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7.xml" ContentType="application/vnd.openxmlformats-officedocument.drawingml.chart+xml"/>
  <Default Extension="gif" ContentType="image/gif"/>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4" r:id="rId3"/>
    <p:sldId id="275" r:id="rId4"/>
    <p:sldId id="276" r:id="rId5"/>
    <p:sldId id="280" r:id="rId6"/>
    <p:sldId id="257" r:id="rId7"/>
    <p:sldId id="272" r:id="rId8"/>
    <p:sldId id="274" r:id="rId9"/>
    <p:sldId id="273" r:id="rId10"/>
    <p:sldId id="271" r:id="rId11"/>
    <p:sldId id="283" r:id="rId12"/>
    <p:sldId id="284" r:id="rId13"/>
    <p:sldId id="285" r:id="rId14"/>
    <p:sldId id="286" r:id="rId15"/>
    <p:sldId id="287" r:id="rId16"/>
    <p:sldId id="277" r:id="rId17"/>
    <p:sldId id="279" r:id="rId18"/>
    <p:sldId id="261" r:id="rId19"/>
    <p:sldId id="278" r:id="rId20"/>
    <p:sldId id="288" r:id="rId21"/>
    <p:sldId id="263" r:id="rId22"/>
    <p:sldId id="289" r:id="rId23"/>
    <p:sldId id="265" r:id="rId24"/>
    <p:sldId id="282" r:id="rId25"/>
    <p:sldId id="281" r:id="rId26"/>
    <p:sldId id="291" r:id="rId27"/>
    <p:sldId id="262" r:id="rId28"/>
    <p:sldId id="290"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4" d="100"/>
          <a:sy n="114" d="100"/>
        </p:scale>
        <p:origin x="-34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ohn\Documents\e1flum.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ohn\Documents\e1flum.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ohn\Documents\e1flum.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gohn\Documents\e1flum.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gohn\Documents\e1flum.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gohn\Documents\e1flum.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gohn\Documents\e1flu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Electrons</a:t>
            </a:r>
          </a:p>
        </c:rich>
      </c:tx>
      <c:layout/>
    </c:title>
    <c:plotArea>
      <c:layout/>
      <c:scatterChart>
        <c:scatterStyle val="lineMarker"/>
        <c:ser>
          <c:idx val="0"/>
          <c:order val="0"/>
          <c:tx>
            <c:v>electrons</c:v>
          </c:tx>
          <c:spPr>
            <a:ln w="28575">
              <a:noFill/>
            </a:ln>
          </c:spPr>
          <c:marker>
            <c:symbol val="diamond"/>
            <c:size val="3"/>
            <c:spPr>
              <a:solidFill>
                <a:schemeClr val="tx1"/>
              </a:solidFill>
              <a:ln>
                <a:noFill/>
              </a:ln>
            </c:spPr>
          </c:marker>
          <c:errBars>
            <c:errDir val="y"/>
            <c:errBarType val="both"/>
            <c:errValType val="cust"/>
            <c:noEndCap val="1"/>
            <c:plus>
              <c:numRef>
                <c:f>lum!$AC:$AC</c:f>
                <c:numCache>
                  <c:formatCode>General</c:formatCode>
                  <c:ptCount val="1048576"/>
                  <c:pt idx="0">
                    <c:v>0</c:v>
                  </c:pt>
                  <c:pt idx="1">
                    <c:v>3.6818530612931621E-3</c:v>
                  </c:pt>
                  <c:pt idx="2">
                    <c:v>3.6970571846678098E-3</c:v>
                  </c:pt>
                  <c:pt idx="3">
                    <c:v>3.391837428774819E-3</c:v>
                  </c:pt>
                  <c:pt idx="4">
                    <c:v>2.2023035486512248E-3</c:v>
                  </c:pt>
                  <c:pt idx="5">
                    <c:v>2.2829642505617634E-3</c:v>
                  </c:pt>
                  <c:pt idx="6">
                    <c:v>2.305635191477797E-3</c:v>
                  </c:pt>
                  <c:pt idx="7">
                    <c:v>2.3900222909325371E-3</c:v>
                  </c:pt>
                  <c:pt idx="8">
                    <c:v>4.5218879560590302E-3</c:v>
                  </c:pt>
                  <c:pt idx="9">
                    <c:v>4.0335607402644143E-3</c:v>
                  </c:pt>
                  <c:pt idx="10">
                    <c:v>2.9311609934238874E-3</c:v>
                  </c:pt>
                  <c:pt idx="11">
                    <c:v>2.1552233417149909E-3</c:v>
                  </c:pt>
                  <c:pt idx="12">
                    <c:v>2.185376869850058E-3</c:v>
                  </c:pt>
                  <c:pt idx="13">
                    <c:v>2.3111659642726331E-3</c:v>
                  </c:pt>
                  <c:pt idx="14">
                    <c:v>4.4600631155375277E-3</c:v>
                  </c:pt>
                  <c:pt idx="15">
                    <c:v>2.3560657017742868E-3</c:v>
                  </c:pt>
                  <c:pt idx="16">
                    <c:v>2.7622171987635108E-3</c:v>
                  </c:pt>
                  <c:pt idx="17">
                    <c:v>2.3605672555926118E-3</c:v>
                  </c:pt>
                  <c:pt idx="18">
                    <c:v>3.3347782425081E-3</c:v>
                  </c:pt>
                  <c:pt idx="19">
                    <c:v>2.3709543043291472E-3</c:v>
                  </c:pt>
                  <c:pt idx="20">
                    <c:v>4.5880004688276339E-3</c:v>
                  </c:pt>
                  <c:pt idx="21">
                    <c:v>2.2602289174470883E-3</c:v>
                  </c:pt>
                  <c:pt idx="22">
                    <c:v>2.1346485673856682E-3</c:v>
                  </c:pt>
                  <c:pt idx="23">
                    <c:v>2.243613295830154E-3</c:v>
                  </c:pt>
                  <c:pt idx="24">
                    <c:v>2.3651000190142335E-3</c:v>
                  </c:pt>
                  <c:pt idx="25">
                    <c:v>4.0709484702748993E-3</c:v>
                  </c:pt>
                  <c:pt idx="26">
                    <c:v>2.5024358682657287E-3</c:v>
                  </c:pt>
                  <c:pt idx="27">
                    <c:v>2.6922919544059174E-3</c:v>
                  </c:pt>
                  <c:pt idx="28">
                    <c:v>4.1469223620606739E-3</c:v>
                  </c:pt>
                  <c:pt idx="29">
                    <c:v>2.3593535072309957E-3</c:v>
                  </c:pt>
                  <c:pt idx="30">
                    <c:v>3.1937919429530924E-3</c:v>
                  </c:pt>
                  <c:pt idx="31">
                    <c:v>2.358141172245204E-3</c:v>
                  </c:pt>
                  <c:pt idx="32">
                    <c:v>2.3450839197133272E-3</c:v>
                  </c:pt>
                  <c:pt idx="33">
                    <c:v>2.3248884514178812E-3</c:v>
                  </c:pt>
                  <c:pt idx="34">
                    <c:v>2.3429248403472715E-3</c:v>
                  </c:pt>
                  <c:pt idx="35">
                    <c:v>2.2404255155765752E-3</c:v>
                  </c:pt>
                  <c:pt idx="36">
                    <c:v>2.3330980513513416E-3</c:v>
                  </c:pt>
                  <c:pt idx="37">
                    <c:v>2.5537644766694153E-3</c:v>
                  </c:pt>
                  <c:pt idx="38">
                    <c:v>2.1750083097885828E-3</c:v>
                  </c:pt>
                  <c:pt idx="39">
                    <c:v>2.3794698840407633E-3</c:v>
                  </c:pt>
                  <c:pt idx="40">
                    <c:v>2.3097794087802432E-3</c:v>
                  </c:pt>
                  <c:pt idx="41">
                    <c:v>2.2196779928507601E-3</c:v>
                  </c:pt>
                  <c:pt idx="42">
                    <c:v>2.3600661124545241E-3</c:v>
                  </c:pt>
                  <c:pt idx="43">
                    <c:v>2.363688757738965E-3</c:v>
                  </c:pt>
                  <c:pt idx="44">
                    <c:v>2.4007105838262793E-3</c:v>
                  </c:pt>
                  <c:pt idx="45">
                    <c:v>2.2885674725053994E-3</c:v>
                  </c:pt>
                  <c:pt idx="46">
                    <c:v>2.3520510571069559E-3</c:v>
                  </c:pt>
                  <c:pt idx="47">
                    <c:v>2.3161935916476599E-3</c:v>
                  </c:pt>
                  <c:pt idx="48">
                    <c:v>2.2100970315752791E-3</c:v>
                  </c:pt>
                  <c:pt idx="49">
                    <c:v>3.7888610300520435E-3</c:v>
                  </c:pt>
                  <c:pt idx="50">
                    <c:v>2.5183477916682832E-3</c:v>
                  </c:pt>
                  <c:pt idx="51">
                    <c:v>2.3566360273206289E-3</c:v>
                  </c:pt>
                  <c:pt idx="52">
                    <c:v>2.3624432200747502E-3</c:v>
                  </c:pt>
                  <c:pt idx="53">
                    <c:v>2.3708804997729792E-3</c:v>
                  </c:pt>
                  <c:pt idx="54">
                    <c:v>2.3707567185158171E-3</c:v>
                  </c:pt>
                  <c:pt idx="55">
                    <c:v>2.2867089358726092E-3</c:v>
                  </c:pt>
                  <c:pt idx="56">
                    <c:v>3.6425790203927504E-3</c:v>
                  </c:pt>
                  <c:pt idx="57">
                    <c:v>2.9237284295818406E-3</c:v>
                  </c:pt>
                  <c:pt idx="58">
                    <c:v>2.2406417259367363E-3</c:v>
                  </c:pt>
                  <c:pt idx="59">
                    <c:v>2.3459026667888884E-3</c:v>
                  </c:pt>
                  <c:pt idx="60">
                    <c:v>2.3059722021181919E-3</c:v>
                  </c:pt>
                  <c:pt idx="61">
                    <c:v>2.3480422771733562E-3</c:v>
                  </c:pt>
                  <c:pt idx="62">
                    <c:v>2.3452486396207139E-3</c:v>
                  </c:pt>
                  <c:pt idx="63">
                    <c:v>2.2496653314173199E-3</c:v>
                  </c:pt>
                  <c:pt idx="64">
                    <c:v>2.9931984731143609E-3</c:v>
                  </c:pt>
                  <c:pt idx="65">
                    <c:v>2.3369200400011063E-3</c:v>
                  </c:pt>
                  <c:pt idx="66">
                    <c:v>3.5108659355507464E-3</c:v>
                  </c:pt>
                  <c:pt idx="67">
                    <c:v>2.3768254370579718E-3</c:v>
                  </c:pt>
                  <c:pt idx="68">
                    <c:v>2.9546670935516575E-3</c:v>
                  </c:pt>
                  <c:pt idx="69">
                    <c:v>2.3830617701862001E-3</c:v>
                  </c:pt>
                  <c:pt idx="70">
                    <c:v>2.3897064637293714E-3</c:v>
                  </c:pt>
                  <c:pt idx="71">
                    <c:v>3.3690007695649561E-3</c:v>
                  </c:pt>
                  <c:pt idx="72">
                    <c:v>2.4006586942165583E-3</c:v>
                  </c:pt>
                  <c:pt idx="73">
                    <c:v>2.3264509948907048E-3</c:v>
                  </c:pt>
                  <c:pt idx="74">
                    <c:v>2.3120553008351826E-3</c:v>
                  </c:pt>
                  <c:pt idx="75">
                    <c:v>2.3812663253423559E-3</c:v>
                  </c:pt>
                  <c:pt idx="76">
                    <c:v>2.270868897912161E-3</c:v>
                  </c:pt>
                  <c:pt idx="77">
                    <c:v>2.3326843859929336E-3</c:v>
                  </c:pt>
                  <c:pt idx="78">
                    <c:v>2.269169316169366E-3</c:v>
                  </c:pt>
                  <c:pt idx="79">
                    <c:v>2.3897107587907019E-3</c:v>
                  </c:pt>
                  <c:pt idx="80">
                    <c:v>4.2054161061364061E-3</c:v>
                  </c:pt>
                  <c:pt idx="81">
                    <c:v>4.0463452856074602E-3</c:v>
                  </c:pt>
                  <c:pt idx="82">
                    <c:v>2.3726139534905517E-3</c:v>
                  </c:pt>
                  <c:pt idx="83">
                    <c:v>2.2501188408162436E-3</c:v>
                  </c:pt>
                  <c:pt idx="84">
                    <c:v>2.3456736292892461E-3</c:v>
                  </c:pt>
                  <c:pt idx="85">
                    <c:v>3.6129342373813198E-3</c:v>
                  </c:pt>
                  <c:pt idx="86">
                    <c:v>3.4548508390128351E-3</c:v>
                  </c:pt>
                  <c:pt idx="87">
                    <c:v>2.3407664607132711E-3</c:v>
                  </c:pt>
                  <c:pt idx="88">
                    <c:v>2.4579336297769457E-3</c:v>
                  </c:pt>
                  <c:pt idx="89">
                    <c:v>2.4897465635782753E-3</c:v>
                  </c:pt>
                  <c:pt idx="90">
                    <c:v>2.4122430825307831E-3</c:v>
                  </c:pt>
                  <c:pt idx="91">
                    <c:v>2.3374021394630363E-3</c:v>
                  </c:pt>
                  <c:pt idx="92">
                    <c:v>2.2193837139938702E-3</c:v>
                  </c:pt>
                  <c:pt idx="93">
                    <c:v>2.2579062030369714E-3</c:v>
                  </c:pt>
                  <c:pt idx="94">
                    <c:v>2.3611414687147291E-3</c:v>
                  </c:pt>
                  <c:pt idx="95">
                    <c:v>2.239761759809862E-3</c:v>
                  </c:pt>
                  <c:pt idx="96">
                    <c:v>2.3617745856534156E-3</c:v>
                  </c:pt>
                  <c:pt idx="97">
                    <c:v>2.4241781750385279E-3</c:v>
                  </c:pt>
                  <c:pt idx="98">
                    <c:v>2.1732836265878652E-3</c:v>
                  </c:pt>
                  <c:pt idx="99">
                    <c:v>2.5222227060881599E-3</c:v>
                  </c:pt>
                  <c:pt idx="100">
                    <c:v>2.399530593235789E-3</c:v>
                  </c:pt>
                  <c:pt idx="101">
                    <c:v>2.4234135578943957E-3</c:v>
                  </c:pt>
                  <c:pt idx="102">
                    <c:v>2.4445632667038329E-3</c:v>
                  </c:pt>
                  <c:pt idx="103">
                    <c:v>2.747573505204264E-3</c:v>
                  </c:pt>
                  <c:pt idx="104">
                    <c:v>4.3875924718724804E-3</c:v>
                  </c:pt>
                  <c:pt idx="105">
                    <c:v>2.3537975877437399E-3</c:v>
                  </c:pt>
                  <c:pt idx="106">
                    <c:v>2.3409094807386446E-3</c:v>
                  </c:pt>
                  <c:pt idx="107">
                    <c:v>2.3124436132749841E-3</c:v>
                  </c:pt>
                  <c:pt idx="108">
                    <c:v>2.6531402650979102E-3</c:v>
                  </c:pt>
                  <c:pt idx="109">
                    <c:v>2.0941916445047339E-3</c:v>
                  </c:pt>
                  <c:pt idx="110">
                    <c:v>2.2123835041100845E-3</c:v>
                  </c:pt>
                  <c:pt idx="111">
                    <c:v>2.2686710516589513E-3</c:v>
                  </c:pt>
                  <c:pt idx="112">
                    <c:v>2.2807778186923928E-3</c:v>
                  </c:pt>
                  <c:pt idx="113">
                    <c:v>2.8364637777903022E-3</c:v>
                  </c:pt>
                  <c:pt idx="114">
                    <c:v>2.3827687874819763E-3</c:v>
                  </c:pt>
                  <c:pt idx="115">
                    <c:v>2.4484813031611596E-3</c:v>
                  </c:pt>
                  <c:pt idx="116">
                    <c:v>2.773126219811582E-3</c:v>
                  </c:pt>
                  <c:pt idx="117">
                    <c:v>2.7322355651578389E-3</c:v>
                  </c:pt>
                  <c:pt idx="118">
                    <c:v>2.3419358251107808E-3</c:v>
                  </c:pt>
                  <c:pt idx="119">
                    <c:v>2.3671420672869174E-3</c:v>
                  </c:pt>
                  <c:pt idx="120">
                    <c:v>2.3187360715028081E-3</c:v>
                  </c:pt>
                  <c:pt idx="121">
                    <c:v>2.3590885532007813E-3</c:v>
                  </c:pt>
                  <c:pt idx="122">
                    <c:v>4.579805189487059E-3</c:v>
                  </c:pt>
                  <c:pt idx="123">
                    <c:v>3.8477059933439651E-3</c:v>
                  </c:pt>
                  <c:pt idx="124">
                    <c:v>5.3479821543599433E-5</c:v>
                  </c:pt>
                  <c:pt idx="125">
                    <c:v>5.6502240230715669E-3</c:v>
                  </c:pt>
                  <c:pt idx="126">
                    <c:v>5.0680823424739691E-3</c:v>
                  </c:pt>
                  <c:pt idx="127">
                    <c:v>2.3279260630532299E-3</c:v>
                  </c:pt>
                  <c:pt idx="128">
                    <c:v>2.211146292130308E-3</c:v>
                  </c:pt>
                  <c:pt idx="129">
                    <c:v>2.3148917287117467E-3</c:v>
                  </c:pt>
                  <c:pt idx="130">
                    <c:v>2.572020359951029E-3</c:v>
                  </c:pt>
                  <c:pt idx="131">
                    <c:v>2.329127789561155E-3</c:v>
                  </c:pt>
                  <c:pt idx="132">
                    <c:v>2.4257395527246743E-3</c:v>
                  </c:pt>
                  <c:pt idx="133">
                    <c:v>2.228268589669975E-3</c:v>
                  </c:pt>
                  <c:pt idx="134">
                    <c:v>2.1593304564860548E-3</c:v>
                  </c:pt>
                  <c:pt idx="135">
                    <c:v>1.9573193952213343E-3</c:v>
                  </c:pt>
                  <c:pt idx="136">
                    <c:v>2.206145805618555E-3</c:v>
                  </c:pt>
                  <c:pt idx="137">
                    <c:v>2.2783547553976574E-3</c:v>
                  </c:pt>
                  <c:pt idx="138">
                    <c:v>1.9583073571326427E-3</c:v>
                  </c:pt>
                  <c:pt idx="139">
                    <c:v>2.3780010126135793E-3</c:v>
                  </c:pt>
                  <c:pt idx="140">
                    <c:v>2.4698107586039555E-3</c:v>
                  </c:pt>
                  <c:pt idx="141">
                    <c:v>3.3383755499346618E-3</c:v>
                  </c:pt>
                  <c:pt idx="142">
                    <c:v>2.2985543814723593E-3</c:v>
                  </c:pt>
                  <c:pt idx="143">
                    <c:v>2.3922559758740767E-3</c:v>
                  </c:pt>
                  <c:pt idx="144">
                    <c:v>2.3804382671396311E-3</c:v>
                  </c:pt>
                  <c:pt idx="145">
                    <c:v>2.3603812148655797E-3</c:v>
                  </c:pt>
                  <c:pt idx="146">
                    <c:v>2.3574918320392432E-3</c:v>
                  </c:pt>
                  <c:pt idx="147">
                    <c:v>2.3578945110311672E-3</c:v>
                  </c:pt>
                  <c:pt idx="148">
                    <c:v>2.3096991596588943E-3</c:v>
                  </c:pt>
                  <c:pt idx="149">
                    <c:v>2.3061435194787479E-3</c:v>
                  </c:pt>
                  <c:pt idx="150">
                    <c:v>2.3144888671327332E-3</c:v>
                  </c:pt>
                  <c:pt idx="151">
                    <c:v>2.216737493941618E-3</c:v>
                  </c:pt>
                  <c:pt idx="152">
                    <c:v>2.3263291964261299E-3</c:v>
                  </c:pt>
                  <c:pt idx="153">
                    <c:v>2.2913045766612384E-3</c:v>
                  </c:pt>
                  <c:pt idx="154">
                    <c:v>2.4151079206786432E-3</c:v>
                  </c:pt>
                  <c:pt idx="155">
                    <c:v>3.3722830362532467E-3</c:v>
                  </c:pt>
                  <c:pt idx="156">
                    <c:v>2.4054908292504987E-3</c:v>
                  </c:pt>
                  <c:pt idx="157">
                    <c:v>2.2762742856626676E-3</c:v>
                  </c:pt>
                  <c:pt idx="158">
                    <c:v>2.2968760169721747E-3</c:v>
                  </c:pt>
                  <c:pt idx="159">
                    <c:v>2.3357008656661586E-3</c:v>
                  </c:pt>
                  <c:pt idx="160">
                    <c:v>2.3806509077415952E-3</c:v>
                  </c:pt>
                  <c:pt idx="161">
                    <c:v>2.0279867491379707E-4</c:v>
                  </c:pt>
                  <c:pt idx="162">
                    <c:v>2.1889157896890432E-4</c:v>
                  </c:pt>
                  <c:pt idx="163">
                    <c:v>4.8647394580330783E-3</c:v>
                  </c:pt>
                  <c:pt idx="164">
                    <c:v>2.2985834811062151E-3</c:v>
                  </c:pt>
                  <c:pt idx="165">
                    <c:v>3.0346243740524527E-3</c:v>
                  </c:pt>
                  <c:pt idx="166">
                    <c:v>2.2855480507970919E-3</c:v>
                  </c:pt>
                  <c:pt idx="167">
                    <c:v>2.3946773916355872E-3</c:v>
                  </c:pt>
                  <c:pt idx="168">
                    <c:v>2.393765294976685E-3</c:v>
                  </c:pt>
                  <c:pt idx="169">
                    <c:v>2.4467686010964966E-3</c:v>
                  </c:pt>
                  <c:pt idx="170">
                    <c:v>2.6509140545784415E-3</c:v>
                  </c:pt>
                  <c:pt idx="171">
                    <c:v>2.3148599549969754E-3</c:v>
                  </c:pt>
                  <c:pt idx="172">
                    <c:v>2.330676571528004E-3</c:v>
                  </c:pt>
                  <c:pt idx="173">
                    <c:v>2.3862992306351392E-3</c:v>
                  </c:pt>
                  <c:pt idx="174">
                    <c:v>2.3711325299609351E-3</c:v>
                  </c:pt>
                  <c:pt idx="175">
                    <c:v>4.1341275786396054E-3</c:v>
                  </c:pt>
                  <c:pt idx="176">
                    <c:v>3.6634831693537324E-3</c:v>
                  </c:pt>
                  <c:pt idx="177">
                    <c:v>2.305337196562601E-3</c:v>
                  </c:pt>
                  <c:pt idx="178">
                    <c:v>2.4002005776354693E-3</c:v>
                  </c:pt>
                  <c:pt idx="179">
                    <c:v>2.3638366593985126E-3</c:v>
                  </c:pt>
                  <c:pt idx="180">
                    <c:v>2.3922094149045198E-3</c:v>
                  </c:pt>
                  <c:pt idx="181">
                    <c:v>2.9687221883139565E-3</c:v>
                  </c:pt>
                  <c:pt idx="182">
                    <c:v>2.2767359093183405E-3</c:v>
                  </c:pt>
                  <c:pt idx="183">
                    <c:v>2.4689107532514156E-3</c:v>
                  </c:pt>
                  <c:pt idx="184">
                    <c:v>2.5336225638186074E-3</c:v>
                  </c:pt>
                  <c:pt idx="185">
                    <c:v>2.4016926584425149E-3</c:v>
                  </c:pt>
                  <c:pt idx="186">
                    <c:v>2.395252325424849E-3</c:v>
                  </c:pt>
                  <c:pt idx="187">
                    <c:v>2.4194738163873285E-3</c:v>
                  </c:pt>
                  <c:pt idx="188">
                    <c:v>2.4152019525255923E-3</c:v>
                  </c:pt>
                  <c:pt idx="189">
                    <c:v>2.4155445686924733E-3</c:v>
                  </c:pt>
                  <c:pt idx="190">
                    <c:v>2.2768820542927383E-3</c:v>
                  </c:pt>
                  <c:pt idx="191">
                    <c:v>4.0699123007557738E-3</c:v>
                  </c:pt>
                  <c:pt idx="192">
                    <c:v>2.5463770351874452E-3</c:v>
                  </c:pt>
                  <c:pt idx="193">
                    <c:v>2.3807239347763474E-3</c:v>
                  </c:pt>
                  <c:pt idx="194">
                    <c:v>2.4721172745579096E-3</c:v>
                  </c:pt>
                  <c:pt idx="195">
                    <c:v>2.4081803031305287E-3</c:v>
                  </c:pt>
                  <c:pt idx="196">
                    <c:v>4.5323492429609081E-3</c:v>
                  </c:pt>
                  <c:pt idx="197">
                    <c:v>2.3895717847706166E-3</c:v>
                  </c:pt>
                  <c:pt idx="198">
                    <c:v>2.3486355876075359E-3</c:v>
                  </c:pt>
                  <c:pt idx="199">
                    <c:v>2.2812629618032452E-3</c:v>
                  </c:pt>
                  <c:pt idx="200">
                    <c:v>2.4992268181972138E-3</c:v>
                  </c:pt>
                  <c:pt idx="201">
                    <c:v>2.3445281571649037E-3</c:v>
                  </c:pt>
                  <c:pt idx="202">
                    <c:v>2.4589635814655686E-3</c:v>
                  </c:pt>
                  <c:pt idx="203">
                    <c:v>2.4123585653015385E-3</c:v>
                  </c:pt>
                  <c:pt idx="204">
                    <c:v>4.7239665728913798E-3</c:v>
                  </c:pt>
                  <c:pt idx="205">
                    <c:v>3.1072144634219281E-3</c:v>
                  </c:pt>
                  <c:pt idx="206">
                    <c:v>3.5738158669630397E-3</c:v>
                  </c:pt>
                  <c:pt idx="207">
                    <c:v>2.394760061781985E-3</c:v>
                  </c:pt>
                  <c:pt idx="208">
                    <c:v>2.4337558962466699E-3</c:v>
                  </c:pt>
                  <c:pt idx="209">
                    <c:v>2.4062605278651226E-3</c:v>
                  </c:pt>
                  <c:pt idx="210">
                    <c:v>2.677134442580257E-3</c:v>
                  </c:pt>
                  <c:pt idx="211">
                    <c:v>2.7287091482259985E-3</c:v>
                  </c:pt>
                  <c:pt idx="212">
                    <c:v>4.2494823133649769E-3</c:v>
                  </c:pt>
                  <c:pt idx="213">
                    <c:v>2.2964990984365215E-3</c:v>
                  </c:pt>
                  <c:pt idx="214">
                    <c:v>2.4353964081430214E-3</c:v>
                  </c:pt>
                  <c:pt idx="215">
                    <c:v>2.4845046014937075E-3</c:v>
                  </c:pt>
                  <c:pt idx="216">
                    <c:v>2.3241212941678018E-3</c:v>
                  </c:pt>
                  <c:pt idx="217">
                    <c:v>2.4193034651948287E-3</c:v>
                  </c:pt>
                  <c:pt idx="218">
                    <c:v>2.360146024696811E-3</c:v>
                  </c:pt>
                  <c:pt idx="219">
                    <c:v>2.373224792051958E-3</c:v>
                  </c:pt>
                  <c:pt idx="220">
                    <c:v>3.500098896419964E-3</c:v>
                  </c:pt>
                  <c:pt idx="221">
                    <c:v>2.4198111025382409E-3</c:v>
                  </c:pt>
                  <c:pt idx="222">
                    <c:v>2.2635151218610696E-3</c:v>
                  </c:pt>
                  <c:pt idx="223">
                    <c:v>2.4119664607881544E-3</c:v>
                  </c:pt>
                  <c:pt idx="224">
                    <c:v>2.3999098561882891E-3</c:v>
                  </c:pt>
                  <c:pt idx="225">
                    <c:v>2.1348041068145495E-3</c:v>
                  </c:pt>
                  <c:pt idx="226">
                    <c:v>2.2923973336902242E-3</c:v>
                  </c:pt>
                  <c:pt idx="227">
                    <c:v>2.3925863800431288E-3</c:v>
                  </c:pt>
                  <c:pt idx="228">
                    <c:v>4.9193807115140171E-3</c:v>
                  </c:pt>
                  <c:pt idx="229">
                    <c:v>2.3553884309007972E-3</c:v>
                  </c:pt>
                  <c:pt idx="230">
                    <c:v>2.3757668042586342E-3</c:v>
                  </c:pt>
                  <c:pt idx="231">
                    <c:v>2.2957131651369566E-3</c:v>
                  </c:pt>
                  <c:pt idx="232">
                    <c:v>3.8382816390902345E-3</c:v>
                  </c:pt>
                  <c:pt idx="233">
                    <c:v>2.5710847340052259E-3</c:v>
                  </c:pt>
                  <c:pt idx="234">
                    <c:v>3.2164112380780193E-3</c:v>
                  </c:pt>
                  <c:pt idx="235">
                    <c:v>2.4812486764076982E-3</c:v>
                  </c:pt>
                  <c:pt idx="236">
                    <c:v>2.3947236231339672E-3</c:v>
                  </c:pt>
                  <c:pt idx="237">
                    <c:v>2.442460348147418E-3</c:v>
                  </c:pt>
                  <c:pt idx="238">
                    <c:v>2.5898660295379048E-3</c:v>
                  </c:pt>
                  <c:pt idx="239">
                    <c:v>2.399859551592175E-3</c:v>
                  </c:pt>
                  <c:pt idx="240">
                    <c:v>2.3543189106929583E-3</c:v>
                  </c:pt>
                  <c:pt idx="241">
                    <c:v>4.5379316022685894E-3</c:v>
                  </c:pt>
                  <c:pt idx="242">
                    <c:v>2.3329252470356099E-3</c:v>
                  </c:pt>
                  <c:pt idx="243">
                    <c:v>2.3596317128050459E-3</c:v>
                  </c:pt>
                  <c:pt idx="244">
                    <c:v>2.3515179496550482E-3</c:v>
                  </c:pt>
                  <c:pt idx="245">
                    <c:v>2.2472134305710455E-3</c:v>
                  </c:pt>
                  <c:pt idx="246">
                    <c:v>4.3531019388566294E-3</c:v>
                  </c:pt>
                  <c:pt idx="247">
                    <c:v>2.3222657494865731E-3</c:v>
                  </c:pt>
                  <c:pt idx="248">
                    <c:v>2.4426920977410243E-3</c:v>
                  </c:pt>
                  <c:pt idx="249">
                    <c:v>2.2838301812087448E-3</c:v>
                  </c:pt>
                  <c:pt idx="250">
                    <c:v>3.5693635377272233E-3</c:v>
                  </c:pt>
                  <c:pt idx="251">
                    <c:v>1.0447460468945267E-2</c:v>
                  </c:pt>
                  <c:pt idx="252">
                    <c:v>4.0357431797088473E-3</c:v>
                  </c:pt>
                  <c:pt idx="253">
                    <c:v>2.3054173437026555E-3</c:v>
                  </c:pt>
                  <c:pt idx="254">
                    <c:v>2.126215414362228E-3</c:v>
                  </c:pt>
                  <c:pt idx="255">
                    <c:v>3.6107245729324693E-3</c:v>
                  </c:pt>
                  <c:pt idx="256">
                    <c:v>2.2312609686533686E-3</c:v>
                  </c:pt>
                  <c:pt idx="257">
                    <c:v>2.3983584777359569E-3</c:v>
                  </c:pt>
                  <c:pt idx="258">
                    <c:v>3.625398563417882E-3</c:v>
                  </c:pt>
                  <c:pt idx="259">
                    <c:v>2.9684396835614108E-3</c:v>
                  </c:pt>
                  <c:pt idx="260">
                    <c:v>2.2885110726679719E-3</c:v>
                  </c:pt>
                  <c:pt idx="261">
                    <c:v>2.3462155285268512E-3</c:v>
                  </c:pt>
                  <c:pt idx="262">
                    <c:v>3.3328290821690847E-3</c:v>
                  </c:pt>
                  <c:pt idx="263">
                    <c:v>2.2422875428517396E-3</c:v>
                  </c:pt>
                  <c:pt idx="264">
                    <c:v>2.1426150804787231E-3</c:v>
                  </c:pt>
                  <c:pt idx="265">
                    <c:v>2.0019642600827147E-3</c:v>
                  </c:pt>
                  <c:pt idx="266">
                    <c:v>2.3266327717931055E-3</c:v>
                  </c:pt>
                  <c:pt idx="267">
                    <c:v>2.2808088976540761E-3</c:v>
                  </c:pt>
                  <c:pt idx="268">
                    <c:v>2.1273888579355126E-3</c:v>
                  </c:pt>
                  <c:pt idx="269">
                    <c:v>0</c:v>
                  </c:pt>
                  <c:pt idx="270">
                    <c:v>2.6088111043371626E-3</c:v>
                  </c:pt>
                  <c:pt idx="271">
                    <c:v>2.3209867501644533E-3</c:v>
                  </c:pt>
                  <c:pt idx="272">
                    <c:v>2.0575831104941212E-3</c:v>
                  </c:pt>
                  <c:pt idx="273">
                    <c:v>2.8642118789303744E-3</c:v>
                  </c:pt>
                  <c:pt idx="274">
                    <c:v>2.1961260988271471E-3</c:v>
                  </c:pt>
                  <c:pt idx="275">
                    <c:v>4.8679983786588284E-3</c:v>
                  </c:pt>
                  <c:pt idx="276">
                    <c:v>3.1949870303174901E-3</c:v>
                  </c:pt>
                  <c:pt idx="277">
                    <c:v>0</c:v>
                  </c:pt>
                  <c:pt idx="278">
                    <c:v>2.8310802844398902E-3</c:v>
                  </c:pt>
                  <c:pt idx="279">
                    <c:v>2.4196844535252192E-3</c:v>
                  </c:pt>
                  <c:pt idx="280">
                    <c:v>2.37421130071378E-3</c:v>
                  </c:pt>
                  <c:pt idx="281">
                    <c:v>2.3679701965924867E-3</c:v>
                  </c:pt>
                  <c:pt idx="282">
                    <c:v>3.5013967669012694E-3</c:v>
                  </c:pt>
                  <c:pt idx="283">
                    <c:v>2.3671029650182058E-3</c:v>
                  </c:pt>
                  <c:pt idx="284">
                    <c:v>2.9309864668347852E-3</c:v>
                  </c:pt>
                  <c:pt idx="285">
                    <c:v>2.6055767688557374E-3</c:v>
                  </c:pt>
                  <c:pt idx="286">
                    <c:v>2.3724883808233749E-3</c:v>
                  </c:pt>
                  <c:pt idx="287">
                    <c:v>2.3858498693199799E-3</c:v>
                  </c:pt>
                  <c:pt idx="288">
                    <c:v>2.3080333130422845E-3</c:v>
                  </c:pt>
                  <c:pt idx="289">
                    <c:v>2.3695394046150749E-3</c:v>
                  </c:pt>
                  <c:pt idx="290">
                    <c:v>2.3094601098182285E-3</c:v>
                  </c:pt>
                  <c:pt idx="291">
                    <c:v>2.389501858703855E-3</c:v>
                  </c:pt>
                  <c:pt idx="292">
                    <c:v>3.3163837614374643E-3</c:v>
                  </c:pt>
                  <c:pt idx="293">
                    <c:v>2.3567902211453777E-3</c:v>
                  </c:pt>
                  <c:pt idx="294">
                    <c:v>2.3990268588660814E-3</c:v>
                  </c:pt>
                  <c:pt idx="295">
                    <c:v>2.4124952579265245E-3</c:v>
                  </c:pt>
                  <c:pt idx="296">
                    <c:v>2.3567812595939345E-3</c:v>
                  </c:pt>
                  <c:pt idx="297">
                    <c:v>2.3531975301522659E-3</c:v>
                  </c:pt>
                  <c:pt idx="298">
                    <c:v>2.3765421371157148E-3</c:v>
                  </c:pt>
                  <c:pt idx="299">
                    <c:v>2.368976910859689E-3</c:v>
                  </c:pt>
                  <c:pt idx="300">
                    <c:v>2.2620575107629355E-3</c:v>
                  </c:pt>
                  <c:pt idx="301">
                    <c:v>2.3693389427848419E-3</c:v>
                  </c:pt>
                  <c:pt idx="302">
                    <c:v>2.2503112620963343E-3</c:v>
                  </c:pt>
                  <c:pt idx="303">
                    <c:v>2.3195889182506236E-3</c:v>
                  </c:pt>
                  <c:pt idx="304">
                    <c:v>2.5541979171105735E-3</c:v>
                  </c:pt>
                  <c:pt idx="305">
                    <c:v>2.791123433304947E-3</c:v>
                  </c:pt>
                  <c:pt idx="306">
                    <c:v>2.3412483509047339E-3</c:v>
                  </c:pt>
                  <c:pt idx="307">
                    <c:v>2.3889821895887605E-3</c:v>
                  </c:pt>
                  <c:pt idx="308">
                    <c:v>2.389093103588048E-3</c:v>
                  </c:pt>
                  <c:pt idx="309">
                    <c:v>2.3337805438797331E-3</c:v>
                  </c:pt>
                  <c:pt idx="310">
                    <c:v>2.3598479261970396E-3</c:v>
                  </c:pt>
                  <c:pt idx="311">
                    <c:v>2.3551792769565031E-3</c:v>
                  </c:pt>
                  <c:pt idx="312">
                    <c:v>2.3327164806259981E-3</c:v>
                  </c:pt>
                  <c:pt idx="313">
                    <c:v>2.3999496077885111E-3</c:v>
                  </c:pt>
                  <c:pt idx="314">
                    <c:v>2.2358843802614461E-3</c:v>
                  </c:pt>
                  <c:pt idx="315">
                    <c:v>2.4141151117391697E-3</c:v>
                  </c:pt>
                  <c:pt idx="316">
                    <c:v>2.351105775990495E-3</c:v>
                  </c:pt>
                  <c:pt idx="317">
                    <c:v>2.3596304132972247E-3</c:v>
                  </c:pt>
                  <c:pt idx="318">
                    <c:v>2.3744034760995519E-3</c:v>
                  </c:pt>
                  <c:pt idx="319">
                    <c:v>2.433502040131201E-3</c:v>
                  </c:pt>
                  <c:pt idx="320">
                    <c:v>3.9879740214902575E-3</c:v>
                  </c:pt>
                  <c:pt idx="321">
                    <c:v>3.215500987409135E-3</c:v>
                  </c:pt>
                  <c:pt idx="322">
                    <c:v>2.9284926466499662E-3</c:v>
                  </c:pt>
                  <c:pt idx="323">
                    <c:v>2.4252916674790416E-3</c:v>
                  </c:pt>
                  <c:pt idx="324">
                    <c:v>4.4144525588406484E-3</c:v>
                  </c:pt>
                  <c:pt idx="325">
                    <c:v>2.3991085685724106E-3</c:v>
                  </c:pt>
                  <c:pt idx="326">
                    <c:v>2.3015666253022172E-3</c:v>
                  </c:pt>
                  <c:pt idx="327">
                    <c:v>2.3454040944958102E-3</c:v>
                  </c:pt>
                  <c:pt idx="328">
                    <c:v>2.3276341445236811E-3</c:v>
                  </c:pt>
                  <c:pt idx="329">
                    <c:v>2.3230259675006792E-3</c:v>
                  </c:pt>
                  <c:pt idx="330">
                    <c:v>2.3665917599461506E-3</c:v>
                  </c:pt>
                  <c:pt idx="331">
                    <c:v>2.5297411304574784E-3</c:v>
                  </c:pt>
                  <c:pt idx="332">
                    <c:v>2.58782251629751E-3</c:v>
                  </c:pt>
                  <c:pt idx="333">
                    <c:v>4.6031037777087636E-3</c:v>
                  </c:pt>
                  <c:pt idx="339">
                    <c:v>2.3521365101868718E-3</c:v>
                  </c:pt>
                  <c:pt idx="340">
                    <c:v>2.1246770066479367E-3</c:v>
                  </c:pt>
                  <c:pt idx="341">
                    <c:v>2.3071124580757696E-3</c:v>
                  </c:pt>
                  <c:pt idx="342">
                    <c:v>2.3767430815683182E-3</c:v>
                  </c:pt>
                  <c:pt idx="343">
                    <c:v>2.3862546247221798E-3</c:v>
                  </c:pt>
                  <c:pt idx="344">
                    <c:v>2.2704456687340393E-3</c:v>
                  </c:pt>
                  <c:pt idx="345">
                    <c:v>2.3296604127465586E-3</c:v>
                  </c:pt>
                  <c:pt idx="346">
                    <c:v>2.3129183445907342E-3</c:v>
                  </c:pt>
                  <c:pt idx="347">
                    <c:v>3.2231768825834264E-3</c:v>
                  </c:pt>
                  <c:pt idx="348">
                    <c:v>1.0629350154808917E-2</c:v>
                  </c:pt>
                  <c:pt idx="349">
                    <c:v>1.8297046660797145E-3</c:v>
                  </c:pt>
                  <c:pt idx="350">
                    <c:v>2.356983817322039E-3</c:v>
                  </c:pt>
                  <c:pt idx="351">
                    <c:v>2.3309249744854362E-3</c:v>
                  </c:pt>
                  <c:pt idx="352">
                    <c:v>3.0747556950591372E-3</c:v>
                  </c:pt>
                  <c:pt idx="353">
                    <c:v>2.6392789593995382E-3</c:v>
                  </c:pt>
                  <c:pt idx="354">
                    <c:v>2.845091293691654E-3</c:v>
                  </c:pt>
                  <c:pt idx="355">
                    <c:v>2.29793070859056E-3</c:v>
                  </c:pt>
                  <c:pt idx="356">
                    <c:v>2.3541429882527891E-3</c:v>
                  </c:pt>
                  <c:pt idx="357">
                    <c:v>2.2896325289935415E-3</c:v>
                  </c:pt>
                  <c:pt idx="358">
                    <c:v>2.3911710232185058E-3</c:v>
                  </c:pt>
                  <c:pt idx="359">
                    <c:v>2.3940057741462517E-3</c:v>
                  </c:pt>
                  <c:pt idx="360">
                    <c:v>2.3272335297032311E-3</c:v>
                  </c:pt>
                  <c:pt idx="361">
                    <c:v>2.3777889358479291E-3</c:v>
                  </c:pt>
                  <c:pt idx="362">
                    <c:v>2.1840102966554607E-3</c:v>
                  </c:pt>
                  <c:pt idx="363">
                    <c:v>2.3990753265330468E-3</c:v>
                  </c:pt>
                  <c:pt idx="364">
                    <c:v>2.365140065934052E-3</c:v>
                  </c:pt>
                  <c:pt idx="365">
                    <c:v>2.1218168615330752E-3</c:v>
                  </c:pt>
                  <c:pt idx="366">
                    <c:v>2.3410005508763079E-3</c:v>
                  </c:pt>
                  <c:pt idx="367">
                    <c:v>2.5813525273700494E-3</c:v>
                  </c:pt>
                  <c:pt idx="368">
                    <c:v>2.3909558046697425E-3</c:v>
                  </c:pt>
                  <c:pt idx="369">
                    <c:v>2.3966617706833388E-3</c:v>
                  </c:pt>
                  <c:pt idx="370">
                    <c:v>2.4416957583943202E-3</c:v>
                  </c:pt>
                  <c:pt idx="371">
                    <c:v>2.4010188482327627E-3</c:v>
                  </c:pt>
                  <c:pt idx="372">
                    <c:v>2.4063987982581212E-3</c:v>
                  </c:pt>
                  <c:pt idx="373">
                    <c:v>2.340470960210591E-3</c:v>
                  </c:pt>
                  <c:pt idx="374">
                    <c:v>2.4345563438256091E-3</c:v>
                  </c:pt>
                  <c:pt idx="375">
                    <c:v>2.3143762035159128E-3</c:v>
                  </c:pt>
                  <c:pt idx="376">
                    <c:v>2.4066266688545588E-3</c:v>
                  </c:pt>
                  <c:pt idx="377">
                    <c:v>2.296437858369341E-3</c:v>
                  </c:pt>
                  <c:pt idx="378">
                    <c:v>2.4140461631678017E-3</c:v>
                  </c:pt>
                  <c:pt idx="379">
                    <c:v>2.2981283894940572E-3</c:v>
                  </c:pt>
                  <c:pt idx="380">
                    <c:v>2.2651421280711174E-3</c:v>
                  </c:pt>
                  <c:pt idx="381">
                    <c:v>2.3780893539132623E-3</c:v>
                  </c:pt>
                  <c:pt idx="382">
                    <c:v>2.3140245850156336E-3</c:v>
                  </c:pt>
                  <c:pt idx="383">
                    <c:v>5.7874273299246331E-3</c:v>
                  </c:pt>
                  <c:pt idx="384">
                    <c:v>2.2109604569593229E-3</c:v>
                  </c:pt>
                  <c:pt idx="385">
                    <c:v>2.5848715852546215E-3</c:v>
                  </c:pt>
                  <c:pt idx="386">
                    <c:v>2.341233486131457E-3</c:v>
                  </c:pt>
                  <c:pt idx="387">
                    <c:v>2.472493124971541E-3</c:v>
                  </c:pt>
                  <c:pt idx="388">
                    <c:v>2.0849500606087805E-3</c:v>
                  </c:pt>
                  <c:pt idx="389">
                    <c:v>2.3722975896260001E-3</c:v>
                  </c:pt>
                  <c:pt idx="390">
                    <c:v>2.3871310074150315E-3</c:v>
                  </c:pt>
                  <c:pt idx="391">
                    <c:v>4.0158615864702924E-3</c:v>
                  </c:pt>
                  <c:pt idx="392">
                    <c:v>2.3358878838799996E-3</c:v>
                  </c:pt>
                  <c:pt idx="393">
                    <c:v>2.9505304270333339E-3</c:v>
                  </c:pt>
                  <c:pt idx="394">
                    <c:v>2.4139693950436638E-3</c:v>
                  </c:pt>
                  <c:pt idx="395">
                    <c:v>2.4145114594292072E-3</c:v>
                  </c:pt>
                  <c:pt idx="396">
                    <c:v>2.2247317734816583E-3</c:v>
                  </c:pt>
                  <c:pt idx="397">
                    <c:v>2.0520526794736127E-3</c:v>
                  </c:pt>
                  <c:pt idx="398">
                    <c:v>2.3119673593924995E-3</c:v>
                  </c:pt>
                  <c:pt idx="399">
                    <c:v>1.9950718771056617E-3</c:v>
                  </c:pt>
                  <c:pt idx="400">
                    <c:v>1.981284289268729E-3</c:v>
                  </c:pt>
                  <c:pt idx="401">
                    <c:v>1.975370742979138E-3</c:v>
                  </c:pt>
                  <c:pt idx="402">
                    <c:v>2.7488189807967603E-3</c:v>
                  </c:pt>
                  <c:pt idx="403">
                    <c:v>4.9912090777793376E-3</c:v>
                  </c:pt>
                  <c:pt idx="404">
                    <c:v>2.0606628882758452E-3</c:v>
                  </c:pt>
                  <c:pt idx="405">
                    <c:v>2.2563996609157931E-3</c:v>
                  </c:pt>
                  <c:pt idx="406">
                    <c:v>2.0485572106404017E-3</c:v>
                  </c:pt>
                  <c:pt idx="407">
                    <c:v>2.0472426768618451E-3</c:v>
                  </c:pt>
                  <c:pt idx="408">
                    <c:v>2.3760058198707586E-3</c:v>
                  </c:pt>
                  <c:pt idx="409">
                    <c:v>2.0955138849862243E-3</c:v>
                  </c:pt>
                  <c:pt idx="410">
                    <c:v>2.0446929837996354E-3</c:v>
                  </c:pt>
                  <c:pt idx="411">
                    <c:v>3.3227359692807839E-3</c:v>
                  </c:pt>
                  <c:pt idx="412">
                    <c:v>2.1940859207458478E-3</c:v>
                  </c:pt>
                  <c:pt idx="413">
                    <c:v>2.4561419883129677E-3</c:v>
                  </c:pt>
                  <c:pt idx="414">
                    <c:v>2.0468992602868346E-3</c:v>
                  </c:pt>
                  <c:pt idx="415">
                    <c:v>2.0706761239674978E-3</c:v>
                  </c:pt>
                  <c:pt idx="416">
                    <c:v>2.2065634032926475E-3</c:v>
                  </c:pt>
                  <c:pt idx="417">
                    <c:v>2.0900977392969552E-3</c:v>
                  </c:pt>
                  <c:pt idx="418">
                    <c:v>2.0740800830730782E-3</c:v>
                  </c:pt>
                  <c:pt idx="419">
                    <c:v>2.0825310072182662E-3</c:v>
                  </c:pt>
                  <c:pt idx="420">
                    <c:v>2.1293271753943274E-3</c:v>
                  </c:pt>
                  <c:pt idx="421">
                    <c:v>2.0757754060509092E-3</c:v>
                  </c:pt>
                  <c:pt idx="422">
                    <c:v>2.0809072107855387E-3</c:v>
                  </c:pt>
                  <c:pt idx="423">
                    <c:v>2.1299059169611096E-3</c:v>
                  </c:pt>
                  <c:pt idx="424">
                    <c:v>3.7215492927580411E-3</c:v>
                  </c:pt>
                  <c:pt idx="425">
                    <c:v>2.1085031873363616E-3</c:v>
                  </c:pt>
                  <c:pt idx="426">
                    <c:v>2.1387505308538596E-3</c:v>
                  </c:pt>
                  <c:pt idx="427">
                    <c:v>2.0825042480906767E-3</c:v>
                  </c:pt>
                  <c:pt idx="428">
                    <c:v>2.6830838963374268E-3</c:v>
                  </c:pt>
                  <c:pt idx="429">
                    <c:v>2.0598953133746664E-3</c:v>
                  </c:pt>
                  <c:pt idx="430">
                    <c:v>2.695070352848182E-3</c:v>
                  </c:pt>
                  <c:pt idx="431">
                    <c:v>2.0885564298402152E-3</c:v>
                  </c:pt>
                  <c:pt idx="432">
                    <c:v>2.1305313320679237E-3</c:v>
                  </c:pt>
                  <c:pt idx="433">
                    <c:v>2.100876138721289E-3</c:v>
                  </c:pt>
                  <c:pt idx="434">
                    <c:v>2.118034728199064E-3</c:v>
                  </c:pt>
                  <c:pt idx="435">
                    <c:v>2.816587790709665E-3</c:v>
                  </c:pt>
                  <c:pt idx="436">
                    <c:v>2.4277687075176259E-3</c:v>
                  </c:pt>
                  <c:pt idx="437">
                    <c:v>2.0484487004572682E-3</c:v>
                  </c:pt>
                  <c:pt idx="438">
                    <c:v>2.0166879089306678E-3</c:v>
                  </c:pt>
                  <c:pt idx="439">
                    <c:v>2.5832503955401059E-3</c:v>
                  </c:pt>
                  <c:pt idx="440">
                    <c:v>2.1271541340502887E-3</c:v>
                  </c:pt>
                  <c:pt idx="441">
                    <c:v>2.0892696971871291E-3</c:v>
                  </c:pt>
                  <c:pt idx="442">
                    <c:v>2.0893178753393698E-3</c:v>
                  </c:pt>
                  <c:pt idx="443">
                    <c:v>2.0658990568974186E-3</c:v>
                  </c:pt>
                  <c:pt idx="444">
                    <c:v>2.0784932211956875E-3</c:v>
                  </c:pt>
                  <c:pt idx="445">
                    <c:v>2.5668948697938872E-3</c:v>
                  </c:pt>
                  <c:pt idx="446">
                    <c:v>3.777853581875908E-3</c:v>
                  </c:pt>
                  <c:pt idx="447">
                    <c:v>3.3667508392889582E-3</c:v>
                  </c:pt>
                  <c:pt idx="448">
                    <c:v>2.0405203440414408E-3</c:v>
                  </c:pt>
                  <c:pt idx="449">
                    <c:v>2.0395539356913312E-3</c:v>
                  </c:pt>
                  <c:pt idx="450">
                    <c:v>2.0403981300953205E-3</c:v>
                  </c:pt>
                  <c:pt idx="451">
                    <c:v>2.0357775910722999E-3</c:v>
                  </c:pt>
                  <c:pt idx="452">
                    <c:v>3.3902810524436785E-3</c:v>
                  </c:pt>
                  <c:pt idx="453">
                    <c:v>4.6259998982257668E-3</c:v>
                  </c:pt>
                  <c:pt idx="454">
                    <c:v>2.4431551450096729E-3</c:v>
                  </c:pt>
                  <c:pt idx="455">
                    <c:v>2.430390168150979E-3</c:v>
                  </c:pt>
                  <c:pt idx="456">
                    <c:v>2.3838478445308612E-3</c:v>
                  </c:pt>
                  <c:pt idx="457">
                    <c:v>2.4101800889780025E-3</c:v>
                  </c:pt>
                  <c:pt idx="458">
                    <c:v>2.4154771838045732E-3</c:v>
                  </c:pt>
                  <c:pt idx="459">
                    <c:v>2.3283745327701767E-3</c:v>
                  </c:pt>
                  <c:pt idx="460">
                    <c:v>2.326829710069304E-3</c:v>
                  </c:pt>
                  <c:pt idx="461">
                    <c:v>2.1527681717543011E-3</c:v>
                  </c:pt>
                  <c:pt idx="462">
                    <c:v>4.3108575418659345E-3</c:v>
                  </c:pt>
                  <c:pt idx="463">
                    <c:v>2.3622629677857235E-3</c:v>
                  </c:pt>
                  <c:pt idx="464">
                    <c:v>3.4347776755107588E-3</c:v>
                  </c:pt>
                  <c:pt idx="465">
                    <c:v>2.9003317870871024E-3</c:v>
                  </c:pt>
                  <c:pt idx="466">
                    <c:v>2.0444724955576785E-3</c:v>
                  </c:pt>
                  <c:pt idx="467">
                    <c:v>2.05738494712849E-3</c:v>
                  </c:pt>
                  <c:pt idx="468">
                    <c:v>2.2082496058705129E-3</c:v>
                  </c:pt>
                  <c:pt idx="469">
                    <c:v>-1.4752560967094941E-4</c:v>
                  </c:pt>
                  <c:pt idx="470">
                    <c:v>1.9834565325222838E-4</c:v>
                  </c:pt>
                  <c:pt idx="471">
                    <c:v>1.8958616923312206E-4</c:v>
                  </c:pt>
                  <c:pt idx="472">
                    <c:v>2.3563817575990268E-3</c:v>
                  </c:pt>
                  <c:pt idx="473">
                    <c:v>2.44806783007431E-3</c:v>
                  </c:pt>
                  <c:pt idx="474">
                    <c:v>4.4795951959575716E-3</c:v>
                  </c:pt>
                  <c:pt idx="475">
                    <c:v>2.2132376613498007E-3</c:v>
                  </c:pt>
                  <c:pt idx="476">
                    <c:v>2.0022711883977292E-3</c:v>
                  </c:pt>
                  <c:pt idx="477">
                    <c:v>1.9817735440509883E-3</c:v>
                  </c:pt>
                  <c:pt idx="478">
                    <c:v>1.9775190818363902E-3</c:v>
                  </c:pt>
                  <c:pt idx="479">
                    <c:v>1.9647480950433002E-3</c:v>
                  </c:pt>
                  <c:pt idx="480">
                    <c:v>1.9677136800895973E-3</c:v>
                  </c:pt>
                  <c:pt idx="481">
                    <c:v>1.9453925435774417E-3</c:v>
                  </c:pt>
                  <c:pt idx="482">
                    <c:v>2.0120052081195145E-3</c:v>
                  </c:pt>
                  <c:pt idx="483">
                    <c:v>2.3988736093135113E-3</c:v>
                  </c:pt>
                  <c:pt idx="484">
                    <c:v>2.3715727276884153E-3</c:v>
                  </c:pt>
                  <c:pt idx="485">
                    <c:v>2.272136104560841E-3</c:v>
                  </c:pt>
                  <c:pt idx="486">
                    <c:v>2.3040913929372802E-3</c:v>
                  </c:pt>
                  <c:pt idx="487">
                    <c:v>2.3950374572562802E-3</c:v>
                  </c:pt>
                  <c:pt idx="488">
                    <c:v>2.1600008382921991E-3</c:v>
                  </c:pt>
                  <c:pt idx="489">
                    <c:v>2.3374248483560233E-3</c:v>
                  </c:pt>
                  <c:pt idx="490">
                    <c:v>2.4479524689603759E-3</c:v>
                  </c:pt>
                  <c:pt idx="491">
                    <c:v>2.2401758545747465E-3</c:v>
                  </c:pt>
                  <c:pt idx="492">
                    <c:v>2.4065800715425234E-3</c:v>
                  </c:pt>
                  <c:pt idx="493">
                    <c:v>2.2668188634300751E-3</c:v>
                  </c:pt>
                  <c:pt idx="494">
                    <c:v>3.3015229626680949E-3</c:v>
                  </c:pt>
                  <c:pt idx="495">
                    <c:v>2.3448097499676728E-3</c:v>
                  </c:pt>
                  <c:pt idx="496">
                    <c:v>2.2594826411109366E-3</c:v>
                  </c:pt>
                  <c:pt idx="497">
                    <c:v>2.2918869138977582E-3</c:v>
                  </c:pt>
                  <c:pt idx="498">
                    <c:v>2.2064476316097088E-3</c:v>
                  </c:pt>
                  <c:pt idx="499">
                    <c:v>2.1694117228535201E-3</c:v>
                  </c:pt>
                  <c:pt idx="500">
                    <c:v>2.2971360188842617E-3</c:v>
                  </c:pt>
                  <c:pt idx="501">
                    <c:v>2.4965622221528E-3</c:v>
                  </c:pt>
                  <c:pt idx="502">
                    <c:v>2.3338840567079799E-3</c:v>
                  </c:pt>
                  <c:pt idx="503">
                    <c:v>2.3179488093007126E-3</c:v>
                  </c:pt>
                  <c:pt idx="504">
                    <c:v>2.324532591710322E-3</c:v>
                  </c:pt>
                  <c:pt idx="505">
                    <c:v>2.4161000763291392E-3</c:v>
                  </c:pt>
                  <c:pt idx="506">
                    <c:v>2.3843411460522127E-3</c:v>
                  </c:pt>
                  <c:pt idx="507">
                    <c:v>2.1413055385630479E-3</c:v>
                  </c:pt>
                  <c:pt idx="508">
                    <c:v>2.2752563475090426E-3</c:v>
                  </c:pt>
                  <c:pt idx="509">
                    <c:v>3.080121994219016E-3</c:v>
                  </c:pt>
                  <c:pt idx="510">
                    <c:v>2.3622106297511952E-3</c:v>
                  </c:pt>
                  <c:pt idx="511">
                    <c:v>2.4196125417556254E-3</c:v>
                  </c:pt>
                  <c:pt idx="512">
                    <c:v>4.0280528450463643E-3</c:v>
                  </c:pt>
                  <c:pt idx="513">
                    <c:v>2.393539759751641E-3</c:v>
                  </c:pt>
                  <c:pt idx="514">
                    <c:v>2.30313388783059E-3</c:v>
                  </c:pt>
                  <c:pt idx="515">
                    <c:v>2.2694096561428571E-3</c:v>
                  </c:pt>
                  <c:pt idx="516">
                    <c:v>2.3684035399412738E-3</c:v>
                  </c:pt>
                  <c:pt idx="517">
                    <c:v>2.2409568224816077E-3</c:v>
                  </c:pt>
                  <c:pt idx="518">
                    <c:v>4.1383155520181734E-3</c:v>
                  </c:pt>
                  <c:pt idx="519">
                    <c:v>2.0788204433617001E-3</c:v>
                  </c:pt>
                  <c:pt idx="520">
                    <c:v>2.210059813017428E-3</c:v>
                  </c:pt>
                  <c:pt idx="521">
                    <c:v>2.3804412131400972E-3</c:v>
                  </c:pt>
                  <c:pt idx="522">
                    <c:v>2.42727748331733E-3</c:v>
                  </c:pt>
                  <c:pt idx="523">
                    <c:v>2.39888899129096E-3</c:v>
                  </c:pt>
                  <c:pt idx="524">
                    <c:v>2.4333507047492151E-3</c:v>
                  </c:pt>
                  <c:pt idx="525">
                    <c:v>2.4179860222976125E-3</c:v>
                  </c:pt>
                  <c:pt idx="526">
                    <c:v>2.4240851206313672E-3</c:v>
                  </c:pt>
                  <c:pt idx="527">
                    <c:v>2.3844364787789303E-3</c:v>
                  </c:pt>
                  <c:pt idx="528">
                    <c:v>7.775326633274257E-4</c:v>
                  </c:pt>
                  <c:pt idx="529">
                    <c:v>7.2424734211322243E-4</c:v>
                  </c:pt>
                  <c:pt idx="530">
                    <c:v>1.6269027511319116E-3</c:v>
                  </c:pt>
                  <c:pt idx="531">
                    <c:v>1.6461940591502063E-3</c:v>
                  </c:pt>
                  <c:pt idx="532">
                    <c:v>6.8808114754967842E-4</c:v>
                  </c:pt>
                  <c:pt idx="533">
                    <c:v>6.9609404731758558E-4</c:v>
                  </c:pt>
                  <c:pt idx="534">
                    <c:v>6.928537167301879E-4</c:v>
                  </c:pt>
                  <c:pt idx="535">
                    <c:v>7.0775174892139957E-4</c:v>
                  </c:pt>
                  <c:pt idx="536">
                    <c:v>6.906761540108724E-4</c:v>
                  </c:pt>
                  <c:pt idx="537">
                    <c:v>6.8931015655968443E-4</c:v>
                  </c:pt>
                  <c:pt idx="538">
                    <c:v>6.8090960184964114E-4</c:v>
                  </c:pt>
                  <c:pt idx="539">
                    <c:v>2.9962478707982131E-3</c:v>
                  </c:pt>
                  <c:pt idx="540">
                    <c:v>3.7979606153978793E-3</c:v>
                  </c:pt>
                  <c:pt idx="541">
                    <c:v>1.9596376887701383E-3</c:v>
                  </c:pt>
                  <c:pt idx="542">
                    <c:v>1.9291201517356378E-3</c:v>
                  </c:pt>
                  <c:pt idx="543">
                    <c:v>1.9324525101429325E-3</c:v>
                  </c:pt>
                  <c:pt idx="544">
                    <c:v>2.3745779251730771E-3</c:v>
                  </c:pt>
                  <c:pt idx="545">
                    <c:v>1.9621608976823383E-3</c:v>
                  </c:pt>
                  <c:pt idx="546">
                    <c:v>2.1539064854593799E-3</c:v>
                  </c:pt>
                  <c:pt idx="547">
                    <c:v>2.3686701228373816E-3</c:v>
                  </c:pt>
                  <c:pt idx="548">
                    <c:v>2.2791633430491037E-3</c:v>
                  </c:pt>
                  <c:pt idx="549">
                    <c:v>2.3862080054057166E-3</c:v>
                  </c:pt>
                  <c:pt idx="550">
                    <c:v>2.3919158817724754E-3</c:v>
                  </c:pt>
                  <c:pt idx="551">
                    <c:v>2.2538330126379027E-3</c:v>
                  </c:pt>
                  <c:pt idx="552">
                    <c:v>2.2697709420639845E-3</c:v>
                  </c:pt>
                  <c:pt idx="553">
                    <c:v>2.3455074893448118E-3</c:v>
                  </c:pt>
                  <c:pt idx="554">
                    <c:v>2.3393065685064786E-3</c:v>
                  </c:pt>
                  <c:pt idx="555">
                    <c:v>2.2596327725148847E-3</c:v>
                  </c:pt>
                  <c:pt idx="556">
                    <c:v>2.3814643357717019E-3</c:v>
                  </c:pt>
                  <c:pt idx="557">
                    <c:v>2.3778789868085038E-3</c:v>
                  </c:pt>
                  <c:pt idx="558">
                    <c:v>2.2803305240317599E-3</c:v>
                  </c:pt>
                  <c:pt idx="559">
                    <c:v>2.3333404721483592E-3</c:v>
                  </c:pt>
                  <c:pt idx="560">
                    <c:v>2.3696124577532473E-3</c:v>
                  </c:pt>
                  <c:pt idx="561">
                    <c:v>2.2240923485046106E-3</c:v>
                  </c:pt>
                  <c:pt idx="562">
                    <c:v>2.3909963112261896E-3</c:v>
                  </c:pt>
                  <c:pt idx="563">
                    <c:v>2.3627267188151987E-3</c:v>
                  </c:pt>
                  <c:pt idx="564">
                    <c:v>2.5035049974347283E-3</c:v>
                  </c:pt>
                  <c:pt idx="565">
                    <c:v>2.3135220590375215E-3</c:v>
                  </c:pt>
                  <c:pt idx="566">
                    <c:v>2.7669325870665574E-3</c:v>
                  </c:pt>
                  <c:pt idx="567">
                    <c:v>2.3021523431743232E-3</c:v>
                  </c:pt>
                  <c:pt idx="568">
                    <c:v>2.3412255300787827E-3</c:v>
                  </c:pt>
                  <c:pt idx="569">
                    <c:v>2.7632091496855933E-3</c:v>
                  </c:pt>
                  <c:pt idx="570">
                    <c:v>2.3805870518573218E-3</c:v>
                  </c:pt>
                  <c:pt idx="571">
                    <c:v>2.3924459892557853E-3</c:v>
                  </c:pt>
                  <c:pt idx="572">
                    <c:v>2.2795788871593178E-3</c:v>
                  </c:pt>
                  <c:pt idx="573">
                    <c:v>6.574552984405106E-3</c:v>
                  </c:pt>
                  <c:pt idx="574">
                    <c:v>2.35033200888415E-3</c:v>
                  </c:pt>
                  <c:pt idx="575">
                    <c:v>2.3736550330298927E-3</c:v>
                  </c:pt>
                  <c:pt idx="576">
                    <c:v>2.318451580831288E-3</c:v>
                  </c:pt>
                  <c:pt idx="577">
                    <c:v>2.026272817653977E-3</c:v>
                  </c:pt>
                  <c:pt idx="578">
                    <c:v>2.1014444998687732E-3</c:v>
                  </c:pt>
                  <c:pt idx="579">
                    <c:v>3.0519357855705621E-3</c:v>
                  </c:pt>
                  <c:pt idx="580">
                    <c:v>2.5068968545373374E-3</c:v>
                  </c:pt>
                  <c:pt idx="581">
                    <c:v>2.5851895749335386E-3</c:v>
                  </c:pt>
                  <c:pt idx="582">
                    <c:v>3.2569751286846442E-3</c:v>
                  </c:pt>
                  <c:pt idx="583">
                    <c:v>2.0437721647479658E-3</c:v>
                  </c:pt>
                  <c:pt idx="584">
                    <c:v>2.4368423411198479E-3</c:v>
                  </c:pt>
                  <c:pt idx="585">
                    <c:v>2.057940709585549E-3</c:v>
                  </c:pt>
                  <c:pt idx="586">
                    <c:v>2.4246442032082871E-3</c:v>
                  </c:pt>
                  <c:pt idx="587">
                    <c:v>4.1474761957438575E-3</c:v>
                  </c:pt>
                  <c:pt idx="588">
                    <c:v>2.4016256889100862E-3</c:v>
                  </c:pt>
                  <c:pt idx="589">
                    <c:v>2.313771782182639E-3</c:v>
                  </c:pt>
                  <c:pt idx="590">
                    <c:v>2.3000021717530599E-3</c:v>
                  </c:pt>
                  <c:pt idx="591">
                    <c:v>2.3219568990058238E-3</c:v>
                  </c:pt>
                  <c:pt idx="592">
                    <c:v>2.2764761405164222E-3</c:v>
                  </c:pt>
                  <c:pt idx="593">
                    <c:v>2.5086929993431333E-3</c:v>
                  </c:pt>
                  <c:pt idx="594">
                    <c:v>2.2526690422216395E-3</c:v>
                  </c:pt>
                  <c:pt idx="595">
                    <c:v>2.1449316115649221E-3</c:v>
                  </c:pt>
                  <c:pt idx="596">
                    <c:v>2.6779141252118886E-3</c:v>
                  </c:pt>
                  <c:pt idx="597">
                    <c:v>2.3505310912914708E-3</c:v>
                  </c:pt>
                  <c:pt idx="598">
                    <c:v>2.413352336936298E-3</c:v>
                  </c:pt>
                  <c:pt idx="599">
                    <c:v>2.5727525555792182E-3</c:v>
                  </c:pt>
                  <c:pt idx="600">
                    <c:v>4.2317365038779028E-3</c:v>
                  </c:pt>
                  <c:pt idx="601">
                    <c:v>2.4100780892454135E-3</c:v>
                  </c:pt>
                  <c:pt idx="602">
                    <c:v>2.2768148633767384E-3</c:v>
                  </c:pt>
                  <c:pt idx="603">
                    <c:v>2.4287103056953633E-3</c:v>
                  </c:pt>
                  <c:pt idx="604">
                    <c:v>2.2399831943923517E-3</c:v>
                  </c:pt>
                  <c:pt idx="605">
                    <c:v>2.3658942618924534E-3</c:v>
                  </c:pt>
                  <c:pt idx="606">
                    <c:v>2.3907639978607781E-3</c:v>
                  </c:pt>
                  <c:pt idx="607">
                    <c:v>2.4717118426263421E-3</c:v>
                  </c:pt>
                  <c:pt idx="608">
                    <c:v>2.3725082755316732E-3</c:v>
                  </c:pt>
                </c:numCache>
              </c:numRef>
            </c:plus>
            <c:minus>
              <c:numRef>
                <c:f>lum!$AC:$AC</c:f>
                <c:numCache>
                  <c:formatCode>General</c:formatCode>
                  <c:ptCount val="1048576"/>
                  <c:pt idx="0">
                    <c:v>0</c:v>
                  </c:pt>
                  <c:pt idx="1">
                    <c:v>3.6818530612931621E-3</c:v>
                  </c:pt>
                  <c:pt idx="2">
                    <c:v>3.6970571846678098E-3</c:v>
                  </c:pt>
                  <c:pt idx="3">
                    <c:v>3.391837428774819E-3</c:v>
                  </c:pt>
                  <c:pt idx="4">
                    <c:v>2.2023035486512248E-3</c:v>
                  </c:pt>
                  <c:pt idx="5">
                    <c:v>2.2829642505617634E-3</c:v>
                  </c:pt>
                  <c:pt idx="6">
                    <c:v>2.305635191477797E-3</c:v>
                  </c:pt>
                  <c:pt idx="7">
                    <c:v>2.3900222909325371E-3</c:v>
                  </c:pt>
                  <c:pt idx="8">
                    <c:v>4.5218879560590302E-3</c:v>
                  </c:pt>
                  <c:pt idx="9">
                    <c:v>4.0335607402644143E-3</c:v>
                  </c:pt>
                  <c:pt idx="10">
                    <c:v>2.9311609934238874E-3</c:v>
                  </c:pt>
                  <c:pt idx="11">
                    <c:v>2.1552233417149909E-3</c:v>
                  </c:pt>
                  <c:pt idx="12">
                    <c:v>2.185376869850058E-3</c:v>
                  </c:pt>
                  <c:pt idx="13">
                    <c:v>2.3111659642726331E-3</c:v>
                  </c:pt>
                  <c:pt idx="14">
                    <c:v>4.4600631155375277E-3</c:v>
                  </c:pt>
                  <c:pt idx="15">
                    <c:v>2.3560657017742868E-3</c:v>
                  </c:pt>
                  <c:pt idx="16">
                    <c:v>2.7622171987635108E-3</c:v>
                  </c:pt>
                  <c:pt idx="17">
                    <c:v>2.3605672555926118E-3</c:v>
                  </c:pt>
                  <c:pt idx="18">
                    <c:v>3.3347782425081E-3</c:v>
                  </c:pt>
                  <c:pt idx="19">
                    <c:v>2.3709543043291472E-3</c:v>
                  </c:pt>
                  <c:pt idx="20">
                    <c:v>4.5880004688276339E-3</c:v>
                  </c:pt>
                  <c:pt idx="21">
                    <c:v>2.2602289174470883E-3</c:v>
                  </c:pt>
                  <c:pt idx="22">
                    <c:v>2.1346485673856682E-3</c:v>
                  </c:pt>
                  <c:pt idx="23">
                    <c:v>2.243613295830154E-3</c:v>
                  </c:pt>
                  <c:pt idx="24">
                    <c:v>2.3651000190142335E-3</c:v>
                  </c:pt>
                  <c:pt idx="25">
                    <c:v>4.0709484702748993E-3</c:v>
                  </c:pt>
                  <c:pt idx="26">
                    <c:v>2.5024358682657287E-3</c:v>
                  </c:pt>
                  <c:pt idx="27">
                    <c:v>2.6922919544059174E-3</c:v>
                  </c:pt>
                  <c:pt idx="28">
                    <c:v>4.1469223620606739E-3</c:v>
                  </c:pt>
                  <c:pt idx="29">
                    <c:v>2.3593535072309957E-3</c:v>
                  </c:pt>
                  <c:pt idx="30">
                    <c:v>3.1937919429530924E-3</c:v>
                  </c:pt>
                  <c:pt idx="31">
                    <c:v>2.358141172245204E-3</c:v>
                  </c:pt>
                  <c:pt idx="32">
                    <c:v>2.3450839197133272E-3</c:v>
                  </c:pt>
                  <c:pt idx="33">
                    <c:v>2.3248884514178812E-3</c:v>
                  </c:pt>
                  <c:pt idx="34">
                    <c:v>2.3429248403472715E-3</c:v>
                  </c:pt>
                  <c:pt idx="35">
                    <c:v>2.2404255155765752E-3</c:v>
                  </c:pt>
                  <c:pt idx="36">
                    <c:v>2.3330980513513416E-3</c:v>
                  </c:pt>
                  <c:pt idx="37">
                    <c:v>2.5537644766694153E-3</c:v>
                  </c:pt>
                  <c:pt idx="38">
                    <c:v>2.1750083097885828E-3</c:v>
                  </c:pt>
                  <c:pt idx="39">
                    <c:v>2.3794698840407633E-3</c:v>
                  </c:pt>
                  <c:pt idx="40">
                    <c:v>2.3097794087802432E-3</c:v>
                  </c:pt>
                  <c:pt idx="41">
                    <c:v>2.2196779928507601E-3</c:v>
                  </c:pt>
                  <c:pt idx="42">
                    <c:v>2.3600661124545241E-3</c:v>
                  </c:pt>
                  <c:pt idx="43">
                    <c:v>2.363688757738965E-3</c:v>
                  </c:pt>
                  <c:pt idx="44">
                    <c:v>2.4007105838262793E-3</c:v>
                  </c:pt>
                  <c:pt idx="45">
                    <c:v>2.2885674725053994E-3</c:v>
                  </c:pt>
                  <c:pt idx="46">
                    <c:v>2.3520510571069559E-3</c:v>
                  </c:pt>
                  <c:pt idx="47">
                    <c:v>2.3161935916476599E-3</c:v>
                  </c:pt>
                  <c:pt idx="48">
                    <c:v>2.2100970315752791E-3</c:v>
                  </c:pt>
                  <c:pt idx="49">
                    <c:v>3.7888610300520435E-3</c:v>
                  </c:pt>
                  <c:pt idx="50">
                    <c:v>2.5183477916682832E-3</c:v>
                  </c:pt>
                  <c:pt idx="51">
                    <c:v>2.3566360273206289E-3</c:v>
                  </c:pt>
                  <c:pt idx="52">
                    <c:v>2.3624432200747502E-3</c:v>
                  </c:pt>
                  <c:pt idx="53">
                    <c:v>2.3708804997729792E-3</c:v>
                  </c:pt>
                  <c:pt idx="54">
                    <c:v>2.3707567185158171E-3</c:v>
                  </c:pt>
                  <c:pt idx="55">
                    <c:v>2.2867089358726092E-3</c:v>
                  </c:pt>
                  <c:pt idx="56">
                    <c:v>3.6425790203927504E-3</c:v>
                  </c:pt>
                  <c:pt idx="57">
                    <c:v>2.9237284295818406E-3</c:v>
                  </c:pt>
                  <c:pt idx="58">
                    <c:v>2.2406417259367363E-3</c:v>
                  </c:pt>
                  <c:pt idx="59">
                    <c:v>2.3459026667888884E-3</c:v>
                  </c:pt>
                  <c:pt idx="60">
                    <c:v>2.3059722021181919E-3</c:v>
                  </c:pt>
                  <c:pt idx="61">
                    <c:v>2.3480422771733562E-3</c:v>
                  </c:pt>
                  <c:pt idx="62">
                    <c:v>2.3452486396207139E-3</c:v>
                  </c:pt>
                  <c:pt idx="63">
                    <c:v>2.2496653314173199E-3</c:v>
                  </c:pt>
                  <c:pt idx="64">
                    <c:v>2.9931984731143609E-3</c:v>
                  </c:pt>
                  <c:pt idx="65">
                    <c:v>2.3369200400011063E-3</c:v>
                  </c:pt>
                  <c:pt idx="66">
                    <c:v>3.5108659355507464E-3</c:v>
                  </c:pt>
                  <c:pt idx="67">
                    <c:v>2.3768254370579718E-3</c:v>
                  </c:pt>
                  <c:pt idx="68">
                    <c:v>2.9546670935516575E-3</c:v>
                  </c:pt>
                  <c:pt idx="69">
                    <c:v>2.3830617701862001E-3</c:v>
                  </c:pt>
                  <c:pt idx="70">
                    <c:v>2.3897064637293714E-3</c:v>
                  </c:pt>
                  <c:pt idx="71">
                    <c:v>3.3690007695649561E-3</c:v>
                  </c:pt>
                  <c:pt idx="72">
                    <c:v>2.4006586942165583E-3</c:v>
                  </c:pt>
                  <c:pt idx="73">
                    <c:v>2.3264509948907048E-3</c:v>
                  </c:pt>
                  <c:pt idx="74">
                    <c:v>2.3120553008351826E-3</c:v>
                  </c:pt>
                  <c:pt idx="75">
                    <c:v>2.3812663253423559E-3</c:v>
                  </c:pt>
                  <c:pt idx="76">
                    <c:v>2.270868897912161E-3</c:v>
                  </c:pt>
                  <c:pt idx="77">
                    <c:v>2.3326843859929336E-3</c:v>
                  </c:pt>
                  <c:pt idx="78">
                    <c:v>2.269169316169366E-3</c:v>
                  </c:pt>
                  <c:pt idx="79">
                    <c:v>2.3897107587907019E-3</c:v>
                  </c:pt>
                  <c:pt idx="80">
                    <c:v>4.2054161061364061E-3</c:v>
                  </c:pt>
                  <c:pt idx="81">
                    <c:v>4.0463452856074602E-3</c:v>
                  </c:pt>
                  <c:pt idx="82">
                    <c:v>2.3726139534905517E-3</c:v>
                  </c:pt>
                  <c:pt idx="83">
                    <c:v>2.2501188408162436E-3</c:v>
                  </c:pt>
                  <c:pt idx="84">
                    <c:v>2.3456736292892461E-3</c:v>
                  </c:pt>
                  <c:pt idx="85">
                    <c:v>3.6129342373813198E-3</c:v>
                  </c:pt>
                  <c:pt idx="86">
                    <c:v>3.4548508390128351E-3</c:v>
                  </c:pt>
                  <c:pt idx="87">
                    <c:v>2.3407664607132711E-3</c:v>
                  </c:pt>
                  <c:pt idx="88">
                    <c:v>2.4579336297769457E-3</c:v>
                  </c:pt>
                  <c:pt idx="89">
                    <c:v>2.4897465635782753E-3</c:v>
                  </c:pt>
                  <c:pt idx="90">
                    <c:v>2.4122430825307831E-3</c:v>
                  </c:pt>
                  <c:pt idx="91">
                    <c:v>2.3374021394630363E-3</c:v>
                  </c:pt>
                  <c:pt idx="92">
                    <c:v>2.2193837139938702E-3</c:v>
                  </c:pt>
                  <c:pt idx="93">
                    <c:v>2.2579062030369714E-3</c:v>
                  </c:pt>
                  <c:pt idx="94">
                    <c:v>2.3611414687147291E-3</c:v>
                  </c:pt>
                  <c:pt idx="95">
                    <c:v>2.239761759809862E-3</c:v>
                  </c:pt>
                  <c:pt idx="96">
                    <c:v>2.3617745856534156E-3</c:v>
                  </c:pt>
                  <c:pt idx="97">
                    <c:v>2.4241781750385279E-3</c:v>
                  </c:pt>
                  <c:pt idx="98">
                    <c:v>2.1732836265878652E-3</c:v>
                  </c:pt>
                  <c:pt idx="99">
                    <c:v>2.5222227060881599E-3</c:v>
                  </c:pt>
                  <c:pt idx="100">
                    <c:v>2.399530593235789E-3</c:v>
                  </c:pt>
                  <c:pt idx="101">
                    <c:v>2.4234135578943957E-3</c:v>
                  </c:pt>
                  <c:pt idx="102">
                    <c:v>2.4445632667038329E-3</c:v>
                  </c:pt>
                  <c:pt idx="103">
                    <c:v>2.747573505204264E-3</c:v>
                  </c:pt>
                  <c:pt idx="104">
                    <c:v>4.3875924718724804E-3</c:v>
                  </c:pt>
                  <c:pt idx="105">
                    <c:v>2.3537975877437399E-3</c:v>
                  </c:pt>
                  <c:pt idx="106">
                    <c:v>2.3409094807386446E-3</c:v>
                  </c:pt>
                  <c:pt idx="107">
                    <c:v>2.3124436132749841E-3</c:v>
                  </c:pt>
                  <c:pt idx="108">
                    <c:v>2.6531402650979102E-3</c:v>
                  </c:pt>
                  <c:pt idx="109">
                    <c:v>2.0941916445047339E-3</c:v>
                  </c:pt>
                  <c:pt idx="110">
                    <c:v>2.2123835041100845E-3</c:v>
                  </c:pt>
                  <c:pt idx="111">
                    <c:v>2.2686710516589513E-3</c:v>
                  </c:pt>
                  <c:pt idx="112">
                    <c:v>2.2807778186923928E-3</c:v>
                  </c:pt>
                  <c:pt idx="113">
                    <c:v>2.8364637777903022E-3</c:v>
                  </c:pt>
                  <c:pt idx="114">
                    <c:v>2.3827687874819763E-3</c:v>
                  </c:pt>
                  <c:pt idx="115">
                    <c:v>2.4484813031611596E-3</c:v>
                  </c:pt>
                  <c:pt idx="116">
                    <c:v>2.773126219811582E-3</c:v>
                  </c:pt>
                  <c:pt idx="117">
                    <c:v>2.7322355651578389E-3</c:v>
                  </c:pt>
                  <c:pt idx="118">
                    <c:v>2.3419358251107808E-3</c:v>
                  </c:pt>
                  <c:pt idx="119">
                    <c:v>2.3671420672869174E-3</c:v>
                  </c:pt>
                  <c:pt idx="120">
                    <c:v>2.3187360715028081E-3</c:v>
                  </c:pt>
                  <c:pt idx="121">
                    <c:v>2.3590885532007813E-3</c:v>
                  </c:pt>
                  <c:pt idx="122">
                    <c:v>4.579805189487059E-3</c:v>
                  </c:pt>
                  <c:pt idx="123">
                    <c:v>3.8477059933439651E-3</c:v>
                  </c:pt>
                  <c:pt idx="124">
                    <c:v>5.3479821543599433E-5</c:v>
                  </c:pt>
                  <c:pt idx="125">
                    <c:v>5.6502240230715669E-3</c:v>
                  </c:pt>
                  <c:pt idx="126">
                    <c:v>5.0680823424739691E-3</c:v>
                  </c:pt>
                  <c:pt idx="127">
                    <c:v>2.3279260630532299E-3</c:v>
                  </c:pt>
                  <c:pt idx="128">
                    <c:v>2.211146292130308E-3</c:v>
                  </c:pt>
                  <c:pt idx="129">
                    <c:v>2.3148917287117467E-3</c:v>
                  </c:pt>
                  <c:pt idx="130">
                    <c:v>2.572020359951029E-3</c:v>
                  </c:pt>
                  <c:pt idx="131">
                    <c:v>2.329127789561155E-3</c:v>
                  </c:pt>
                  <c:pt idx="132">
                    <c:v>2.4257395527246743E-3</c:v>
                  </c:pt>
                  <c:pt idx="133">
                    <c:v>2.228268589669975E-3</c:v>
                  </c:pt>
                  <c:pt idx="134">
                    <c:v>2.1593304564860548E-3</c:v>
                  </c:pt>
                  <c:pt idx="135">
                    <c:v>1.9573193952213343E-3</c:v>
                  </c:pt>
                  <c:pt idx="136">
                    <c:v>2.206145805618555E-3</c:v>
                  </c:pt>
                  <c:pt idx="137">
                    <c:v>2.2783547553976574E-3</c:v>
                  </c:pt>
                  <c:pt idx="138">
                    <c:v>1.9583073571326427E-3</c:v>
                  </c:pt>
                  <c:pt idx="139">
                    <c:v>2.3780010126135793E-3</c:v>
                  </c:pt>
                  <c:pt idx="140">
                    <c:v>2.4698107586039555E-3</c:v>
                  </c:pt>
                  <c:pt idx="141">
                    <c:v>3.3383755499346618E-3</c:v>
                  </c:pt>
                  <c:pt idx="142">
                    <c:v>2.2985543814723593E-3</c:v>
                  </c:pt>
                  <c:pt idx="143">
                    <c:v>2.3922559758740767E-3</c:v>
                  </c:pt>
                  <c:pt idx="144">
                    <c:v>2.3804382671396311E-3</c:v>
                  </c:pt>
                  <c:pt idx="145">
                    <c:v>2.3603812148655797E-3</c:v>
                  </c:pt>
                  <c:pt idx="146">
                    <c:v>2.3574918320392432E-3</c:v>
                  </c:pt>
                  <c:pt idx="147">
                    <c:v>2.3578945110311672E-3</c:v>
                  </c:pt>
                  <c:pt idx="148">
                    <c:v>2.3096991596588943E-3</c:v>
                  </c:pt>
                  <c:pt idx="149">
                    <c:v>2.3061435194787479E-3</c:v>
                  </c:pt>
                  <c:pt idx="150">
                    <c:v>2.3144888671327332E-3</c:v>
                  </c:pt>
                  <c:pt idx="151">
                    <c:v>2.216737493941618E-3</c:v>
                  </c:pt>
                  <c:pt idx="152">
                    <c:v>2.3263291964261299E-3</c:v>
                  </c:pt>
                  <c:pt idx="153">
                    <c:v>2.2913045766612384E-3</c:v>
                  </c:pt>
                  <c:pt idx="154">
                    <c:v>2.4151079206786432E-3</c:v>
                  </c:pt>
                  <c:pt idx="155">
                    <c:v>3.3722830362532467E-3</c:v>
                  </c:pt>
                  <c:pt idx="156">
                    <c:v>2.4054908292504987E-3</c:v>
                  </c:pt>
                  <c:pt idx="157">
                    <c:v>2.2762742856626676E-3</c:v>
                  </c:pt>
                  <c:pt idx="158">
                    <c:v>2.2968760169721747E-3</c:v>
                  </c:pt>
                  <c:pt idx="159">
                    <c:v>2.3357008656661586E-3</c:v>
                  </c:pt>
                  <c:pt idx="160">
                    <c:v>2.3806509077415952E-3</c:v>
                  </c:pt>
                  <c:pt idx="161">
                    <c:v>2.0279867491379707E-4</c:v>
                  </c:pt>
                  <c:pt idx="162">
                    <c:v>2.1889157896890432E-4</c:v>
                  </c:pt>
                  <c:pt idx="163">
                    <c:v>4.8647394580330783E-3</c:v>
                  </c:pt>
                  <c:pt idx="164">
                    <c:v>2.2985834811062151E-3</c:v>
                  </c:pt>
                  <c:pt idx="165">
                    <c:v>3.0346243740524527E-3</c:v>
                  </c:pt>
                  <c:pt idx="166">
                    <c:v>2.2855480507970919E-3</c:v>
                  </c:pt>
                  <c:pt idx="167">
                    <c:v>2.3946773916355872E-3</c:v>
                  </c:pt>
                  <c:pt idx="168">
                    <c:v>2.393765294976685E-3</c:v>
                  </c:pt>
                  <c:pt idx="169">
                    <c:v>2.4467686010964966E-3</c:v>
                  </c:pt>
                  <c:pt idx="170">
                    <c:v>2.6509140545784415E-3</c:v>
                  </c:pt>
                  <c:pt idx="171">
                    <c:v>2.3148599549969754E-3</c:v>
                  </c:pt>
                  <c:pt idx="172">
                    <c:v>2.330676571528004E-3</c:v>
                  </c:pt>
                  <c:pt idx="173">
                    <c:v>2.3862992306351392E-3</c:v>
                  </c:pt>
                  <c:pt idx="174">
                    <c:v>2.3711325299609351E-3</c:v>
                  </c:pt>
                  <c:pt idx="175">
                    <c:v>4.1341275786396054E-3</c:v>
                  </c:pt>
                  <c:pt idx="176">
                    <c:v>3.6634831693537324E-3</c:v>
                  </c:pt>
                  <c:pt idx="177">
                    <c:v>2.305337196562601E-3</c:v>
                  </c:pt>
                  <c:pt idx="178">
                    <c:v>2.4002005776354693E-3</c:v>
                  </c:pt>
                  <c:pt idx="179">
                    <c:v>2.3638366593985126E-3</c:v>
                  </c:pt>
                  <c:pt idx="180">
                    <c:v>2.3922094149045198E-3</c:v>
                  </c:pt>
                  <c:pt idx="181">
                    <c:v>2.9687221883139565E-3</c:v>
                  </c:pt>
                  <c:pt idx="182">
                    <c:v>2.2767359093183405E-3</c:v>
                  </c:pt>
                  <c:pt idx="183">
                    <c:v>2.4689107532514156E-3</c:v>
                  </c:pt>
                  <c:pt idx="184">
                    <c:v>2.5336225638186074E-3</c:v>
                  </c:pt>
                  <c:pt idx="185">
                    <c:v>2.4016926584425149E-3</c:v>
                  </c:pt>
                  <c:pt idx="186">
                    <c:v>2.395252325424849E-3</c:v>
                  </c:pt>
                  <c:pt idx="187">
                    <c:v>2.4194738163873285E-3</c:v>
                  </c:pt>
                  <c:pt idx="188">
                    <c:v>2.4152019525255923E-3</c:v>
                  </c:pt>
                  <c:pt idx="189">
                    <c:v>2.4155445686924733E-3</c:v>
                  </c:pt>
                  <c:pt idx="190">
                    <c:v>2.2768820542927383E-3</c:v>
                  </c:pt>
                  <c:pt idx="191">
                    <c:v>4.0699123007557738E-3</c:v>
                  </c:pt>
                  <c:pt idx="192">
                    <c:v>2.5463770351874452E-3</c:v>
                  </c:pt>
                  <c:pt idx="193">
                    <c:v>2.3807239347763474E-3</c:v>
                  </c:pt>
                  <c:pt idx="194">
                    <c:v>2.4721172745579096E-3</c:v>
                  </c:pt>
                  <c:pt idx="195">
                    <c:v>2.4081803031305287E-3</c:v>
                  </c:pt>
                  <c:pt idx="196">
                    <c:v>4.5323492429609081E-3</c:v>
                  </c:pt>
                  <c:pt idx="197">
                    <c:v>2.3895717847706166E-3</c:v>
                  </c:pt>
                  <c:pt idx="198">
                    <c:v>2.3486355876075359E-3</c:v>
                  </c:pt>
                  <c:pt idx="199">
                    <c:v>2.2812629618032452E-3</c:v>
                  </c:pt>
                  <c:pt idx="200">
                    <c:v>2.4992268181972138E-3</c:v>
                  </c:pt>
                  <c:pt idx="201">
                    <c:v>2.3445281571649037E-3</c:v>
                  </c:pt>
                  <c:pt idx="202">
                    <c:v>2.4589635814655686E-3</c:v>
                  </c:pt>
                  <c:pt idx="203">
                    <c:v>2.4123585653015385E-3</c:v>
                  </c:pt>
                  <c:pt idx="204">
                    <c:v>4.7239665728913798E-3</c:v>
                  </c:pt>
                  <c:pt idx="205">
                    <c:v>3.1072144634219281E-3</c:v>
                  </c:pt>
                  <c:pt idx="206">
                    <c:v>3.5738158669630397E-3</c:v>
                  </c:pt>
                  <c:pt idx="207">
                    <c:v>2.394760061781985E-3</c:v>
                  </c:pt>
                  <c:pt idx="208">
                    <c:v>2.4337558962466699E-3</c:v>
                  </c:pt>
                  <c:pt idx="209">
                    <c:v>2.4062605278651226E-3</c:v>
                  </c:pt>
                  <c:pt idx="210">
                    <c:v>2.677134442580257E-3</c:v>
                  </c:pt>
                  <c:pt idx="211">
                    <c:v>2.7287091482259985E-3</c:v>
                  </c:pt>
                  <c:pt idx="212">
                    <c:v>4.2494823133649769E-3</c:v>
                  </c:pt>
                  <c:pt idx="213">
                    <c:v>2.2964990984365215E-3</c:v>
                  </c:pt>
                  <c:pt idx="214">
                    <c:v>2.4353964081430214E-3</c:v>
                  </c:pt>
                  <c:pt idx="215">
                    <c:v>2.4845046014937075E-3</c:v>
                  </c:pt>
                  <c:pt idx="216">
                    <c:v>2.3241212941678018E-3</c:v>
                  </c:pt>
                  <c:pt idx="217">
                    <c:v>2.4193034651948287E-3</c:v>
                  </c:pt>
                  <c:pt idx="218">
                    <c:v>2.360146024696811E-3</c:v>
                  </c:pt>
                  <c:pt idx="219">
                    <c:v>2.373224792051958E-3</c:v>
                  </c:pt>
                  <c:pt idx="220">
                    <c:v>3.500098896419964E-3</c:v>
                  </c:pt>
                  <c:pt idx="221">
                    <c:v>2.4198111025382409E-3</c:v>
                  </c:pt>
                  <c:pt idx="222">
                    <c:v>2.2635151218610696E-3</c:v>
                  </c:pt>
                  <c:pt idx="223">
                    <c:v>2.4119664607881544E-3</c:v>
                  </c:pt>
                  <c:pt idx="224">
                    <c:v>2.3999098561882891E-3</c:v>
                  </c:pt>
                  <c:pt idx="225">
                    <c:v>2.1348041068145495E-3</c:v>
                  </c:pt>
                  <c:pt idx="226">
                    <c:v>2.2923973336902242E-3</c:v>
                  </c:pt>
                  <c:pt idx="227">
                    <c:v>2.3925863800431288E-3</c:v>
                  </c:pt>
                  <c:pt idx="228">
                    <c:v>4.9193807115140171E-3</c:v>
                  </c:pt>
                  <c:pt idx="229">
                    <c:v>2.3553884309007972E-3</c:v>
                  </c:pt>
                  <c:pt idx="230">
                    <c:v>2.3757668042586342E-3</c:v>
                  </c:pt>
                  <c:pt idx="231">
                    <c:v>2.2957131651369566E-3</c:v>
                  </c:pt>
                  <c:pt idx="232">
                    <c:v>3.8382816390902345E-3</c:v>
                  </c:pt>
                  <c:pt idx="233">
                    <c:v>2.5710847340052259E-3</c:v>
                  </c:pt>
                  <c:pt idx="234">
                    <c:v>3.2164112380780193E-3</c:v>
                  </c:pt>
                  <c:pt idx="235">
                    <c:v>2.4812486764076982E-3</c:v>
                  </c:pt>
                  <c:pt idx="236">
                    <c:v>2.3947236231339672E-3</c:v>
                  </c:pt>
                  <c:pt idx="237">
                    <c:v>2.442460348147418E-3</c:v>
                  </c:pt>
                  <c:pt idx="238">
                    <c:v>2.5898660295379048E-3</c:v>
                  </c:pt>
                  <c:pt idx="239">
                    <c:v>2.399859551592175E-3</c:v>
                  </c:pt>
                  <c:pt idx="240">
                    <c:v>2.3543189106929583E-3</c:v>
                  </c:pt>
                  <c:pt idx="241">
                    <c:v>4.5379316022685894E-3</c:v>
                  </c:pt>
                  <c:pt idx="242">
                    <c:v>2.3329252470356099E-3</c:v>
                  </c:pt>
                  <c:pt idx="243">
                    <c:v>2.3596317128050459E-3</c:v>
                  </c:pt>
                  <c:pt idx="244">
                    <c:v>2.3515179496550482E-3</c:v>
                  </c:pt>
                  <c:pt idx="245">
                    <c:v>2.2472134305710455E-3</c:v>
                  </c:pt>
                  <c:pt idx="246">
                    <c:v>4.3531019388566294E-3</c:v>
                  </c:pt>
                  <c:pt idx="247">
                    <c:v>2.3222657494865731E-3</c:v>
                  </c:pt>
                  <c:pt idx="248">
                    <c:v>2.4426920977410243E-3</c:v>
                  </c:pt>
                  <c:pt idx="249">
                    <c:v>2.2838301812087448E-3</c:v>
                  </c:pt>
                  <c:pt idx="250">
                    <c:v>3.5693635377272233E-3</c:v>
                  </c:pt>
                  <c:pt idx="251">
                    <c:v>1.0447460468945267E-2</c:v>
                  </c:pt>
                  <c:pt idx="252">
                    <c:v>4.0357431797088473E-3</c:v>
                  </c:pt>
                  <c:pt idx="253">
                    <c:v>2.3054173437026555E-3</c:v>
                  </c:pt>
                  <c:pt idx="254">
                    <c:v>2.126215414362228E-3</c:v>
                  </c:pt>
                  <c:pt idx="255">
                    <c:v>3.6107245729324693E-3</c:v>
                  </c:pt>
                  <c:pt idx="256">
                    <c:v>2.2312609686533686E-3</c:v>
                  </c:pt>
                  <c:pt idx="257">
                    <c:v>2.3983584777359569E-3</c:v>
                  </c:pt>
                  <c:pt idx="258">
                    <c:v>3.625398563417882E-3</c:v>
                  </c:pt>
                  <c:pt idx="259">
                    <c:v>2.9684396835614108E-3</c:v>
                  </c:pt>
                  <c:pt idx="260">
                    <c:v>2.2885110726679719E-3</c:v>
                  </c:pt>
                  <c:pt idx="261">
                    <c:v>2.3462155285268512E-3</c:v>
                  </c:pt>
                  <c:pt idx="262">
                    <c:v>3.3328290821690847E-3</c:v>
                  </c:pt>
                  <c:pt idx="263">
                    <c:v>2.2422875428517396E-3</c:v>
                  </c:pt>
                  <c:pt idx="264">
                    <c:v>2.1426150804787231E-3</c:v>
                  </c:pt>
                  <c:pt idx="265">
                    <c:v>2.0019642600827147E-3</c:v>
                  </c:pt>
                  <c:pt idx="266">
                    <c:v>2.3266327717931055E-3</c:v>
                  </c:pt>
                  <c:pt idx="267">
                    <c:v>2.2808088976540761E-3</c:v>
                  </c:pt>
                  <c:pt idx="268">
                    <c:v>2.1273888579355126E-3</c:v>
                  </c:pt>
                  <c:pt idx="269">
                    <c:v>0</c:v>
                  </c:pt>
                  <c:pt idx="270">
                    <c:v>2.6088111043371626E-3</c:v>
                  </c:pt>
                  <c:pt idx="271">
                    <c:v>2.3209867501644533E-3</c:v>
                  </c:pt>
                  <c:pt idx="272">
                    <c:v>2.0575831104941212E-3</c:v>
                  </c:pt>
                  <c:pt idx="273">
                    <c:v>2.8642118789303744E-3</c:v>
                  </c:pt>
                  <c:pt idx="274">
                    <c:v>2.1961260988271471E-3</c:v>
                  </c:pt>
                  <c:pt idx="275">
                    <c:v>4.8679983786588284E-3</c:v>
                  </c:pt>
                  <c:pt idx="276">
                    <c:v>3.1949870303174901E-3</c:v>
                  </c:pt>
                  <c:pt idx="277">
                    <c:v>0</c:v>
                  </c:pt>
                  <c:pt idx="278">
                    <c:v>2.8310802844398902E-3</c:v>
                  </c:pt>
                  <c:pt idx="279">
                    <c:v>2.4196844535252192E-3</c:v>
                  </c:pt>
                  <c:pt idx="280">
                    <c:v>2.37421130071378E-3</c:v>
                  </c:pt>
                  <c:pt idx="281">
                    <c:v>2.3679701965924867E-3</c:v>
                  </c:pt>
                  <c:pt idx="282">
                    <c:v>3.5013967669012694E-3</c:v>
                  </c:pt>
                  <c:pt idx="283">
                    <c:v>2.3671029650182058E-3</c:v>
                  </c:pt>
                  <c:pt idx="284">
                    <c:v>2.9309864668347852E-3</c:v>
                  </c:pt>
                  <c:pt idx="285">
                    <c:v>2.6055767688557374E-3</c:v>
                  </c:pt>
                  <c:pt idx="286">
                    <c:v>2.3724883808233749E-3</c:v>
                  </c:pt>
                  <c:pt idx="287">
                    <c:v>2.3858498693199799E-3</c:v>
                  </c:pt>
                  <c:pt idx="288">
                    <c:v>2.3080333130422845E-3</c:v>
                  </c:pt>
                  <c:pt idx="289">
                    <c:v>2.3695394046150749E-3</c:v>
                  </c:pt>
                  <c:pt idx="290">
                    <c:v>2.3094601098182285E-3</c:v>
                  </c:pt>
                  <c:pt idx="291">
                    <c:v>2.389501858703855E-3</c:v>
                  </c:pt>
                  <c:pt idx="292">
                    <c:v>3.3163837614374643E-3</c:v>
                  </c:pt>
                  <c:pt idx="293">
                    <c:v>2.3567902211453777E-3</c:v>
                  </c:pt>
                  <c:pt idx="294">
                    <c:v>2.3990268588660814E-3</c:v>
                  </c:pt>
                  <c:pt idx="295">
                    <c:v>2.4124952579265245E-3</c:v>
                  </c:pt>
                  <c:pt idx="296">
                    <c:v>2.3567812595939345E-3</c:v>
                  </c:pt>
                  <c:pt idx="297">
                    <c:v>2.3531975301522659E-3</c:v>
                  </c:pt>
                  <c:pt idx="298">
                    <c:v>2.3765421371157148E-3</c:v>
                  </c:pt>
                  <c:pt idx="299">
                    <c:v>2.368976910859689E-3</c:v>
                  </c:pt>
                  <c:pt idx="300">
                    <c:v>2.2620575107629355E-3</c:v>
                  </c:pt>
                  <c:pt idx="301">
                    <c:v>2.3693389427848419E-3</c:v>
                  </c:pt>
                  <c:pt idx="302">
                    <c:v>2.2503112620963343E-3</c:v>
                  </c:pt>
                  <c:pt idx="303">
                    <c:v>2.3195889182506236E-3</c:v>
                  </c:pt>
                  <c:pt idx="304">
                    <c:v>2.5541979171105735E-3</c:v>
                  </c:pt>
                  <c:pt idx="305">
                    <c:v>2.791123433304947E-3</c:v>
                  </c:pt>
                  <c:pt idx="306">
                    <c:v>2.3412483509047339E-3</c:v>
                  </c:pt>
                  <c:pt idx="307">
                    <c:v>2.3889821895887605E-3</c:v>
                  </c:pt>
                  <c:pt idx="308">
                    <c:v>2.389093103588048E-3</c:v>
                  </c:pt>
                  <c:pt idx="309">
                    <c:v>2.3337805438797331E-3</c:v>
                  </c:pt>
                  <c:pt idx="310">
                    <c:v>2.3598479261970396E-3</c:v>
                  </c:pt>
                  <c:pt idx="311">
                    <c:v>2.3551792769565031E-3</c:v>
                  </c:pt>
                  <c:pt idx="312">
                    <c:v>2.3327164806259981E-3</c:v>
                  </c:pt>
                  <c:pt idx="313">
                    <c:v>2.3999496077885111E-3</c:v>
                  </c:pt>
                  <c:pt idx="314">
                    <c:v>2.2358843802614461E-3</c:v>
                  </c:pt>
                  <c:pt idx="315">
                    <c:v>2.4141151117391697E-3</c:v>
                  </c:pt>
                  <c:pt idx="316">
                    <c:v>2.351105775990495E-3</c:v>
                  </c:pt>
                  <c:pt idx="317">
                    <c:v>2.3596304132972247E-3</c:v>
                  </c:pt>
                  <c:pt idx="318">
                    <c:v>2.3744034760995519E-3</c:v>
                  </c:pt>
                  <c:pt idx="319">
                    <c:v>2.433502040131201E-3</c:v>
                  </c:pt>
                  <c:pt idx="320">
                    <c:v>3.9879740214902575E-3</c:v>
                  </c:pt>
                  <c:pt idx="321">
                    <c:v>3.215500987409135E-3</c:v>
                  </c:pt>
                  <c:pt idx="322">
                    <c:v>2.9284926466499662E-3</c:v>
                  </c:pt>
                  <c:pt idx="323">
                    <c:v>2.4252916674790416E-3</c:v>
                  </c:pt>
                  <c:pt idx="324">
                    <c:v>4.4144525588406484E-3</c:v>
                  </c:pt>
                  <c:pt idx="325">
                    <c:v>2.3991085685724106E-3</c:v>
                  </c:pt>
                  <c:pt idx="326">
                    <c:v>2.3015666253022172E-3</c:v>
                  </c:pt>
                  <c:pt idx="327">
                    <c:v>2.3454040944958102E-3</c:v>
                  </c:pt>
                  <c:pt idx="328">
                    <c:v>2.3276341445236811E-3</c:v>
                  </c:pt>
                  <c:pt idx="329">
                    <c:v>2.3230259675006792E-3</c:v>
                  </c:pt>
                  <c:pt idx="330">
                    <c:v>2.3665917599461506E-3</c:v>
                  </c:pt>
                  <c:pt idx="331">
                    <c:v>2.5297411304574784E-3</c:v>
                  </c:pt>
                  <c:pt idx="332">
                    <c:v>2.58782251629751E-3</c:v>
                  </c:pt>
                  <c:pt idx="333">
                    <c:v>4.6031037777087636E-3</c:v>
                  </c:pt>
                  <c:pt idx="339">
                    <c:v>2.3521365101868718E-3</c:v>
                  </c:pt>
                  <c:pt idx="340">
                    <c:v>2.1246770066479367E-3</c:v>
                  </c:pt>
                  <c:pt idx="341">
                    <c:v>2.3071124580757696E-3</c:v>
                  </c:pt>
                  <c:pt idx="342">
                    <c:v>2.3767430815683182E-3</c:v>
                  </c:pt>
                  <c:pt idx="343">
                    <c:v>2.3862546247221798E-3</c:v>
                  </c:pt>
                  <c:pt idx="344">
                    <c:v>2.2704456687340393E-3</c:v>
                  </c:pt>
                  <c:pt idx="345">
                    <c:v>2.3296604127465586E-3</c:v>
                  </c:pt>
                  <c:pt idx="346">
                    <c:v>2.3129183445907342E-3</c:v>
                  </c:pt>
                  <c:pt idx="347">
                    <c:v>3.2231768825834264E-3</c:v>
                  </c:pt>
                  <c:pt idx="348">
                    <c:v>1.0629350154808917E-2</c:v>
                  </c:pt>
                  <c:pt idx="349">
                    <c:v>1.8297046660797145E-3</c:v>
                  </c:pt>
                  <c:pt idx="350">
                    <c:v>2.356983817322039E-3</c:v>
                  </c:pt>
                  <c:pt idx="351">
                    <c:v>2.3309249744854362E-3</c:v>
                  </c:pt>
                  <c:pt idx="352">
                    <c:v>3.0747556950591372E-3</c:v>
                  </c:pt>
                  <c:pt idx="353">
                    <c:v>2.6392789593995382E-3</c:v>
                  </c:pt>
                  <c:pt idx="354">
                    <c:v>2.845091293691654E-3</c:v>
                  </c:pt>
                  <c:pt idx="355">
                    <c:v>2.29793070859056E-3</c:v>
                  </c:pt>
                  <c:pt idx="356">
                    <c:v>2.3541429882527891E-3</c:v>
                  </c:pt>
                  <c:pt idx="357">
                    <c:v>2.2896325289935415E-3</c:v>
                  </c:pt>
                  <c:pt idx="358">
                    <c:v>2.3911710232185058E-3</c:v>
                  </c:pt>
                  <c:pt idx="359">
                    <c:v>2.3940057741462517E-3</c:v>
                  </c:pt>
                  <c:pt idx="360">
                    <c:v>2.3272335297032311E-3</c:v>
                  </c:pt>
                  <c:pt idx="361">
                    <c:v>2.3777889358479291E-3</c:v>
                  </c:pt>
                  <c:pt idx="362">
                    <c:v>2.1840102966554607E-3</c:v>
                  </c:pt>
                  <c:pt idx="363">
                    <c:v>2.3990753265330468E-3</c:v>
                  </c:pt>
                  <c:pt idx="364">
                    <c:v>2.365140065934052E-3</c:v>
                  </c:pt>
                  <c:pt idx="365">
                    <c:v>2.1218168615330752E-3</c:v>
                  </c:pt>
                  <c:pt idx="366">
                    <c:v>2.3410005508763079E-3</c:v>
                  </c:pt>
                  <c:pt idx="367">
                    <c:v>2.5813525273700494E-3</c:v>
                  </c:pt>
                  <c:pt idx="368">
                    <c:v>2.3909558046697425E-3</c:v>
                  </c:pt>
                  <c:pt idx="369">
                    <c:v>2.3966617706833388E-3</c:v>
                  </c:pt>
                  <c:pt idx="370">
                    <c:v>2.4416957583943202E-3</c:v>
                  </c:pt>
                  <c:pt idx="371">
                    <c:v>2.4010188482327627E-3</c:v>
                  </c:pt>
                  <c:pt idx="372">
                    <c:v>2.4063987982581212E-3</c:v>
                  </c:pt>
                  <c:pt idx="373">
                    <c:v>2.340470960210591E-3</c:v>
                  </c:pt>
                  <c:pt idx="374">
                    <c:v>2.4345563438256091E-3</c:v>
                  </c:pt>
                  <c:pt idx="375">
                    <c:v>2.3143762035159128E-3</c:v>
                  </c:pt>
                  <c:pt idx="376">
                    <c:v>2.4066266688545588E-3</c:v>
                  </c:pt>
                  <c:pt idx="377">
                    <c:v>2.296437858369341E-3</c:v>
                  </c:pt>
                  <c:pt idx="378">
                    <c:v>2.4140461631678017E-3</c:v>
                  </c:pt>
                  <c:pt idx="379">
                    <c:v>2.2981283894940572E-3</c:v>
                  </c:pt>
                  <c:pt idx="380">
                    <c:v>2.2651421280711174E-3</c:v>
                  </c:pt>
                  <c:pt idx="381">
                    <c:v>2.3780893539132623E-3</c:v>
                  </c:pt>
                  <c:pt idx="382">
                    <c:v>2.3140245850156336E-3</c:v>
                  </c:pt>
                  <c:pt idx="383">
                    <c:v>5.7874273299246331E-3</c:v>
                  </c:pt>
                  <c:pt idx="384">
                    <c:v>2.2109604569593229E-3</c:v>
                  </c:pt>
                  <c:pt idx="385">
                    <c:v>2.5848715852546215E-3</c:v>
                  </c:pt>
                  <c:pt idx="386">
                    <c:v>2.341233486131457E-3</c:v>
                  </c:pt>
                  <c:pt idx="387">
                    <c:v>2.472493124971541E-3</c:v>
                  </c:pt>
                  <c:pt idx="388">
                    <c:v>2.0849500606087805E-3</c:v>
                  </c:pt>
                  <c:pt idx="389">
                    <c:v>2.3722975896260001E-3</c:v>
                  </c:pt>
                  <c:pt idx="390">
                    <c:v>2.3871310074150315E-3</c:v>
                  </c:pt>
                  <c:pt idx="391">
                    <c:v>4.0158615864702924E-3</c:v>
                  </c:pt>
                  <c:pt idx="392">
                    <c:v>2.3358878838799996E-3</c:v>
                  </c:pt>
                  <c:pt idx="393">
                    <c:v>2.9505304270333339E-3</c:v>
                  </c:pt>
                  <c:pt idx="394">
                    <c:v>2.4139693950436638E-3</c:v>
                  </c:pt>
                  <c:pt idx="395">
                    <c:v>2.4145114594292072E-3</c:v>
                  </c:pt>
                  <c:pt idx="396">
                    <c:v>2.2247317734816583E-3</c:v>
                  </c:pt>
                  <c:pt idx="397">
                    <c:v>2.0520526794736127E-3</c:v>
                  </c:pt>
                  <c:pt idx="398">
                    <c:v>2.3119673593924995E-3</c:v>
                  </c:pt>
                  <c:pt idx="399">
                    <c:v>1.9950718771056617E-3</c:v>
                  </c:pt>
                  <c:pt idx="400">
                    <c:v>1.981284289268729E-3</c:v>
                  </c:pt>
                  <c:pt idx="401">
                    <c:v>1.975370742979138E-3</c:v>
                  </c:pt>
                  <c:pt idx="402">
                    <c:v>2.7488189807967603E-3</c:v>
                  </c:pt>
                  <c:pt idx="403">
                    <c:v>4.9912090777793376E-3</c:v>
                  </c:pt>
                  <c:pt idx="404">
                    <c:v>2.0606628882758452E-3</c:v>
                  </c:pt>
                  <c:pt idx="405">
                    <c:v>2.2563996609157931E-3</c:v>
                  </c:pt>
                  <c:pt idx="406">
                    <c:v>2.0485572106404017E-3</c:v>
                  </c:pt>
                  <c:pt idx="407">
                    <c:v>2.0472426768618451E-3</c:v>
                  </c:pt>
                  <c:pt idx="408">
                    <c:v>2.3760058198707586E-3</c:v>
                  </c:pt>
                  <c:pt idx="409">
                    <c:v>2.0955138849862243E-3</c:v>
                  </c:pt>
                  <c:pt idx="410">
                    <c:v>2.0446929837996354E-3</c:v>
                  </c:pt>
                  <c:pt idx="411">
                    <c:v>3.3227359692807839E-3</c:v>
                  </c:pt>
                  <c:pt idx="412">
                    <c:v>2.1940859207458478E-3</c:v>
                  </c:pt>
                  <c:pt idx="413">
                    <c:v>2.4561419883129677E-3</c:v>
                  </c:pt>
                  <c:pt idx="414">
                    <c:v>2.0468992602868346E-3</c:v>
                  </c:pt>
                  <c:pt idx="415">
                    <c:v>2.0706761239674978E-3</c:v>
                  </c:pt>
                  <c:pt idx="416">
                    <c:v>2.2065634032926475E-3</c:v>
                  </c:pt>
                  <c:pt idx="417">
                    <c:v>2.0900977392969552E-3</c:v>
                  </c:pt>
                  <c:pt idx="418">
                    <c:v>2.0740800830730782E-3</c:v>
                  </c:pt>
                  <c:pt idx="419">
                    <c:v>2.0825310072182662E-3</c:v>
                  </c:pt>
                  <c:pt idx="420">
                    <c:v>2.1293271753943274E-3</c:v>
                  </c:pt>
                  <c:pt idx="421">
                    <c:v>2.0757754060509092E-3</c:v>
                  </c:pt>
                  <c:pt idx="422">
                    <c:v>2.0809072107855387E-3</c:v>
                  </c:pt>
                  <c:pt idx="423">
                    <c:v>2.1299059169611096E-3</c:v>
                  </c:pt>
                  <c:pt idx="424">
                    <c:v>3.7215492927580411E-3</c:v>
                  </c:pt>
                  <c:pt idx="425">
                    <c:v>2.1085031873363616E-3</c:v>
                  </c:pt>
                  <c:pt idx="426">
                    <c:v>2.1387505308538596E-3</c:v>
                  </c:pt>
                  <c:pt idx="427">
                    <c:v>2.0825042480906767E-3</c:v>
                  </c:pt>
                  <c:pt idx="428">
                    <c:v>2.6830838963374268E-3</c:v>
                  </c:pt>
                  <c:pt idx="429">
                    <c:v>2.0598953133746664E-3</c:v>
                  </c:pt>
                  <c:pt idx="430">
                    <c:v>2.695070352848182E-3</c:v>
                  </c:pt>
                  <c:pt idx="431">
                    <c:v>2.0885564298402152E-3</c:v>
                  </c:pt>
                  <c:pt idx="432">
                    <c:v>2.1305313320679237E-3</c:v>
                  </c:pt>
                  <c:pt idx="433">
                    <c:v>2.100876138721289E-3</c:v>
                  </c:pt>
                  <c:pt idx="434">
                    <c:v>2.118034728199064E-3</c:v>
                  </c:pt>
                  <c:pt idx="435">
                    <c:v>2.816587790709665E-3</c:v>
                  </c:pt>
                  <c:pt idx="436">
                    <c:v>2.4277687075176259E-3</c:v>
                  </c:pt>
                  <c:pt idx="437">
                    <c:v>2.0484487004572682E-3</c:v>
                  </c:pt>
                  <c:pt idx="438">
                    <c:v>2.0166879089306678E-3</c:v>
                  </c:pt>
                  <c:pt idx="439">
                    <c:v>2.5832503955401059E-3</c:v>
                  </c:pt>
                  <c:pt idx="440">
                    <c:v>2.1271541340502887E-3</c:v>
                  </c:pt>
                  <c:pt idx="441">
                    <c:v>2.0892696971871291E-3</c:v>
                  </c:pt>
                  <c:pt idx="442">
                    <c:v>2.0893178753393698E-3</c:v>
                  </c:pt>
                  <c:pt idx="443">
                    <c:v>2.0658990568974186E-3</c:v>
                  </c:pt>
                  <c:pt idx="444">
                    <c:v>2.0784932211956875E-3</c:v>
                  </c:pt>
                  <c:pt idx="445">
                    <c:v>2.5668948697938872E-3</c:v>
                  </c:pt>
                  <c:pt idx="446">
                    <c:v>3.777853581875908E-3</c:v>
                  </c:pt>
                  <c:pt idx="447">
                    <c:v>3.3667508392889582E-3</c:v>
                  </c:pt>
                  <c:pt idx="448">
                    <c:v>2.0405203440414408E-3</c:v>
                  </c:pt>
                  <c:pt idx="449">
                    <c:v>2.0395539356913312E-3</c:v>
                  </c:pt>
                  <c:pt idx="450">
                    <c:v>2.0403981300953205E-3</c:v>
                  </c:pt>
                  <c:pt idx="451">
                    <c:v>2.0357775910722999E-3</c:v>
                  </c:pt>
                  <c:pt idx="452">
                    <c:v>3.3902810524436785E-3</c:v>
                  </c:pt>
                  <c:pt idx="453">
                    <c:v>4.6259998982257668E-3</c:v>
                  </c:pt>
                  <c:pt idx="454">
                    <c:v>2.4431551450096729E-3</c:v>
                  </c:pt>
                  <c:pt idx="455">
                    <c:v>2.430390168150979E-3</c:v>
                  </c:pt>
                  <c:pt idx="456">
                    <c:v>2.3838478445308612E-3</c:v>
                  </c:pt>
                  <c:pt idx="457">
                    <c:v>2.4101800889780025E-3</c:v>
                  </c:pt>
                  <c:pt idx="458">
                    <c:v>2.4154771838045732E-3</c:v>
                  </c:pt>
                  <c:pt idx="459">
                    <c:v>2.3283745327701767E-3</c:v>
                  </c:pt>
                  <c:pt idx="460">
                    <c:v>2.326829710069304E-3</c:v>
                  </c:pt>
                  <c:pt idx="461">
                    <c:v>2.1527681717543011E-3</c:v>
                  </c:pt>
                  <c:pt idx="462">
                    <c:v>4.3108575418659345E-3</c:v>
                  </c:pt>
                  <c:pt idx="463">
                    <c:v>2.3622629677857235E-3</c:v>
                  </c:pt>
                  <c:pt idx="464">
                    <c:v>3.4347776755107588E-3</c:v>
                  </c:pt>
                  <c:pt idx="465">
                    <c:v>2.9003317870871024E-3</c:v>
                  </c:pt>
                  <c:pt idx="466">
                    <c:v>2.0444724955576785E-3</c:v>
                  </c:pt>
                  <c:pt idx="467">
                    <c:v>2.05738494712849E-3</c:v>
                  </c:pt>
                  <c:pt idx="468">
                    <c:v>2.2082496058705129E-3</c:v>
                  </c:pt>
                  <c:pt idx="469">
                    <c:v>-1.4752560967094941E-4</c:v>
                  </c:pt>
                  <c:pt idx="470">
                    <c:v>1.9834565325222838E-4</c:v>
                  </c:pt>
                  <c:pt idx="471">
                    <c:v>1.8958616923312206E-4</c:v>
                  </c:pt>
                  <c:pt idx="472">
                    <c:v>2.3563817575990268E-3</c:v>
                  </c:pt>
                  <c:pt idx="473">
                    <c:v>2.44806783007431E-3</c:v>
                  </c:pt>
                  <c:pt idx="474">
                    <c:v>4.4795951959575716E-3</c:v>
                  </c:pt>
                  <c:pt idx="475">
                    <c:v>2.2132376613498007E-3</c:v>
                  </c:pt>
                  <c:pt idx="476">
                    <c:v>2.0022711883977292E-3</c:v>
                  </c:pt>
                  <c:pt idx="477">
                    <c:v>1.9817735440509883E-3</c:v>
                  </c:pt>
                  <c:pt idx="478">
                    <c:v>1.9775190818363902E-3</c:v>
                  </c:pt>
                  <c:pt idx="479">
                    <c:v>1.9647480950433002E-3</c:v>
                  </c:pt>
                  <c:pt idx="480">
                    <c:v>1.9677136800895973E-3</c:v>
                  </c:pt>
                  <c:pt idx="481">
                    <c:v>1.9453925435774417E-3</c:v>
                  </c:pt>
                  <c:pt idx="482">
                    <c:v>2.0120052081195145E-3</c:v>
                  </c:pt>
                  <c:pt idx="483">
                    <c:v>2.3988736093135113E-3</c:v>
                  </c:pt>
                  <c:pt idx="484">
                    <c:v>2.3715727276884153E-3</c:v>
                  </c:pt>
                  <c:pt idx="485">
                    <c:v>2.272136104560841E-3</c:v>
                  </c:pt>
                  <c:pt idx="486">
                    <c:v>2.3040913929372802E-3</c:v>
                  </c:pt>
                  <c:pt idx="487">
                    <c:v>2.3950374572562802E-3</c:v>
                  </c:pt>
                  <c:pt idx="488">
                    <c:v>2.1600008382921991E-3</c:v>
                  </c:pt>
                  <c:pt idx="489">
                    <c:v>2.3374248483560233E-3</c:v>
                  </c:pt>
                  <c:pt idx="490">
                    <c:v>2.4479524689603759E-3</c:v>
                  </c:pt>
                  <c:pt idx="491">
                    <c:v>2.2401758545747465E-3</c:v>
                  </c:pt>
                  <c:pt idx="492">
                    <c:v>2.4065800715425234E-3</c:v>
                  </c:pt>
                  <c:pt idx="493">
                    <c:v>2.2668188634300751E-3</c:v>
                  </c:pt>
                  <c:pt idx="494">
                    <c:v>3.3015229626680949E-3</c:v>
                  </c:pt>
                  <c:pt idx="495">
                    <c:v>2.3448097499676728E-3</c:v>
                  </c:pt>
                  <c:pt idx="496">
                    <c:v>2.2594826411109366E-3</c:v>
                  </c:pt>
                  <c:pt idx="497">
                    <c:v>2.2918869138977582E-3</c:v>
                  </c:pt>
                  <c:pt idx="498">
                    <c:v>2.2064476316097088E-3</c:v>
                  </c:pt>
                  <c:pt idx="499">
                    <c:v>2.1694117228535201E-3</c:v>
                  </c:pt>
                  <c:pt idx="500">
                    <c:v>2.2971360188842617E-3</c:v>
                  </c:pt>
                  <c:pt idx="501">
                    <c:v>2.4965622221528E-3</c:v>
                  </c:pt>
                  <c:pt idx="502">
                    <c:v>2.3338840567079799E-3</c:v>
                  </c:pt>
                  <c:pt idx="503">
                    <c:v>2.3179488093007126E-3</c:v>
                  </c:pt>
                  <c:pt idx="504">
                    <c:v>2.324532591710322E-3</c:v>
                  </c:pt>
                  <c:pt idx="505">
                    <c:v>2.4161000763291392E-3</c:v>
                  </c:pt>
                  <c:pt idx="506">
                    <c:v>2.3843411460522127E-3</c:v>
                  </c:pt>
                  <c:pt idx="507">
                    <c:v>2.1413055385630479E-3</c:v>
                  </c:pt>
                  <c:pt idx="508">
                    <c:v>2.2752563475090426E-3</c:v>
                  </c:pt>
                  <c:pt idx="509">
                    <c:v>3.080121994219016E-3</c:v>
                  </c:pt>
                  <c:pt idx="510">
                    <c:v>2.3622106297511952E-3</c:v>
                  </c:pt>
                  <c:pt idx="511">
                    <c:v>2.4196125417556254E-3</c:v>
                  </c:pt>
                  <c:pt idx="512">
                    <c:v>4.0280528450463643E-3</c:v>
                  </c:pt>
                  <c:pt idx="513">
                    <c:v>2.393539759751641E-3</c:v>
                  </c:pt>
                  <c:pt idx="514">
                    <c:v>2.30313388783059E-3</c:v>
                  </c:pt>
                  <c:pt idx="515">
                    <c:v>2.2694096561428571E-3</c:v>
                  </c:pt>
                  <c:pt idx="516">
                    <c:v>2.3684035399412738E-3</c:v>
                  </c:pt>
                  <c:pt idx="517">
                    <c:v>2.2409568224816077E-3</c:v>
                  </c:pt>
                  <c:pt idx="518">
                    <c:v>4.1383155520181734E-3</c:v>
                  </c:pt>
                  <c:pt idx="519">
                    <c:v>2.0788204433617001E-3</c:v>
                  </c:pt>
                  <c:pt idx="520">
                    <c:v>2.210059813017428E-3</c:v>
                  </c:pt>
                  <c:pt idx="521">
                    <c:v>2.3804412131400972E-3</c:v>
                  </c:pt>
                  <c:pt idx="522">
                    <c:v>2.42727748331733E-3</c:v>
                  </c:pt>
                  <c:pt idx="523">
                    <c:v>2.39888899129096E-3</c:v>
                  </c:pt>
                  <c:pt idx="524">
                    <c:v>2.4333507047492151E-3</c:v>
                  </c:pt>
                  <c:pt idx="525">
                    <c:v>2.4179860222976125E-3</c:v>
                  </c:pt>
                  <c:pt idx="526">
                    <c:v>2.4240851206313672E-3</c:v>
                  </c:pt>
                  <c:pt idx="527">
                    <c:v>2.3844364787789303E-3</c:v>
                  </c:pt>
                  <c:pt idx="528">
                    <c:v>7.775326633274257E-4</c:v>
                  </c:pt>
                  <c:pt idx="529">
                    <c:v>7.2424734211322243E-4</c:v>
                  </c:pt>
                  <c:pt idx="530">
                    <c:v>1.6269027511319116E-3</c:v>
                  </c:pt>
                  <c:pt idx="531">
                    <c:v>1.6461940591502063E-3</c:v>
                  </c:pt>
                  <c:pt idx="532">
                    <c:v>6.8808114754967842E-4</c:v>
                  </c:pt>
                  <c:pt idx="533">
                    <c:v>6.9609404731758558E-4</c:v>
                  </c:pt>
                  <c:pt idx="534">
                    <c:v>6.928537167301879E-4</c:v>
                  </c:pt>
                  <c:pt idx="535">
                    <c:v>7.0775174892139957E-4</c:v>
                  </c:pt>
                  <c:pt idx="536">
                    <c:v>6.906761540108724E-4</c:v>
                  </c:pt>
                  <c:pt idx="537">
                    <c:v>6.8931015655968443E-4</c:v>
                  </c:pt>
                  <c:pt idx="538">
                    <c:v>6.8090960184964114E-4</c:v>
                  </c:pt>
                  <c:pt idx="539">
                    <c:v>2.9962478707982131E-3</c:v>
                  </c:pt>
                  <c:pt idx="540">
                    <c:v>3.7979606153978793E-3</c:v>
                  </c:pt>
                  <c:pt idx="541">
                    <c:v>1.9596376887701383E-3</c:v>
                  </c:pt>
                  <c:pt idx="542">
                    <c:v>1.9291201517356378E-3</c:v>
                  </c:pt>
                  <c:pt idx="543">
                    <c:v>1.9324525101429325E-3</c:v>
                  </c:pt>
                  <c:pt idx="544">
                    <c:v>2.3745779251730771E-3</c:v>
                  </c:pt>
                  <c:pt idx="545">
                    <c:v>1.9621608976823383E-3</c:v>
                  </c:pt>
                  <c:pt idx="546">
                    <c:v>2.1539064854593799E-3</c:v>
                  </c:pt>
                  <c:pt idx="547">
                    <c:v>2.3686701228373816E-3</c:v>
                  </c:pt>
                  <c:pt idx="548">
                    <c:v>2.2791633430491037E-3</c:v>
                  </c:pt>
                  <c:pt idx="549">
                    <c:v>2.3862080054057166E-3</c:v>
                  </c:pt>
                  <c:pt idx="550">
                    <c:v>2.3919158817724754E-3</c:v>
                  </c:pt>
                  <c:pt idx="551">
                    <c:v>2.2538330126379027E-3</c:v>
                  </c:pt>
                  <c:pt idx="552">
                    <c:v>2.2697709420639845E-3</c:v>
                  </c:pt>
                  <c:pt idx="553">
                    <c:v>2.3455074893448118E-3</c:v>
                  </c:pt>
                  <c:pt idx="554">
                    <c:v>2.3393065685064786E-3</c:v>
                  </c:pt>
                  <c:pt idx="555">
                    <c:v>2.2596327725148847E-3</c:v>
                  </c:pt>
                  <c:pt idx="556">
                    <c:v>2.3814643357717019E-3</c:v>
                  </c:pt>
                  <c:pt idx="557">
                    <c:v>2.3778789868085038E-3</c:v>
                  </c:pt>
                  <c:pt idx="558">
                    <c:v>2.2803305240317599E-3</c:v>
                  </c:pt>
                  <c:pt idx="559">
                    <c:v>2.3333404721483592E-3</c:v>
                  </c:pt>
                  <c:pt idx="560">
                    <c:v>2.3696124577532473E-3</c:v>
                  </c:pt>
                  <c:pt idx="561">
                    <c:v>2.2240923485046106E-3</c:v>
                  </c:pt>
                  <c:pt idx="562">
                    <c:v>2.3909963112261896E-3</c:v>
                  </c:pt>
                  <c:pt idx="563">
                    <c:v>2.3627267188151987E-3</c:v>
                  </c:pt>
                  <c:pt idx="564">
                    <c:v>2.5035049974347283E-3</c:v>
                  </c:pt>
                  <c:pt idx="565">
                    <c:v>2.3135220590375215E-3</c:v>
                  </c:pt>
                  <c:pt idx="566">
                    <c:v>2.7669325870665574E-3</c:v>
                  </c:pt>
                  <c:pt idx="567">
                    <c:v>2.3021523431743232E-3</c:v>
                  </c:pt>
                  <c:pt idx="568">
                    <c:v>2.3412255300787827E-3</c:v>
                  </c:pt>
                  <c:pt idx="569">
                    <c:v>2.7632091496855933E-3</c:v>
                  </c:pt>
                  <c:pt idx="570">
                    <c:v>2.3805870518573218E-3</c:v>
                  </c:pt>
                  <c:pt idx="571">
                    <c:v>2.3924459892557853E-3</c:v>
                  </c:pt>
                  <c:pt idx="572">
                    <c:v>2.2795788871593178E-3</c:v>
                  </c:pt>
                  <c:pt idx="573">
                    <c:v>6.574552984405106E-3</c:v>
                  </c:pt>
                  <c:pt idx="574">
                    <c:v>2.35033200888415E-3</c:v>
                  </c:pt>
                  <c:pt idx="575">
                    <c:v>2.3736550330298927E-3</c:v>
                  </c:pt>
                  <c:pt idx="576">
                    <c:v>2.318451580831288E-3</c:v>
                  </c:pt>
                  <c:pt idx="577">
                    <c:v>2.026272817653977E-3</c:v>
                  </c:pt>
                  <c:pt idx="578">
                    <c:v>2.1014444998687732E-3</c:v>
                  </c:pt>
                  <c:pt idx="579">
                    <c:v>3.0519357855705621E-3</c:v>
                  </c:pt>
                  <c:pt idx="580">
                    <c:v>2.5068968545373374E-3</c:v>
                  </c:pt>
                  <c:pt idx="581">
                    <c:v>2.5851895749335386E-3</c:v>
                  </c:pt>
                  <c:pt idx="582">
                    <c:v>3.2569751286846442E-3</c:v>
                  </c:pt>
                  <c:pt idx="583">
                    <c:v>2.0437721647479658E-3</c:v>
                  </c:pt>
                  <c:pt idx="584">
                    <c:v>2.4368423411198479E-3</c:v>
                  </c:pt>
                  <c:pt idx="585">
                    <c:v>2.057940709585549E-3</c:v>
                  </c:pt>
                  <c:pt idx="586">
                    <c:v>2.4246442032082871E-3</c:v>
                  </c:pt>
                  <c:pt idx="587">
                    <c:v>4.1474761957438575E-3</c:v>
                  </c:pt>
                  <c:pt idx="588">
                    <c:v>2.4016256889100862E-3</c:v>
                  </c:pt>
                  <c:pt idx="589">
                    <c:v>2.313771782182639E-3</c:v>
                  </c:pt>
                  <c:pt idx="590">
                    <c:v>2.3000021717530599E-3</c:v>
                  </c:pt>
                  <c:pt idx="591">
                    <c:v>2.3219568990058238E-3</c:v>
                  </c:pt>
                  <c:pt idx="592">
                    <c:v>2.2764761405164222E-3</c:v>
                  </c:pt>
                  <c:pt idx="593">
                    <c:v>2.5086929993431333E-3</c:v>
                  </c:pt>
                  <c:pt idx="594">
                    <c:v>2.2526690422216395E-3</c:v>
                  </c:pt>
                  <c:pt idx="595">
                    <c:v>2.1449316115649221E-3</c:v>
                  </c:pt>
                  <c:pt idx="596">
                    <c:v>2.6779141252118886E-3</c:v>
                  </c:pt>
                  <c:pt idx="597">
                    <c:v>2.3505310912914708E-3</c:v>
                  </c:pt>
                  <c:pt idx="598">
                    <c:v>2.413352336936298E-3</c:v>
                  </c:pt>
                  <c:pt idx="599">
                    <c:v>2.5727525555792182E-3</c:v>
                  </c:pt>
                  <c:pt idx="600">
                    <c:v>4.2317365038779028E-3</c:v>
                  </c:pt>
                  <c:pt idx="601">
                    <c:v>2.4100780892454135E-3</c:v>
                  </c:pt>
                  <c:pt idx="602">
                    <c:v>2.2768148633767384E-3</c:v>
                  </c:pt>
                  <c:pt idx="603">
                    <c:v>2.4287103056953633E-3</c:v>
                  </c:pt>
                  <c:pt idx="604">
                    <c:v>2.2399831943923517E-3</c:v>
                  </c:pt>
                  <c:pt idx="605">
                    <c:v>2.3658942618924534E-3</c:v>
                  </c:pt>
                  <c:pt idx="606">
                    <c:v>2.3907639978607781E-3</c:v>
                  </c:pt>
                  <c:pt idx="607">
                    <c:v>2.4717118426263421E-3</c:v>
                  </c:pt>
                  <c:pt idx="608">
                    <c:v>2.3725082755316732E-3</c:v>
                  </c:pt>
                </c:numCache>
              </c:numRef>
            </c:minus>
          </c:errBars>
          <c:errBars>
            <c:errDir val="x"/>
            <c:errBarType val="both"/>
            <c:errValType val="fixedVal"/>
            <c:val val="1"/>
          </c:errBars>
          <c:xVal>
            <c:numRef>
              <c:f>lum!$A$2:$A$609</c:f>
              <c:numCache>
                <c:formatCode>General</c:formatCode>
                <c:ptCount val="608"/>
                <c:pt idx="0">
                  <c:v>37658</c:v>
                </c:pt>
                <c:pt idx="1">
                  <c:v>37659</c:v>
                </c:pt>
                <c:pt idx="2">
                  <c:v>37661</c:v>
                </c:pt>
                <c:pt idx="3">
                  <c:v>37662</c:v>
                </c:pt>
                <c:pt idx="4">
                  <c:v>37664</c:v>
                </c:pt>
                <c:pt idx="5">
                  <c:v>37665</c:v>
                </c:pt>
                <c:pt idx="6">
                  <c:v>37666</c:v>
                </c:pt>
                <c:pt idx="7">
                  <c:v>37667</c:v>
                </c:pt>
                <c:pt idx="8">
                  <c:v>37670</c:v>
                </c:pt>
                <c:pt idx="9">
                  <c:v>37672</c:v>
                </c:pt>
                <c:pt idx="10">
                  <c:v>37673</c:v>
                </c:pt>
                <c:pt idx="11">
                  <c:v>37674</c:v>
                </c:pt>
                <c:pt idx="12">
                  <c:v>37675</c:v>
                </c:pt>
                <c:pt idx="13">
                  <c:v>37677</c:v>
                </c:pt>
                <c:pt idx="14">
                  <c:v>37678</c:v>
                </c:pt>
                <c:pt idx="15">
                  <c:v>37679</c:v>
                </c:pt>
                <c:pt idx="16">
                  <c:v>37680</c:v>
                </c:pt>
                <c:pt idx="17">
                  <c:v>37681</c:v>
                </c:pt>
                <c:pt idx="18">
                  <c:v>37683</c:v>
                </c:pt>
                <c:pt idx="19">
                  <c:v>37684</c:v>
                </c:pt>
                <c:pt idx="20">
                  <c:v>37685</c:v>
                </c:pt>
                <c:pt idx="21">
                  <c:v>37686</c:v>
                </c:pt>
                <c:pt idx="22">
                  <c:v>37687</c:v>
                </c:pt>
                <c:pt idx="23">
                  <c:v>37688</c:v>
                </c:pt>
                <c:pt idx="24">
                  <c:v>37689</c:v>
                </c:pt>
                <c:pt idx="25">
                  <c:v>37690</c:v>
                </c:pt>
                <c:pt idx="26">
                  <c:v>37691</c:v>
                </c:pt>
                <c:pt idx="27">
                  <c:v>37692</c:v>
                </c:pt>
                <c:pt idx="28">
                  <c:v>37693</c:v>
                </c:pt>
                <c:pt idx="29">
                  <c:v>37694</c:v>
                </c:pt>
                <c:pt idx="30">
                  <c:v>37698</c:v>
                </c:pt>
                <c:pt idx="31">
                  <c:v>37699</c:v>
                </c:pt>
                <c:pt idx="32">
                  <c:v>37700</c:v>
                </c:pt>
                <c:pt idx="33">
                  <c:v>37701</c:v>
                </c:pt>
                <c:pt idx="34">
                  <c:v>37702</c:v>
                </c:pt>
                <c:pt idx="35">
                  <c:v>37703</c:v>
                </c:pt>
                <c:pt idx="36">
                  <c:v>37704</c:v>
                </c:pt>
                <c:pt idx="37">
                  <c:v>37705</c:v>
                </c:pt>
                <c:pt idx="38">
                  <c:v>37706</c:v>
                </c:pt>
                <c:pt idx="39">
                  <c:v>37707</c:v>
                </c:pt>
                <c:pt idx="40">
                  <c:v>37708</c:v>
                </c:pt>
                <c:pt idx="41">
                  <c:v>37709</c:v>
                </c:pt>
                <c:pt idx="42">
                  <c:v>37710</c:v>
                </c:pt>
                <c:pt idx="43">
                  <c:v>37711</c:v>
                </c:pt>
                <c:pt idx="44">
                  <c:v>37712</c:v>
                </c:pt>
                <c:pt idx="45">
                  <c:v>37713</c:v>
                </c:pt>
                <c:pt idx="46">
                  <c:v>37714</c:v>
                </c:pt>
                <c:pt idx="47">
                  <c:v>37715</c:v>
                </c:pt>
                <c:pt idx="48">
                  <c:v>37716</c:v>
                </c:pt>
                <c:pt idx="49">
                  <c:v>37717</c:v>
                </c:pt>
                <c:pt idx="50">
                  <c:v>37719</c:v>
                </c:pt>
                <c:pt idx="51">
                  <c:v>37721</c:v>
                </c:pt>
                <c:pt idx="52">
                  <c:v>37722</c:v>
                </c:pt>
                <c:pt idx="53">
                  <c:v>37723</c:v>
                </c:pt>
                <c:pt idx="54">
                  <c:v>37724</c:v>
                </c:pt>
                <c:pt idx="55">
                  <c:v>37725</c:v>
                </c:pt>
                <c:pt idx="56">
                  <c:v>37726</c:v>
                </c:pt>
                <c:pt idx="57">
                  <c:v>37740</c:v>
                </c:pt>
                <c:pt idx="58">
                  <c:v>37744</c:v>
                </c:pt>
                <c:pt idx="59">
                  <c:v>37745</c:v>
                </c:pt>
                <c:pt idx="60">
                  <c:v>37746</c:v>
                </c:pt>
                <c:pt idx="61">
                  <c:v>37747</c:v>
                </c:pt>
                <c:pt idx="62">
                  <c:v>37748</c:v>
                </c:pt>
                <c:pt idx="63">
                  <c:v>37750</c:v>
                </c:pt>
                <c:pt idx="64">
                  <c:v>37753</c:v>
                </c:pt>
                <c:pt idx="65">
                  <c:v>37762</c:v>
                </c:pt>
                <c:pt idx="66">
                  <c:v>37763</c:v>
                </c:pt>
                <c:pt idx="67">
                  <c:v>37766</c:v>
                </c:pt>
                <c:pt idx="68">
                  <c:v>37767</c:v>
                </c:pt>
                <c:pt idx="69">
                  <c:v>37769</c:v>
                </c:pt>
                <c:pt idx="70">
                  <c:v>37770</c:v>
                </c:pt>
                <c:pt idx="71">
                  <c:v>37772</c:v>
                </c:pt>
                <c:pt idx="72">
                  <c:v>37773</c:v>
                </c:pt>
                <c:pt idx="73">
                  <c:v>37775</c:v>
                </c:pt>
                <c:pt idx="74">
                  <c:v>37776</c:v>
                </c:pt>
                <c:pt idx="75">
                  <c:v>37778</c:v>
                </c:pt>
                <c:pt idx="76">
                  <c:v>37780</c:v>
                </c:pt>
                <c:pt idx="77">
                  <c:v>37781</c:v>
                </c:pt>
                <c:pt idx="78">
                  <c:v>37782</c:v>
                </c:pt>
                <c:pt idx="79">
                  <c:v>37783</c:v>
                </c:pt>
                <c:pt idx="80">
                  <c:v>37784</c:v>
                </c:pt>
                <c:pt idx="81">
                  <c:v>37785</c:v>
                </c:pt>
                <c:pt idx="82">
                  <c:v>37788</c:v>
                </c:pt>
                <c:pt idx="83">
                  <c:v>37789</c:v>
                </c:pt>
                <c:pt idx="84">
                  <c:v>37790</c:v>
                </c:pt>
                <c:pt idx="85">
                  <c:v>37801</c:v>
                </c:pt>
                <c:pt idx="86">
                  <c:v>37802</c:v>
                </c:pt>
                <c:pt idx="87">
                  <c:v>37803</c:v>
                </c:pt>
                <c:pt idx="88">
                  <c:v>37804</c:v>
                </c:pt>
                <c:pt idx="89">
                  <c:v>37805</c:v>
                </c:pt>
                <c:pt idx="90">
                  <c:v>37806</c:v>
                </c:pt>
                <c:pt idx="91">
                  <c:v>37807</c:v>
                </c:pt>
                <c:pt idx="92">
                  <c:v>37808</c:v>
                </c:pt>
                <c:pt idx="93">
                  <c:v>37809</c:v>
                </c:pt>
                <c:pt idx="94">
                  <c:v>37810</c:v>
                </c:pt>
                <c:pt idx="95">
                  <c:v>37811</c:v>
                </c:pt>
                <c:pt idx="96">
                  <c:v>37812</c:v>
                </c:pt>
                <c:pt idx="97">
                  <c:v>37813</c:v>
                </c:pt>
                <c:pt idx="98">
                  <c:v>37814</c:v>
                </c:pt>
                <c:pt idx="99">
                  <c:v>37815</c:v>
                </c:pt>
                <c:pt idx="100">
                  <c:v>37816</c:v>
                </c:pt>
                <c:pt idx="101">
                  <c:v>37817</c:v>
                </c:pt>
                <c:pt idx="102">
                  <c:v>37818</c:v>
                </c:pt>
                <c:pt idx="103">
                  <c:v>37819</c:v>
                </c:pt>
                <c:pt idx="104">
                  <c:v>37820</c:v>
                </c:pt>
                <c:pt idx="105">
                  <c:v>37822</c:v>
                </c:pt>
                <c:pt idx="106">
                  <c:v>37823</c:v>
                </c:pt>
                <c:pt idx="107">
                  <c:v>37824</c:v>
                </c:pt>
                <c:pt idx="108">
                  <c:v>37825</c:v>
                </c:pt>
                <c:pt idx="109">
                  <c:v>37828</c:v>
                </c:pt>
                <c:pt idx="110">
                  <c:v>37831</c:v>
                </c:pt>
                <c:pt idx="111">
                  <c:v>37832</c:v>
                </c:pt>
                <c:pt idx="112">
                  <c:v>37833</c:v>
                </c:pt>
                <c:pt idx="113">
                  <c:v>37844</c:v>
                </c:pt>
                <c:pt idx="114">
                  <c:v>37845</c:v>
                </c:pt>
                <c:pt idx="115">
                  <c:v>37846</c:v>
                </c:pt>
                <c:pt idx="116">
                  <c:v>37847</c:v>
                </c:pt>
                <c:pt idx="117">
                  <c:v>37848</c:v>
                </c:pt>
                <c:pt idx="118">
                  <c:v>37849</c:v>
                </c:pt>
                <c:pt idx="119">
                  <c:v>37850</c:v>
                </c:pt>
                <c:pt idx="120">
                  <c:v>37851</c:v>
                </c:pt>
                <c:pt idx="121">
                  <c:v>37852</c:v>
                </c:pt>
                <c:pt idx="122">
                  <c:v>37854</c:v>
                </c:pt>
                <c:pt idx="123">
                  <c:v>37856</c:v>
                </c:pt>
                <c:pt idx="124">
                  <c:v>38046</c:v>
                </c:pt>
                <c:pt idx="125">
                  <c:v>38047</c:v>
                </c:pt>
                <c:pt idx="126">
                  <c:v>38048</c:v>
                </c:pt>
                <c:pt idx="127">
                  <c:v>38049</c:v>
                </c:pt>
                <c:pt idx="128">
                  <c:v>38050</c:v>
                </c:pt>
                <c:pt idx="129">
                  <c:v>38051</c:v>
                </c:pt>
                <c:pt idx="130">
                  <c:v>38052</c:v>
                </c:pt>
                <c:pt idx="131">
                  <c:v>38053</c:v>
                </c:pt>
                <c:pt idx="132">
                  <c:v>38070</c:v>
                </c:pt>
                <c:pt idx="133">
                  <c:v>38071</c:v>
                </c:pt>
                <c:pt idx="134">
                  <c:v>38072</c:v>
                </c:pt>
                <c:pt idx="135">
                  <c:v>38074</c:v>
                </c:pt>
                <c:pt idx="136">
                  <c:v>38075</c:v>
                </c:pt>
                <c:pt idx="137">
                  <c:v>38076</c:v>
                </c:pt>
                <c:pt idx="138">
                  <c:v>38077</c:v>
                </c:pt>
                <c:pt idx="139">
                  <c:v>38078</c:v>
                </c:pt>
                <c:pt idx="140">
                  <c:v>38079</c:v>
                </c:pt>
                <c:pt idx="141">
                  <c:v>38080</c:v>
                </c:pt>
                <c:pt idx="142">
                  <c:v>38081</c:v>
                </c:pt>
                <c:pt idx="143">
                  <c:v>38082</c:v>
                </c:pt>
                <c:pt idx="144">
                  <c:v>38083</c:v>
                </c:pt>
                <c:pt idx="145">
                  <c:v>38084</c:v>
                </c:pt>
                <c:pt idx="146">
                  <c:v>38085</c:v>
                </c:pt>
                <c:pt idx="147">
                  <c:v>38086</c:v>
                </c:pt>
                <c:pt idx="148">
                  <c:v>38089</c:v>
                </c:pt>
                <c:pt idx="149">
                  <c:v>38090</c:v>
                </c:pt>
                <c:pt idx="150">
                  <c:v>38091</c:v>
                </c:pt>
                <c:pt idx="151">
                  <c:v>38092</c:v>
                </c:pt>
                <c:pt idx="152">
                  <c:v>38093</c:v>
                </c:pt>
                <c:pt idx="153">
                  <c:v>38094</c:v>
                </c:pt>
                <c:pt idx="154">
                  <c:v>38095</c:v>
                </c:pt>
                <c:pt idx="155">
                  <c:v>38096</c:v>
                </c:pt>
                <c:pt idx="156">
                  <c:v>38097</c:v>
                </c:pt>
                <c:pt idx="157">
                  <c:v>38098</c:v>
                </c:pt>
                <c:pt idx="158">
                  <c:v>38099</c:v>
                </c:pt>
                <c:pt idx="159">
                  <c:v>38100</c:v>
                </c:pt>
                <c:pt idx="160">
                  <c:v>38111</c:v>
                </c:pt>
                <c:pt idx="161">
                  <c:v>38112</c:v>
                </c:pt>
                <c:pt idx="162">
                  <c:v>38114</c:v>
                </c:pt>
                <c:pt idx="163">
                  <c:v>38117</c:v>
                </c:pt>
                <c:pt idx="164">
                  <c:v>38118</c:v>
                </c:pt>
                <c:pt idx="165">
                  <c:v>38119</c:v>
                </c:pt>
                <c:pt idx="166">
                  <c:v>38120</c:v>
                </c:pt>
                <c:pt idx="167">
                  <c:v>38121</c:v>
                </c:pt>
                <c:pt idx="168">
                  <c:v>38122</c:v>
                </c:pt>
                <c:pt idx="169">
                  <c:v>38131</c:v>
                </c:pt>
                <c:pt idx="170">
                  <c:v>38132</c:v>
                </c:pt>
                <c:pt idx="171">
                  <c:v>38133</c:v>
                </c:pt>
                <c:pt idx="172">
                  <c:v>38134</c:v>
                </c:pt>
                <c:pt idx="173">
                  <c:v>38135</c:v>
                </c:pt>
                <c:pt idx="174">
                  <c:v>38136</c:v>
                </c:pt>
                <c:pt idx="175">
                  <c:v>38137</c:v>
                </c:pt>
                <c:pt idx="176">
                  <c:v>38138</c:v>
                </c:pt>
                <c:pt idx="177">
                  <c:v>38139</c:v>
                </c:pt>
                <c:pt idx="178">
                  <c:v>38140</c:v>
                </c:pt>
                <c:pt idx="179">
                  <c:v>38141</c:v>
                </c:pt>
                <c:pt idx="180">
                  <c:v>38142</c:v>
                </c:pt>
                <c:pt idx="181">
                  <c:v>38143</c:v>
                </c:pt>
                <c:pt idx="182">
                  <c:v>38144</c:v>
                </c:pt>
                <c:pt idx="183">
                  <c:v>38146</c:v>
                </c:pt>
                <c:pt idx="184">
                  <c:v>38172</c:v>
                </c:pt>
                <c:pt idx="185">
                  <c:v>38173</c:v>
                </c:pt>
                <c:pt idx="186">
                  <c:v>38174</c:v>
                </c:pt>
                <c:pt idx="187">
                  <c:v>38175</c:v>
                </c:pt>
                <c:pt idx="188">
                  <c:v>38176</c:v>
                </c:pt>
                <c:pt idx="189">
                  <c:v>38177</c:v>
                </c:pt>
                <c:pt idx="190">
                  <c:v>38182</c:v>
                </c:pt>
                <c:pt idx="191">
                  <c:v>38183</c:v>
                </c:pt>
                <c:pt idx="192">
                  <c:v>38184</c:v>
                </c:pt>
                <c:pt idx="193">
                  <c:v>38185</c:v>
                </c:pt>
                <c:pt idx="194">
                  <c:v>38186</c:v>
                </c:pt>
                <c:pt idx="195">
                  <c:v>38187</c:v>
                </c:pt>
                <c:pt idx="196">
                  <c:v>38188</c:v>
                </c:pt>
                <c:pt idx="197">
                  <c:v>38189</c:v>
                </c:pt>
                <c:pt idx="198">
                  <c:v>38190</c:v>
                </c:pt>
                <c:pt idx="199">
                  <c:v>38191</c:v>
                </c:pt>
                <c:pt idx="200">
                  <c:v>38192</c:v>
                </c:pt>
                <c:pt idx="201">
                  <c:v>38194</c:v>
                </c:pt>
                <c:pt idx="202">
                  <c:v>38195</c:v>
                </c:pt>
                <c:pt idx="203">
                  <c:v>38196</c:v>
                </c:pt>
                <c:pt idx="204">
                  <c:v>38197</c:v>
                </c:pt>
                <c:pt idx="205">
                  <c:v>38198</c:v>
                </c:pt>
                <c:pt idx="206">
                  <c:v>38199</c:v>
                </c:pt>
                <c:pt idx="207">
                  <c:v>38200</c:v>
                </c:pt>
                <c:pt idx="208">
                  <c:v>38201</c:v>
                </c:pt>
                <c:pt idx="209">
                  <c:v>38203</c:v>
                </c:pt>
                <c:pt idx="210">
                  <c:v>38204</c:v>
                </c:pt>
                <c:pt idx="211">
                  <c:v>38205</c:v>
                </c:pt>
                <c:pt idx="212">
                  <c:v>38206</c:v>
                </c:pt>
                <c:pt idx="213">
                  <c:v>38207</c:v>
                </c:pt>
                <c:pt idx="214">
                  <c:v>38208</c:v>
                </c:pt>
                <c:pt idx="215">
                  <c:v>38209</c:v>
                </c:pt>
                <c:pt idx="216">
                  <c:v>38210</c:v>
                </c:pt>
                <c:pt idx="217">
                  <c:v>38211</c:v>
                </c:pt>
                <c:pt idx="218">
                  <c:v>38212</c:v>
                </c:pt>
                <c:pt idx="219">
                  <c:v>38213</c:v>
                </c:pt>
                <c:pt idx="220">
                  <c:v>38214</c:v>
                </c:pt>
                <c:pt idx="221">
                  <c:v>38215</c:v>
                </c:pt>
                <c:pt idx="222">
                  <c:v>38216</c:v>
                </c:pt>
                <c:pt idx="223">
                  <c:v>38217</c:v>
                </c:pt>
                <c:pt idx="224">
                  <c:v>38218</c:v>
                </c:pt>
                <c:pt idx="225">
                  <c:v>38219</c:v>
                </c:pt>
                <c:pt idx="226">
                  <c:v>38220</c:v>
                </c:pt>
                <c:pt idx="227">
                  <c:v>38221</c:v>
                </c:pt>
                <c:pt idx="228">
                  <c:v>38222</c:v>
                </c:pt>
                <c:pt idx="229">
                  <c:v>38223</c:v>
                </c:pt>
                <c:pt idx="230">
                  <c:v>38225</c:v>
                </c:pt>
                <c:pt idx="231">
                  <c:v>38226</c:v>
                </c:pt>
                <c:pt idx="232">
                  <c:v>38265</c:v>
                </c:pt>
                <c:pt idx="233">
                  <c:v>38266</c:v>
                </c:pt>
                <c:pt idx="234">
                  <c:v>38268</c:v>
                </c:pt>
                <c:pt idx="235">
                  <c:v>38271</c:v>
                </c:pt>
                <c:pt idx="236">
                  <c:v>38272</c:v>
                </c:pt>
                <c:pt idx="237">
                  <c:v>38273</c:v>
                </c:pt>
                <c:pt idx="238">
                  <c:v>38274</c:v>
                </c:pt>
                <c:pt idx="239">
                  <c:v>38275</c:v>
                </c:pt>
                <c:pt idx="240">
                  <c:v>38276</c:v>
                </c:pt>
                <c:pt idx="241">
                  <c:v>38277</c:v>
                </c:pt>
                <c:pt idx="242">
                  <c:v>38278</c:v>
                </c:pt>
                <c:pt idx="243">
                  <c:v>38283</c:v>
                </c:pt>
                <c:pt idx="244">
                  <c:v>38284</c:v>
                </c:pt>
                <c:pt idx="245">
                  <c:v>38285</c:v>
                </c:pt>
                <c:pt idx="246">
                  <c:v>38286</c:v>
                </c:pt>
                <c:pt idx="247">
                  <c:v>38288</c:v>
                </c:pt>
                <c:pt idx="248">
                  <c:v>38289</c:v>
                </c:pt>
                <c:pt idx="249">
                  <c:v>38290</c:v>
                </c:pt>
                <c:pt idx="250">
                  <c:v>38300</c:v>
                </c:pt>
                <c:pt idx="251">
                  <c:v>38301</c:v>
                </c:pt>
                <c:pt idx="252">
                  <c:v>38302</c:v>
                </c:pt>
                <c:pt idx="253">
                  <c:v>38303</c:v>
                </c:pt>
                <c:pt idx="254">
                  <c:v>38304</c:v>
                </c:pt>
                <c:pt idx="255">
                  <c:v>38305</c:v>
                </c:pt>
                <c:pt idx="256">
                  <c:v>38306</c:v>
                </c:pt>
                <c:pt idx="257">
                  <c:v>38307</c:v>
                </c:pt>
                <c:pt idx="258">
                  <c:v>38309</c:v>
                </c:pt>
                <c:pt idx="259">
                  <c:v>38310</c:v>
                </c:pt>
                <c:pt idx="260">
                  <c:v>38312</c:v>
                </c:pt>
                <c:pt idx="261">
                  <c:v>38313</c:v>
                </c:pt>
                <c:pt idx="262">
                  <c:v>38314</c:v>
                </c:pt>
                <c:pt idx="263">
                  <c:v>38315</c:v>
                </c:pt>
                <c:pt idx="264">
                  <c:v>38316</c:v>
                </c:pt>
                <c:pt idx="265">
                  <c:v>38317</c:v>
                </c:pt>
                <c:pt idx="266">
                  <c:v>38318</c:v>
                </c:pt>
                <c:pt idx="267">
                  <c:v>38320</c:v>
                </c:pt>
                <c:pt idx="268">
                  <c:v>38321</c:v>
                </c:pt>
                <c:pt idx="269">
                  <c:v>38322</c:v>
                </c:pt>
                <c:pt idx="270">
                  <c:v>38328</c:v>
                </c:pt>
                <c:pt idx="271">
                  <c:v>38329</c:v>
                </c:pt>
                <c:pt idx="272">
                  <c:v>38331</c:v>
                </c:pt>
                <c:pt idx="273">
                  <c:v>38337</c:v>
                </c:pt>
                <c:pt idx="274">
                  <c:v>38338</c:v>
                </c:pt>
                <c:pt idx="275">
                  <c:v>38339</c:v>
                </c:pt>
                <c:pt idx="276">
                  <c:v>38340</c:v>
                </c:pt>
                <c:pt idx="277">
                  <c:v>38341</c:v>
                </c:pt>
                <c:pt idx="278">
                  <c:v>38342</c:v>
                </c:pt>
                <c:pt idx="279">
                  <c:v>38344</c:v>
                </c:pt>
                <c:pt idx="280">
                  <c:v>38346</c:v>
                </c:pt>
                <c:pt idx="281">
                  <c:v>38347</c:v>
                </c:pt>
                <c:pt idx="282">
                  <c:v>38350</c:v>
                </c:pt>
                <c:pt idx="283">
                  <c:v>38351</c:v>
                </c:pt>
                <c:pt idx="284">
                  <c:v>38352</c:v>
                </c:pt>
                <c:pt idx="285">
                  <c:v>38353</c:v>
                </c:pt>
                <c:pt idx="286">
                  <c:v>38354</c:v>
                </c:pt>
                <c:pt idx="287">
                  <c:v>38355</c:v>
                </c:pt>
                <c:pt idx="288">
                  <c:v>38356</c:v>
                </c:pt>
                <c:pt idx="289">
                  <c:v>38359</c:v>
                </c:pt>
                <c:pt idx="290">
                  <c:v>38360</c:v>
                </c:pt>
                <c:pt idx="291">
                  <c:v>38364</c:v>
                </c:pt>
                <c:pt idx="292">
                  <c:v>38365</c:v>
                </c:pt>
                <c:pt idx="293">
                  <c:v>38378</c:v>
                </c:pt>
                <c:pt idx="294">
                  <c:v>38379</c:v>
                </c:pt>
                <c:pt idx="295">
                  <c:v>38380</c:v>
                </c:pt>
                <c:pt idx="296">
                  <c:v>38381</c:v>
                </c:pt>
                <c:pt idx="297">
                  <c:v>38382</c:v>
                </c:pt>
                <c:pt idx="298">
                  <c:v>38383</c:v>
                </c:pt>
                <c:pt idx="299">
                  <c:v>38384</c:v>
                </c:pt>
                <c:pt idx="300">
                  <c:v>38385</c:v>
                </c:pt>
                <c:pt idx="301">
                  <c:v>38387</c:v>
                </c:pt>
                <c:pt idx="302">
                  <c:v>38388</c:v>
                </c:pt>
                <c:pt idx="303">
                  <c:v>38389</c:v>
                </c:pt>
                <c:pt idx="304">
                  <c:v>38390</c:v>
                </c:pt>
                <c:pt idx="305">
                  <c:v>38391</c:v>
                </c:pt>
                <c:pt idx="306">
                  <c:v>38392</c:v>
                </c:pt>
                <c:pt idx="307">
                  <c:v>38393</c:v>
                </c:pt>
                <c:pt idx="308">
                  <c:v>38394</c:v>
                </c:pt>
                <c:pt idx="309">
                  <c:v>38395</c:v>
                </c:pt>
                <c:pt idx="310">
                  <c:v>38396</c:v>
                </c:pt>
                <c:pt idx="311">
                  <c:v>38397</c:v>
                </c:pt>
                <c:pt idx="312">
                  <c:v>38398</c:v>
                </c:pt>
                <c:pt idx="313">
                  <c:v>38399</c:v>
                </c:pt>
                <c:pt idx="314">
                  <c:v>38400</c:v>
                </c:pt>
                <c:pt idx="315">
                  <c:v>38401</c:v>
                </c:pt>
                <c:pt idx="316">
                  <c:v>38402</c:v>
                </c:pt>
                <c:pt idx="317">
                  <c:v>38403</c:v>
                </c:pt>
                <c:pt idx="318">
                  <c:v>38404</c:v>
                </c:pt>
                <c:pt idx="319">
                  <c:v>38405</c:v>
                </c:pt>
                <c:pt idx="320">
                  <c:v>38408</c:v>
                </c:pt>
                <c:pt idx="321">
                  <c:v>38409</c:v>
                </c:pt>
                <c:pt idx="322">
                  <c:v>38410</c:v>
                </c:pt>
                <c:pt idx="323">
                  <c:v>38411</c:v>
                </c:pt>
                <c:pt idx="324">
                  <c:v>38412</c:v>
                </c:pt>
                <c:pt idx="325">
                  <c:v>38415</c:v>
                </c:pt>
                <c:pt idx="326">
                  <c:v>38417</c:v>
                </c:pt>
                <c:pt idx="327">
                  <c:v>38418</c:v>
                </c:pt>
                <c:pt idx="328">
                  <c:v>38419</c:v>
                </c:pt>
                <c:pt idx="329">
                  <c:v>38420</c:v>
                </c:pt>
                <c:pt idx="330">
                  <c:v>38421</c:v>
                </c:pt>
                <c:pt idx="331">
                  <c:v>38422</c:v>
                </c:pt>
                <c:pt idx="332">
                  <c:v>38423</c:v>
                </c:pt>
                <c:pt idx="333">
                  <c:v>38424</c:v>
                </c:pt>
                <c:pt idx="334">
                  <c:v>38425</c:v>
                </c:pt>
                <c:pt idx="335">
                  <c:v>38426</c:v>
                </c:pt>
                <c:pt idx="336">
                  <c:v>38427</c:v>
                </c:pt>
                <c:pt idx="337">
                  <c:v>38429</c:v>
                </c:pt>
                <c:pt idx="338">
                  <c:v>38430</c:v>
                </c:pt>
                <c:pt idx="339">
                  <c:v>38431</c:v>
                </c:pt>
                <c:pt idx="340">
                  <c:v>38432</c:v>
                </c:pt>
                <c:pt idx="341">
                  <c:v>38433</c:v>
                </c:pt>
                <c:pt idx="342">
                  <c:v>38434</c:v>
                </c:pt>
                <c:pt idx="343">
                  <c:v>38435</c:v>
                </c:pt>
                <c:pt idx="344">
                  <c:v>38436</c:v>
                </c:pt>
                <c:pt idx="345">
                  <c:v>38437</c:v>
                </c:pt>
                <c:pt idx="346">
                  <c:v>38438</c:v>
                </c:pt>
                <c:pt idx="347">
                  <c:v>38439</c:v>
                </c:pt>
                <c:pt idx="348">
                  <c:v>38440</c:v>
                </c:pt>
                <c:pt idx="349">
                  <c:v>38441</c:v>
                </c:pt>
                <c:pt idx="350">
                  <c:v>38443</c:v>
                </c:pt>
                <c:pt idx="351">
                  <c:v>38446</c:v>
                </c:pt>
                <c:pt idx="352">
                  <c:v>38447</c:v>
                </c:pt>
                <c:pt idx="353">
                  <c:v>38449</c:v>
                </c:pt>
                <c:pt idx="354">
                  <c:v>38450</c:v>
                </c:pt>
                <c:pt idx="355">
                  <c:v>38451</c:v>
                </c:pt>
                <c:pt idx="356">
                  <c:v>38452</c:v>
                </c:pt>
                <c:pt idx="357">
                  <c:v>38453</c:v>
                </c:pt>
                <c:pt idx="358">
                  <c:v>38454</c:v>
                </c:pt>
                <c:pt idx="359">
                  <c:v>38455</c:v>
                </c:pt>
                <c:pt idx="360">
                  <c:v>38456</c:v>
                </c:pt>
                <c:pt idx="361">
                  <c:v>38457</c:v>
                </c:pt>
                <c:pt idx="362">
                  <c:v>38458</c:v>
                </c:pt>
                <c:pt idx="363">
                  <c:v>38459</c:v>
                </c:pt>
                <c:pt idx="364">
                  <c:v>38460</c:v>
                </c:pt>
                <c:pt idx="365">
                  <c:v>38461</c:v>
                </c:pt>
                <c:pt idx="366">
                  <c:v>38462</c:v>
                </c:pt>
                <c:pt idx="367">
                  <c:v>38463</c:v>
                </c:pt>
                <c:pt idx="368">
                  <c:v>38464</c:v>
                </c:pt>
                <c:pt idx="369">
                  <c:v>38465</c:v>
                </c:pt>
                <c:pt idx="370">
                  <c:v>38466</c:v>
                </c:pt>
                <c:pt idx="371">
                  <c:v>38467</c:v>
                </c:pt>
                <c:pt idx="372">
                  <c:v>38468</c:v>
                </c:pt>
                <c:pt idx="373">
                  <c:v>38469</c:v>
                </c:pt>
                <c:pt idx="374">
                  <c:v>38470</c:v>
                </c:pt>
                <c:pt idx="375">
                  <c:v>38471</c:v>
                </c:pt>
                <c:pt idx="376">
                  <c:v>38472</c:v>
                </c:pt>
                <c:pt idx="377">
                  <c:v>38473</c:v>
                </c:pt>
                <c:pt idx="378">
                  <c:v>38474</c:v>
                </c:pt>
                <c:pt idx="379">
                  <c:v>38475</c:v>
                </c:pt>
                <c:pt idx="380">
                  <c:v>38476</c:v>
                </c:pt>
                <c:pt idx="381">
                  <c:v>38477</c:v>
                </c:pt>
                <c:pt idx="382">
                  <c:v>38478</c:v>
                </c:pt>
                <c:pt idx="383">
                  <c:v>38479</c:v>
                </c:pt>
                <c:pt idx="384">
                  <c:v>38480</c:v>
                </c:pt>
                <c:pt idx="385">
                  <c:v>38483</c:v>
                </c:pt>
                <c:pt idx="386">
                  <c:v>38484</c:v>
                </c:pt>
                <c:pt idx="387">
                  <c:v>38485</c:v>
                </c:pt>
                <c:pt idx="388">
                  <c:v>38486</c:v>
                </c:pt>
                <c:pt idx="389">
                  <c:v>38487</c:v>
                </c:pt>
                <c:pt idx="390">
                  <c:v>38488</c:v>
                </c:pt>
                <c:pt idx="391">
                  <c:v>38489</c:v>
                </c:pt>
                <c:pt idx="392">
                  <c:v>38490</c:v>
                </c:pt>
                <c:pt idx="393">
                  <c:v>38491</c:v>
                </c:pt>
                <c:pt idx="394">
                  <c:v>38492</c:v>
                </c:pt>
                <c:pt idx="395">
                  <c:v>38493</c:v>
                </c:pt>
                <c:pt idx="396">
                  <c:v>38494</c:v>
                </c:pt>
                <c:pt idx="397">
                  <c:v>38495</c:v>
                </c:pt>
                <c:pt idx="398">
                  <c:v>38497</c:v>
                </c:pt>
                <c:pt idx="399">
                  <c:v>38498</c:v>
                </c:pt>
                <c:pt idx="400">
                  <c:v>38499</c:v>
                </c:pt>
                <c:pt idx="401">
                  <c:v>38500</c:v>
                </c:pt>
                <c:pt idx="402">
                  <c:v>38501</c:v>
                </c:pt>
                <c:pt idx="403">
                  <c:v>38507</c:v>
                </c:pt>
                <c:pt idx="404">
                  <c:v>38508</c:v>
                </c:pt>
                <c:pt idx="405">
                  <c:v>38509</c:v>
                </c:pt>
                <c:pt idx="406">
                  <c:v>38510</c:v>
                </c:pt>
                <c:pt idx="407">
                  <c:v>38511</c:v>
                </c:pt>
                <c:pt idx="408">
                  <c:v>38512</c:v>
                </c:pt>
                <c:pt idx="409">
                  <c:v>38513</c:v>
                </c:pt>
                <c:pt idx="410">
                  <c:v>38514</c:v>
                </c:pt>
                <c:pt idx="411">
                  <c:v>38515</c:v>
                </c:pt>
                <c:pt idx="412">
                  <c:v>38516</c:v>
                </c:pt>
                <c:pt idx="413">
                  <c:v>38517</c:v>
                </c:pt>
                <c:pt idx="414">
                  <c:v>38518</c:v>
                </c:pt>
                <c:pt idx="415">
                  <c:v>38519</c:v>
                </c:pt>
                <c:pt idx="416">
                  <c:v>38520</c:v>
                </c:pt>
                <c:pt idx="417">
                  <c:v>38521</c:v>
                </c:pt>
                <c:pt idx="418">
                  <c:v>38522</c:v>
                </c:pt>
                <c:pt idx="419">
                  <c:v>38523</c:v>
                </c:pt>
                <c:pt idx="420">
                  <c:v>38524</c:v>
                </c:pt>
                <c:pt idx="421">
                  <c:v>38525</c:v>
                </c:pt>
                <c:pt idx="422">
                  <c:v>38526</c:v>
                </c:pt>
                <c:pt idx="423">
                  <c:v>38527</c:v>
                </c:pt>
                <c:pt idx="424">
                  <c:v>38528</c:v>
                </c:pt>
                <c:pt idx="425">
                  <c:v>38529</c:v>
                </c:pt>
                <c:pt idx="426">
                  <c:v>38530</c:v>
                </c:pt>
                <c:pt idx="427">
                  <c:v>38531</c:v>
                </c:pt>
                <c:pt idx="428">
                  <c:v>38534</c:v>
                </c:pt>
                <c:pt idx="429">
                  <c:v>38536</c:v>
                </c:pt>
                <c:pt idx="430">
                  <c:v>38537</c:v>
                </c:pt>
                <c:pt idx="431">
                  <c:v>38538</c:v>
                </c:pt>
                <c:pt idx="432">
                  <c:v>38539</c:v>
                </c:pt>
                <c:pt idx="433">
                  <c:v>38540</c:v>
                </c:pt>
                <c:pt idx="434">
                  <c:v>38541</c:v>
                </c:pt>
                <c:pt idx="435">
                  <c:v>38542</c:v>
                </c:pt>
                <c:pt idx="436">
                  <c:v>38543</c:v>
                </c:pt>
                <c:pt idx="437">
                  <c:v>38544</c:v>
                </c:pt>
                <c:pt idx="438">
                  <c:v>38545</c:v>
                </c:pt>
                <c:pt idx="439">
                  <c:v>38548</c:v>
                </c:pt>
                <c:pt idx="440">
                  <c:v>38549</c:v>
                </c:pt>
                <c:pt idx="441">
                  <c:v>38550</c:v>
                </c:pt>
                <c:pt idx="442">
                  <c:v>38551</c:v>
                </c:pt>
                <c:pt idx="443">
                  <c:v>38552</c:v>
                </c:pt>
                <c:pt idx="444">
                  <c:v>38553</c:v>
                </c:pt>
                <c:pt idx="445">
                  <c:v>38554</c:v>
                </c:pt>
                <c:pt idx="446">
                  <c:v>38558</c:v>
                </c:pt>
                <c:pt idx="447">
                  <c:v>38559</c:v>
                </c:pt>
                <c:pt idx="448">
                  <c:v>38560</c:v>
                </c:pt>
                <c:pt idx="449">
                  <c:v>38561</c:v>
                </c:pt>
                <c:pt idx="450">
                  <c:v>38562</c:v>
                </c:pt>
                <c:pt idx="451">
                  <c:v>38563</c:v>
                </c:pt>
                <c:pt idx="452">
                  <c:v>38568</c:v>
                </c:pt>
                <c:pt idx="453">
                  <c:v>38571</c:v>
                </c:pt>
                <c:pt idx="454">
                  <c:v>38572</c:v>
                </c:pt>
                <c:pt idx="455">
                  <c:v>38573</c:v>
                </c:pt>
                <c:pt idx="456">
                  <c:v>38574</c:v>
                </c:pt>
                <c:pt idx="457">
                  <c:v>38575</c:v>
                </c:pt>
                <c:pt idx="458">
                  <c:v>38576</c:v>
                </c:pt>
                <c:pt idx="459">
                  <c:v>38577</c:v>
                </c:pt>
                <c:pt idx="460">
                  <c:v>38578</c:v>
                </c:pt>
                <c:pt idx="461">
                  <c:v>38579</c:v>
                </c:pt>
                <c:pt idx="462">
                  <c:v>38580</c:v>
                </c:pt>
                <c:pt idx="463">
                  <c:v>38581</c:v>
                </c:pt>
                <c:pt idx="464">
                  <c:v>38582</c:v>
                </c:pt>
                <c:pt idx="465">
                  <c:v>38583</c:v>
                </c:pt>
                <c:pt idx="466">
                  <c:v>38584</c:v>
                </c:pt>
                <c:pt idx="467">
                  <c:v>38585</c:v>
                </c:pt>
                <c:pt idx="468">
                  <c:v>38587</c:v>
                </c:pt>
                <c:pt idx="469">
                  <c:v>38588</c:v>
                </c:pt>
                <c:pt idx="470">
                  <c:v>38590</c:v>
                </c:pt>
                <c:pt idx="471">
                  <c:v>38596</c:v>
                </c:pt>
                <c:pt idx="472">
                  <c:v>38597</c:v>
                </c:pt>
                <c:pt idx="473">
                  <c:v>38598</c:v>
                </c:pt>
                <c:pt idx="474">
                  <c:v>38600</c:v>
                </c:pt>
                <c:pt idx="475">
                  <c:v>38601</c:v>
                </c:pt>
                <c:pt idx="476">
                  <c:v>38602</c:v>
                </c:pt>
                <c:pt idx="477">
                  <c:v>38603</c:v>
                </c:pt>
                <c:pt idx="478">
                  <c:v>38604</c:v>
                </c:pt>
                <c:pt idx="479">
                  <c:v>38606</c:v>
                </c:pt>
                <c:pt idx="480">
                  <c:v>38607</c:v>
                </c:pt>
                <c:pt idx="481">
                  <c:v>38608</c:v>
                </c:pt>
                <c:pt idx="482">
                  <c:v>38609</c:v>
                </c:pt>
                <c:pt idx="483">
                  <c:v>38610</c:v>
                </c:pt>
                <c:pt idx="484">
                  <c:v>38611</c:v>
                </c:pt>
                <c:pt idx="485">
                  <c:v>38612</c:v>
                </c:pt>
                <c:pt idx="486">
                  <c:v>38613</c:v>
                </c:pt>
                <c:pt idx="487">
                  <c:v>38614</c:v>
                </c:pt>
                <c:pt idx="488">
                  <c:v>38616</c:v>
                </c:pt>
                <c:pt idx="489">
                  <c:v>38617</c:v>
                </c:pt>
                <c:pt idx="490">
                  <c:v>38618</c:v>
                </c:pt>
                <c:pt idx="491">
                  <c:v>38619</c:v>
                </c:pt>
                <c:pt idx="492">
                  <c:v>38620</c:v>
                </c:pt>
                <c:pt idx="493">
                  <c:v>38621</c:v>
                </c:pt>
                <c:pt idx="494">
                  <c:v>38622</c:v>
                </c:pt>
                <c:pt idx="495">
                  <c:v>38623</c:v>
                </c:pt>
                <c:pt idx="496">
                  <c:v>38624</c:v>
                </c:pt>
                <c:pt idx="497">
                  <c:v>38625</c:v>
                </c:pt>
                <c:pt idx="498">
                  <c:v>38626</c:v>
                </c:pt>
                <c:pt idx="499">
                  <c:v>38627</c:v>
                </c:pt>
                <c:pt idx="500">
                  <c:v>38628</c:v>
                </c:pt>
                <c:pt idx="501">
                  <c:v>38629</c:v>
                </c:pt>
                <c:pt idx="502">
                  <c:v>38630</c:v>
                </c:pt>
                <c:pt idx="503">
                  <c:v>38631</c:v>
                </c:pt>
                <c:pt idx="504">
                  <c:v>38632</c:v>
                </c:pt>
                <c:pt idx="505">
                  <c:v>38633</c:v>
                </c:pt>
                <c:pt idx="506">
                  <c:v>38634</c:v>
                </c:pt>
                <c:pt idx="507">
                  <c:v>38635</c:v>
                </c:pt>
                <c:pt idx="508">
                  <c:v>38636</c:v>
                </c:pt>
                <c:pt idx="509">
                  <c:v>38637</c:v>
                </c:pt>
                <c:pt idx="510">
                  <c:v>38638</c:v>
                </c:pt>
                <c:pt idx="511">
                  <c:v>38639</c:v>
                </c:pt>
                <c:pt idx="512">
                  <c:v>38640</c:v>
                </c:pt>
                <c:pt idx="513">
                  <c:v>38641</c:v>
                </c:pt>
                <c:pt idx="514">
                  <c:v>38642</c:v>
                </c:pt>
                <c:pt idx="515">
                  <c:v>38645</c:v>
                </c:pt>
                <c:pt idx="516">
                  <c:v>38646</c:v>
                </c:pt>
                <c:pt idx="517">
                  <c:v>38647</c:v>
                </c:pt>
                <c:pt idx="518">
                  <c:v>38648</c:v>
                </c:pt>
                <c:pt idx="519">
                  <c:v>38649</c:v>
                </c:pt>
                <c:pt idx="520">
                  <c:v>38650</c:v>
                </c:pt>
                <c:pt idx="521">
                  <c:v>38651</c:v>
                </c:pt>
                <c:pt idx="522">
                  <c:v>38652</c:v>
                </c:pt>
                <c:pt idx="523">
                  <c:v>38653</c:v>
                </c:pt>
                <c:pt idx="524">
                  <c:v>38654</c:v>
                </c:pt>
                <c:pt idx="525">
                  <c:v>38655</c:v>
                </c:pt>
                <c:pt idx="526">
                  <c:v>38656</c:v>
                </c:pt>
                <c:pt idx="527">
                  <c:v>38658</c:v>
                </c:pt>
                <c:pt idx="528">
                  <c:v>38659</c:v>
                </c:pt>
                <c:pt idx="529">
                  <c:v>38660</c:v>
                </c:pt>
                <c:pt idx="530">
                  <c:v>38661</c:v>
                </c:pt>
                <c:pt idx="531">
                  <c:v>38662</c:v>
                </c:pt>
                <c:pt idx="532">
                  <c:v>38663</c:v>
                </c:pt>
                <c:pt idx="533">
                  <c:v>38664</c:v>
                </c:pt>
                <c:pt idx="534">
                  <c:v>38665</c:v>
                </c:pt>
                <c:pt idx="535">
                  <c:v>38666</c:v>
                </c:pt>
                <c:pt idx="536">
                  <c:v>38667</c:v>
                </c:pt>
                <c:pt idx="537">
                  <c:v>38668</c:v>
                </c:pt>
                <c:pt idx="538">
                  <c:v>38670</c:v>
                </c:pt>
                <c:pt idx="539">
                  <c:v>38671</c:v>
                </c:pt>
                <c:pt idx="540">
                  <c:v>38672</c:v>
                </c:pt>
                <c:pt idx="541">
                  <c:v>38673</c:v>
                </c:pt>
                <c:pt idx="542">
                  <c:v>38674</c:v>
                </c:pt>
                <c:pt idx="543">
                  <c:v>38675</c:v>
                </c:pt>
                <c:pt idx="544">
                  <c:v>38676</c:v>
                </c:pt>
                <c:pt idx="545">
                  <c:v>38677</c:v>
                </c:pt>
                <c:pt idx="546">
                  <c:v>38681</c:v>
                </c:pt>
                <c:pt idx="547">
                  <c:v>38682</c:v>
                </c:pt>
                <c:pt idx="548">
                  <c:v>38684</c:v>
                </c:pt>
                <c:pt idx="549">
                  <c:v>38685</c:v>
                </c:pt>
                <c:pt idx="550">
                  <c:v>38686</c:v>
                </c:pt>
                <c:pt idx="551">
                  <c:v>38687</c:v>
                </c:pt>
                <c:pt idx="552">
                  <c:v>38689</c:v>
                </c:pt>
                <c:pt idx="553">
                  <c:v>38690</c:v>
                </c:pt>
                <c:pt idx="554">
                  <c:v>38691</c:v>
                </c:pt>
                <c:pt idx="555">
                  <c:v>38692</c:v>
                </c:pt>
                <c:pt idx="556">
                  <c:v>38693</c:v>
                </c:pt>
                <c:pt idx="557">
                  <c:v>38694</c:v>
                </c:pt>
                <c:pt idx="558">
                  <c:v>38696</c:v>
                </c:pt>
                <c:pt idx="559">
                  <c:v>38697</c:v>
                </c:pt>
                <c:pt idx="560">
                  <c:v>38698</c:v>
                </c:pt>
                <c:pt idx="561">
                  <c:v>38699</c:v>
                </c:pt>
                <c:pt idx="562">
                  <c:v>38700</c:v>
                </c:pt>
                <c:pt idx="563">
                  <c:v>38701</c:v>
                </c:pt>
                <c:pt idx="564">
                  <c:v>38702</c:v>
                </c:pt>
                <c:pt idx="565">
                  <c:v>38703</c:v>
                </c:pt>
                <c:pt idx="566">
                  <c:v>38704</c:v>
                </c:pt>
                <c:pt idx="567">
                  <c:v>38705</c:v>
                </c:pt>
                <c:pt idx="568">
                  <c:v>38706</c:v>
                </c:pt>
                <c:pt idx="569">
                  <c:v>38707</c:v>
                </c:pt>
                <c:pt idx="570">
                  <c:v>38708</c:v>
                </c:pt>
                <c:pt idx="571">
                  <c:v>38709</c:v>
                </c:pt>
                <c:pt idx="572">
                  <c:v>38710</c:v>
                </c:pt>
                <c:pt idx="573">
                  <c:v>38711</c:v>
                </c:pt>
                <c:pt idx="574">
                  <c:v>38712</c:v>
                </c:pt>
                <c:pt idx="575">
                  <c:v>38713</c:v>
                </c:pt>
                <c:pt idx="576">
                  <c:v>38714</c:v>
                </c:pt>
                <c:pt idx="577">
                  <c:v>38715</c:v>
                </c:pt>
                <c:pt idx="578">
                  <c:v>38716</c:v>
                </c:pt>
                <c:pt idx="579">
                  <c:v>38717</c:v>
                </c:pt>
                <c:pt idx="580">
                  <c:v>38719</c:v>
                </c:pt>
                <c:pt idx="581">
                  <c:v>38720</c:v>
                </c:pt>
                <c:pt idx="582">
                  <c:v>38721</c:v>
                </c:pt>
                <c:pt idx="583">
                  <c:v>38722</c:v>
                </c:pt>
                <c:pt idx="584">
                  <c:v>38723</c:v>
                </c:pt>
                <c:pt idx="585">
                  <c:v>38724</c:v>
                </c:pt>
                <c:pt idx="586">
                  <c:v>38725</c:v>
                </c:pt>
                <c:pt idx="587">
                  <c:v>38727</c:v>
                </c:pt>
                <c:pt idx="588">
                  <c:v>38728</c:v>
                </c:pt>
                <c:pt idx="589">
                  <c:v>38729</c:v>
                </c:pt>
                <c:pt idx="590">
                  <c:v>38730</c:v>
                </c:pt>
                <c:pt idx="591">
                  <c:v>38731</c:v>
                </c:pt>
                <c:pt idx="592">
                  <c:v>38732</c:v>
                </c:pt>
                <c:pt idx="593">
                  <c:v>38733</c:v>
                </c:pt>
                <c:pt idx="594">
                  <c:v>38734</c:v>
                </c:pt>
                <c:pt idx="595">
                  <c:v>38735</c:v>
                </c:pt>
                <c:pt idx="596">
                  <c:v>38737</c:v>
                </c:pt>
                <c:pt idx="597">
                  <c:v>38738</c:v>
                </c:pt>
                <c:pt idx="598">
                  <c:v>38739</c:v>
                </c:pt>
                <c:pt idx="599">
                  <c:v>38740</c:v>
                </c:pt>
                <c:pt idx="600">
                  <c:v>38743</c:v>
                </c:pt>
                <c:pt idx="601">
                  <c:v>38744</c:v>
                </c:pt>
                <c:pt idx="602">
                  <c:v>38745</c:v>
                </c:pt>
                <c:pt idx="603">
                  <c:v>38746</c:v>
                </c:pt>
                <c:pt idx="604">
                  <c:v>38748</c:v>
                </c:pt>
                <c:pt idx="605">
                  <c:v>38749</c:v>
                </c:pt>
                <c:pt idx="606">
                  <c:v>38750</c:v>
                </c:pt>
                <c:pt idx="607">
                  <c:v>38751</c:v>
                </c:pt>
              </c:numCache>
            </c:numRef>
          </c:xVal>
          <c:yVal>
            <c:numRef>
              <c:f>lum!$H:$H</c:f>
              <c:numCache>
                <c:formatCode>General</c:formatCode>
                <c:ptCount val="1048576"/>
                <c:pt idx="0">
                  <c:v>0</c:v>
                </c:pt>
                <c:pt idx="1">
                  <c:v>1.2470833630633225</c:v>
                </c:pt>
                <c:pt idx="2">
                  <c:v>1.2301926533337391</c:v>
                </c:pt>
                <c:pt idx="3">
                  <c:v>1.2662597267761999</c:v>
                </c:pt>
                <c:pt idx="4">
                  <c:v>1.262895795322065</c:v>
                </c:pt>
                <c:pt idx="5">
                  <c:v>1.250776922748664</c:v>
                </c:pt>
                <c:pt idx="6">
                  <c:v>1.2526454672806568</c:v>
                </c:pt>
                <c:pt idx="7">
                  <c:v>1.2431654480563026</c:v>
                </c:pt>
                <c:pt idx="8">
                  <c:v>1.2286311584356691</c:v>
                </c:pt>
                <c:pt idx="9">
                  <c:v>1.286838635401325</c:v>
                </c:pt>
                <c:pt idx="10">
                  <c:v>1.2643059316999581</c:v>
                </c:pt>
                <c:pt idx="11">
                  <c:v>1.2583809998060191</c:v>
                </c:pt>
                <c:pt idx="12">
                  <c:v>1.253208362720261</c:v>
                </c:pt>
                <c:pt idx="13">
                  <c:v>1.2580918486146986</c:v>
                </c:pt>
                <c:pt idx="14">
                  <c:v>1.2552760283258526</c:v>
                </c:pt>
                <c:pt idx="15">
                  <c:v>1.2766680670069659</c:v>
                </c:pt>
                <c:pt idx="16">
                  <c:v>1.2610451797632103</c:v>
                </c:pt>
                <c:pt idx="17">
                  <c:v>1.2549717768440198</c:v>
                </c:pt>
                <c:pt idx="18">
                  <c:v>1.251546317369987</c:v>
                </c:pt>
                <c:pt idx="19">
                  <c:v>1.2530151421305902</c:v>
                </c:pt>
                <c:pt idx="20">
                  <c:v>1.268687906425205</c:v>
                </c:pt>
                <c:pt idx="21">
                  <c:v>1.2536876753421038</c:v>
                </c:pt>
                <c:pt idx="22">
                  <c:v>1.2599111049077421</c:v>
                </c:pt>
                <c:pt idx="23">
                  <c:v>1.2528787447788849</c:v>
                </c:pt>
                <c:pt idx="24">
                  <c:v>1.2506504882659408</c:v>
                </c:pt>
                <c:pt idx="25">
                  <c:v>1.2544665857658119</c:v>
                </c:pt>
                <c:pt idx="26">
                  <c:v>1.2540350080840599</c:v>
                </c:pt>
                <c:pt idx="27">
                  <c:v>1.2485386014161559</c:v>
                </c:pt>
                <c:pt idx="28">
                  <c:v>1.2638660127317294</c:v>
                </c:pt>
                <c:pt idx="29">
                  <c:v>1.2561557908637506</c:v>
                </c:pt>
                <c:pt idx="30">
                  <c:v>1.24891966982529</c:v>
                </c:pt>
                <c:pt idx="31">
                  <c:v>1.2433040759863139</c:v>
                </c:pt>
                <c:pt idx="32">
                  <c:v>1.2482787204839789</c:v>
                </c:pt>
                <c:pt idx="33">
                  <c:v>1.2525151780234882</c:v>
                </c:pt>
                <c:pt idx="34">
                  <c:v>1.2538501086531313</c:v>
                </c:pt>
                <c:pt idx="35">
                  <c:v>1.2485925770480837</c:v>
                </c:pt>
                <c:pt idx="36">
                  <c:v>1.2512498599303346</c:v>
                </c:pt>
                <c:pt idx="37">
                  <c:v>1.2531543729279677</c:v>
                </c:pt>
                <c:pt idx="38">
                  <c:v>1.2504009084860401</c:v>
                </c:pt>
                <c:pt idx="39">
                  <c:v>1.2609529136646429</c:v>
                </c:pt>
                <c:pt idx="40">
                  <c:v>1.2574537533935544</c:v>
                </c:pt>
                <c:pt idx="41">
                  <c:v>1.2615135209616042</c:v>
                </c:pt>
                <c:pt idx="42">
                  <c:v>1.260231107281129</c:v>
                </c:pt>
                <c:pt idx="43">
                  <c:v>1.2607393808469944</c:v>
                </c:pt>
                <c:pt idx="44">
                  <c:v>1.264329163378298</c:v>
                </c:pt>
                <c:pt idx="45">
                  <c:v>1.2613557498986481</c:v>
                </c:pt>
                <c:pt idx="46">
                  <c:v>1.2613245236889279</c:v>
                </c:pt>
                <c:pt idx="47">
                  <c:v>1.2659073383950812</c:v>
                </c:pt>
                <c:pt idx="48">
                  <c:v>1.2361596463299134</c:v>
                </c:pt>
                <c:pt idx="49">
                  <c:v>1.2658765581085598</c:v>
                </c:pt>
                <c:pt idx="50">
                  <c:v>1.2246215468191086</c:v>
                </c:pt>
                <c:pt idx="51">
                  <c:v>1.2587944371940714</c:v>
                </c:pt>
                <c:pt idx="52">
                  <c:v>1.2712425286398037</c:v>
                </c:pt>
                <c:pt idx="53">
                  <c:v>1.2620145901537902</c:v>
                </c:pt>
                <c:pt idx="54">
                  <c:v>1.2608013224108578</c:v>
                </c:pt>
                <c:pt idx="55">
                  <c:v>1.2625553513230581</c:v>
                </c:pt>
                <c:pt idx="56">
                  <c:v>1.2705867010741778</c:v>
                </c:pt>
                <c:pt idx="57">
                  <c:v>1.2710285160815211</c:v>
                </c:pt>
                <c:pt idx="58">
                  <c:v>1.3111487967791724</c:v>
                </c:pt>
                <c:pt idx="59">
                  <c:v>1.2671436196571335</c:v>
                </c:pt>
                <c:pt idx="60">
                  <c:v>1.2782347332267761</c:v>
                </c:pt>
                <c:pt idx="61">
                  <c:v>1.2730742240014639</c:v>
                </c:pt>
                <c:pt idx="62">
                  <c:v>1.2710771644861407</c:v>
                </c:pt>
                <c:pt idx="63">
                  <c:v>1.2756019027024132</c:v>
                </c:pt>
                <c:pt idx="64">
                  <c:v>1.271746594124654</c:v>
                </c:pt>
                <c:pt idx="65">
                  <c:v>1.2708978201521535</c:v>
                </c:pt>
                <c:pt idx="66">
                  <c:v>1.2567674128474913</c:v>
                </c:pt>
                <c:pt idx="67">
                  <c:v>1.2379610353109185</c:v>
                </c:pt>
                <c:pt idx="68">
                  <c:v>1.2407526317470741</c:v>
                </c:pt>
                <c:pt idx="69">
                  <c:v>1.2419021812717901</c:v>
                </c:pt>
                <c:pt idx="70">
                  <c:v>1.2453512216206817</c:v>
                </c:pt>
                <c:pt idx="71">
                  <c:v>1.2436679003685773</c:v>
                </c:pt>
                <c:pt idx="72">
                  <c:v>1.2454352619519045</c:v>
                </c:pt>
                <c:pt idx="73">
                  <c:v>1.2501465347615968</c:v>
                </c:pt>
                <c:pt idx="74">
                  <c:v>1.2569779480574652</c:v>
                </c:pt>
                <c:pt idx="75">
                  <c:v>1.2546562122482638</c:v>
                </c:pt>
                <c:pt idx="76">
                  <c:v>1.2512054877300618</c:v>
                </c:pt>
                <c:pt idx="77">
                  <c:v>1.2562474625622222</c:v>
                </c:pt>
                <c:pt idx="78">
                  <c:v>1.251092462844944</c:v>
                </c:pt>
                <c:pt idx="79">
                  <c:v>1.2500677254402883</c:v>
                </c:pt>
                <c:pt idx="80">
                  <c:v>1.2422289505945838</c:v>
                </c:pt>
                <c:pt idx="81">
                  <c:v>1.2537011727417331</c:v>
                </c:pt>
                <c:pt idx="82">
                  <c:v>1.2575816392140644</c:v>
                </c:pt>
                <c:pt idx="83">
                  <c:v>1.254008813333114</c:v>
                </c:pt>
                <c:pt idx="84">
                  <c:v>1.2523502958837773</c:v>
                </c:pt>
                <c:pt idx="85">
                  <c:v>1.2454827694662109</c:v>
                </c:pt>
                <c:pt idx="86">
                  <c:v>1.2461240375790448</c:v>
                </c:pt>
                <c:pt idx="87">
                  <c:v>1.2532154089545493</c:v>
                </c:pt>
                <c:pt idx="88">
                  <c:v>1.2523479383153993</c:v>
                </c:pt>
                <c:pt idx="89">
                  <c:v>1.2514140908887819</c:v>
                </c:pt>
                <c:pt idx="90">
                  <c:v>1.2479645808752056</c:v>
                </c:pt>
                <c:pt idx="91">
                  <c:v>1.2487919566736272</c:v>
                </c:pt>
                <c:pt idx="92">
                  <c:v>1.2518111137686954</c:v>
                </c:pt>
                <c:pt idx="93">
                  <c:v>1.2515930707774028</c:v>
                </c:pt>
                <c:pt idx="94">
                  <c:v>1.2529721514432053</c:v>
                </c:pt>
                <c:pt idx="95">
                  <c:v>1.2470083542209978</c:v>
                </c:pt>
                <c:pt idx="96">
                  <c:v>1.2541579010798083</c:v>
                </c:pt>
                <c:pt idx="97">
                  <c:v>1.2534782832713238</c:v>
                </c:pt>
                <c:pt idx="98">
                  <c:v>1.2541654326021514</c:v>
                </c:pt>
                <c:pt idx="99">
                  <c:v>1.2596476144131679</c:v>
                </c:pt>
                <c:pt idx="100">
                  <c:v>1.2448847045200195</c:v>
                </c:pt>
                <c:pt idx="101">
                  <c:v>1.2397057268978411</c:v>
                </c:pt>
                <c:pt idx="102">
                  <c:v>1.2530050126925139</c:v>
                </c:pt>
                <c:pt idx="103">
                  <c:v>1.2613337613849336</c:v>
                </c:pt>
                <c:pt idx="104">
                  <c:v>1.2642282591736902</c:v>
                </c:pt>
                <c:pt idx="105">
                  <c:v>1.2498731682199644</c:v>
                </c:pt>
                <c:pt idx="106">
                  <c:v>1.2644573755231987</c:v>
                </c:pt>
                <c:pt idx="107">
                  <c:v>1.2563614898720932</c:v>
                </c:pt>
                <c:pt idx="108">
                  <c:v>1.2575465048882224</c:v>
                </c:pt>
                <c:pt idx="109">
                  <c:v>1.2512177317942799</c:v>
                </c:pt>
                <c:pt idx="110">
                  <c:v>1.2493151582282249</c:v>
                </c:pt>
                <c:pt idx="111">
                  <c:v>1.2580716850159237</c:v>
                </c:pt>
                <c:pt idx="112">
                  <c:v>1.2534985575005915</c:v>
                </c:pt>
                <c:pt idx="113">
                  <c:v>1.2492425373872083</c:v>
                </c:pt>
                <c:pt idx="114">
                  <c:v>1.2622109013318838</c:v>
                </c:pt>
                <c:pt idx="115">
                  <c:v>1.2547433496495404</c:v>
                </c:pt>
                <c:pt idx="116">
                  <c:v>1.2513284594626954</c:v>
                </c:pt>
                <c:pt idx="117">
                  <c:v>1.2695696459252381</c:v>
                </c:pt>
                <c:pt idx="118">
                  <c:v>1.2649597330509834</c:v>
                </c:pt>
                <c:pt idx="119">
                  <c:v>1.2621795951430794</c:v>
                </c:pt>
                <c:pt idx="120">
                  <c:v>1.2573366392106935</c:v>
                </c:pt>
                <c:pt idx="121">
                  <c:v>1.2587036300128218</c:v>
                </c:pt>
                <c:pt idx="122">
                  <c:v>1.2561613368598219</c:v>
                </c:pt>
                <c:pt idx="123">
                  <c:v>0.91101295527083759</c:v>
                </c:pt>
                <c:pt idx="124">
                  <c:v>1.9282423877811156E-4</c:v>
                </c:pt>
                <c:pt idx="125">
                  <c:v>1.1999910609245878</c:v>
                </c:pt>
                <c:pt idx="126">
                  <c:v>1.2518265978250254</c:v>
                </c:pt>
                <c:pt idx="127">
                  <c:v>1.2342619201530931</c:v>
                </c:pt>
                <c:pt idx="128">
                  <c:v>1.2360426438608303</c:v>
                </c:pt>
                <c:pt idx="129">
                  <c:v>1.2358790477526556</c:v>
                </c:pt>
                <c:pt idx="130">
                  <c:v>1.2413029652176166</c:v>
                </c:pt>
                <c:pt idx="131">
                  <c:v>1.2496785337530045</c:v>
                </c:pt>
                <c:pt idx="132">
                  <c:v>1.2421823585093756</c:v>
                </c:pt>
                <c:pt idx="133">
                  <c:v>1.2387910875884562</c:v>
                </c:pt>
                <c:pt idx="134">
                  <c:v>1.2411718012111077</c:v>
                </c:pt>
                <c:pt idx="135">
                  <c:v>1.2355942040740857</c:v>
                </c:pt>
                <c:pt idx="136">
                  <c:v>1.2421462937559424</c:v>
                </c:pt>
                <c:pt idx="137">
                  <c:v>1.2476546070469829</c:v>
                </c:pt>
                <c:pt idx="138">
                  <c:v>1.2498297425935065</c:v>
                </c:pt>
                <c:pt idx="139">
                  <c:v>1.2473539047602478</c:v>
                </c:pt>
                <c:pt idx="140">
                  <c:v>1.2453774317770161</c:v>
                </c:pt>
                <c:pt idx="141">
                  <c:v>1.2434272594605063</c:v>
                </c:pt>
                <c:pt idx="142">
                  <c:v>1.2451016822220029</c:v>
                </c:pt>
                <c:pt idx="143">
                  <c:v>1.2502644731254304</c:v>
                </c:pt>
                <c:pt idx="144">
                  <c:v>1.2377821204071122</c:v>
                </c:pt>
                <c:pt idx="145">
                  <c:v>1.2363419042463781</c:v>
                </c:pt>
                <c:pt idx="146">
                  <c:v>1.2345989127995558</c:v>
                </c:pt>
                <c:pt idx="147">
                  <c:v>1.2337602761158613</c:v>
                </c:pt>
                <c:pt idx="148">
                  <c:v>1.2355508924639258</c:v>
                </c:pt>
                <c:pt idx="149">
                  <c:v>1.2398283118645939</c:v>
                </c:pt>
                <c:pt idx="150">
                  <c:v>1.2348074670376015</c:v>
                </c:pt>
                <c:pt idx="151">
                  <c:v>1.235743176078113</c:v>
                </c:pt>
                <c:pt idx="152">
                  <c:v>1.2415124397617165</c:v>
                </c:pt>
                <c:pt idx="153">
                  <c:v>1.2402097443755979</c:v>
                </c:pt>
                <c:pt idx="154">
                  <c:v>1.240559390432014</c:v>
                </c:pt>
                <c:pt idx="155">
                  <c:v>1.2357979538305124</c:v>
                </c:pt>
                <c:pt idx="156">
                  <c:v>1.2407483455600548</c:v>
                </c:pt>
                <c:pt idx="157">
                  <c:v>1.2384584813169164</c:v>
                </c:pt>
                <c:pt idx="158">
                  <c:v>1.2381418770491615</c:v>
                </c:pt>
                <c:pt idx="159">
                  <c:v>1.2472227088427816</c:v>
                </c:pt>
                <c:pt idx="160">
                  <c:v>1.244402004766513</c:v>
                </c:pt>
                <c:pt idx="161">
                  <c:v>3.9627815901764653E-2</c:v>
                </c:pt>
                <c:pt idx="162">
                  <c:v>3.9683419355327904E-2</c:v>
                </c:pt>
                <c:pt idx="163">
                  <c:v>1.2391151282895461</c:v>
                </c:pt>
                <c:pt idx="164">
                  <c:v>1.2385696921485709</c:v>
                </c:pt>
                <c:pt idx="165">
                  <c:v>1.2362398232404324</c:v>
                </c:pt>
                <c:pt idx="166">
                  <c:v>1.2330971254688263</c:v>
                </c:pt>
                <c:pt idx="167">
                  <c:v>1.2404937400475298</c:v>
                </c:pt>
                <c:pt idx="168">
                  <c:v>1.2340759756360791</c:v>
                </c:pt>
                <c:pt idx="169">
                  <c:v>1.2343117021233352</c:v>
                </c:pt>
                <c:pt idx="170">
                  <c:v>1.2434538995837361</c:v>
                </c:pt>
                <c:pt idx="171">
                  <c:v>1.2434720100397896</c:v>
                </c:pt>
                <c:pt idx="172">
                  <c:v>1.2406688559174628</c:v>
                </c:pt>
                <c:pt idx="173">
                  <c:v>1.239987303325037</c:v>
                </c:pt>
                <c:pt idx="174">
                  <c:v>1.2306154987195399</c:v>
                </c:pt>
                <c:pt idx="175">
                  <c:v>1.2302346823320478</c:v>
                </c:pt>
                <c:pt idx="176">
                  <c:v>1.2348927408100079</c:v>
                </c:pt>
                <c:pt idx="177">
                  <c:v>1.2422302584990972</c:v>
                </c:pt>
                <c:pt idx="178">
                  <c:v>1.237551890191332</c:v>
                </c:pt>
                <c:pt idx="179">
                  <c:v>1.237196970138349</c:v>
                </c:pt>
                <c:pt idx="180">
                  <c:v>1.2325544165515687</c:v>
                </c:pt>
                <c:pt idx="181">
                  <c:v>1.2380639364893467</c:v>
                </c:pt>
                <c:pt idx="182">
                  <c:v>1.2410090437090422</c:v>
                </c:pt>
                <c:pt idx="183">
                  <c:v>1.2451586133095878</c:v>
                </c:pt>
                <c:pt idx="184">
                  <c:v>1.2438512849917363</c:v>
                </c:pt>
                <c:pt idx="185">
                  <c:v>1.2276878742991877</c:v>
                </c:pt>
                <c:pt idx="186">
                  <c:v>1.2239247197889731</c:v>
                </c:pt>
                <c:pt idx="187">
                  <c:v>1.231412347375157</c:v>
                </c:pt>
                <c:pt idx="188">
                  <c:v>1.213962767269261</c:v>
                </c:pt>
                <c:pt idx="189">
                  <c:v>1.2223085152347504</c:v>
                </c:pt>
                <c:pt idx="190">
                  <c:v>1.2233638756681511</c:v>
                </c:pt>
                <c:pt idx="191">
                  <c:v>1.2419169166465602</c:v>
                </c:pt>
                <c:pt idx="192">
                  <c:v>1.2533013230373586</c:v>
                </c:pt>
                <c:pt idx="193">
                  <c:v>1.2597067034424561</c:v>
                </c:pt>
                <c:pt idx="194">
                  <c:v>1.245078619645239</c:v>
                </c:pt>
                <c:pt idx="195">
                  <c:v>1.244968661389094</c:v>
                </c:pt>
                <c:pt idx="196">
                  <c:v>1.2593652516615712</c:v>
                </c:pt>
                <c:pt idx="197">
                  <c:v>1.2512802759209878</c:v>
                </c:pt>
                <c:pt idx="198">
                  <c:v>1.2533200642991498</c:v>
                </c:pt>
                <c:pt idx="199">
                  <c:v>1.2580642994224045</c:v>
                </c:pt>
                <c:pt idx="200">
                  <c:v>1.2570514644377524</c:v>
                </c:pt>
                <c:pt idx="201">
                  <c:v>1.2455072759076256</c:v>
                </c:pt>
                <c:pt idx="202">
                  <c:v>1.2486475668212056</c:v>
                </c:pt>
                <c:pt idx="203">
                  <c:v>1.2412235364597353</c:v>
                </c:pt>
                <c:pt idx="204">
                  <c:v>1.2300559483966131</c:v>
                </c:pt>
                <c:pt idx="205">
                  <c:v>1.23411189193533</c:v>
                </c:pt>
                <c:pt idx="206">
                  <c:v>1.2307061649984181</c:v>
                </c:pt>
                <c:pt idx="207">
                  <c:v>1.2517175121554458</c:v>
                </c:pt>
                <c:pt idx="208">
                  <c:v>1.2375068398448712</c:v>
                </c:pt>
                <c:pt idx="209">
                  <c:v>1.245467060375288</c:v>
                </c:pt>
                <c:pt idx="210">
                  <c:v>1.2342838272254184</c:v>
                </c:pt>
                <c:pt idx="211">
                  <c:v>1.237375579535962</c:v>
                </c:pt>
                <c:pt idx="212">
                  <c:v>1.265796600023567</c:v>
                </c:pt>
                <c:pt idx="213">
                  <c:v>1.2365000325007511</c:v>
                </c:pt>
                <c:pt idx="214">
                  <c:v>1.232522337927467</c:v>
                </c:pt>
                <c:pt idx="215">
                  <c:v>1.2371236343608796</c:v>
                </c:pt>
                <c:pt idx="216">
                  <c:v>1.241463713268123</c:v>
                </c:pt>
                <c:pt idx="217">
                  <c:v>1.2392786066264618</c:v>
                </c:pt>
                <c:pt idx="218">
                  <c:v>1.2510666357667879</c:v>
                </c:pt>
                <c:pt idx="219">
                  <c:v>1.2307636210765325</c:v>
                </c:pt>
                <c:pt idx="220">
                  <c:v>1.234592598136165</c:v>
                </c:pt>
                <c:pt idx="221">
                  <c:v>1.2374205143642398</c:v>
                </c:pt>
                <c:pt idx="222">
                  <c:v>1.2478313587308452</c:v>
                </c:pt>
                <c:pt idx="223">
                  <c:v>1.2368073894141518</c:v>
                </c:pt>
                <c:pt idx="224">
                  <c:v>1.2514741793592039</c:v>
                </c:pt>
                <c:pt idx="225">
                  <c:v>1.2517308783854311</c:v>
                </c:pt>
                <c:pt idx="226">
                  <c:v>1.2539078142454718</c:v>
                </c:pt>
                <c:pt idx="227">
                  <c:v>1.2500388049746622</c:v>
                </c:pt>
                <c:pt idx="228">
                  <c:v>1.243183083630931</c:v>
                </c:pt>
                <c:pt idx="229">
                  <c:v>1.2481025273113837</c:v>
                </c:pt>
                <c:pt idx="230">
                  <c:v>1.2619817437341956</c:v>
                </c:pt>
                <c:pt idx="231">
                  <c:v>1.2565019303357741</c:v>
                </c:pt>
                <c:pt idx="232">
                  <c:v>1.2616449847270592</c:v>
                </c:pt>
                <c:pt idx="233">
                  <c:v>1.2765584582996694</c:v>
                </c:pt>
                <c:pt idx="234">
                  <c:v>1.2725896801246896</c:v>
                </c:pt>
                <c:pt idx="235">
                  <c:v>1.2720072394562592</c:v>
                </c:pt>
                <c:pt idx="236">
                  <c:v>1.2613625607187591</c:v>
                </c:pt>
                <c:pt idx="237">
                  <c:v>1.2585261338033371</c:v>
                </c:pt>
                <c:pt idx="238">
                  <c:v>1.2548001139724378</c:v>
                </c:pt>
                <c:pt idx="239">
                  <c:v>1.2603467412394698</c:v>
                </c:pt>
                <c:pt idx="240">
                  <c:v>1.265704268274791</c:v>
                </c:pt>
                <c:pt idx="241">
                  <c:v>1.1954930825455736</c:v>
                </c:pt>
                <c:pt idx="242">
                  <c:v>1.2553392498524654</c:v>
                </c:pt>
                <c:pt idx="243">
                  <c:v>1.2677152944903298</c:v>
                </c:pt>
                <c:pt idx="244">
                  <c:v>1.2770929234373807</c:v>
                </c:pt>
                <c:pt idx="245">
                  <c:v>1.2630239132858099</c:v>
                </c:pt>
                <c:pt idx="246">
                  <c:v>1.2689497485102876</c:v>
                </c:pt>
                <c:pt idx="247">
                  <c:v>1.2686098026392532</c:v>
                </c:pt>
                <c:pt idx="248">
                  <c:v>1.2726027303166829</c:v>
                </c:pt>
                <c:pt idx="249">
                  <c:v>1.2699163740755324</c:v>
                </c:pt>
                <c:pt idx="250">
                  <c:v>1.2898842271791575</c:v>
                </c:pt>
                <c:pt idx="251">
                  <c:v>1.2877951868294668</c:v>
                </c:pt>
                <c:pt idx="252">
                  <c:v>1.2877309643626751</c:v>
                </c:pt>
                <c:pt idx="253">
                  <c:v>1.2597729418296024</c:v>
                </c:pt>
                <c:pt idx="254">
                  <c:v>1.054304876067754</c:v>
                </c:pt>
                <c:pt idx="255">
                  <c:v>1.2679299819185457</c:v>
                </c:pt>
                <c:pt idx="256">
                  <c:v>1.268398758774345</c:v>
                </c:pt>
                <c:pt idx="257">
                  <c:v>1.269246112050056</c:v>
                </c:pt>
                <c:pt idx="258">
                  <c:v>1.252353515317528</c:v>
                </c:pt>
                <c:pt idx="259">
                  <c:v>1.2664492287030582</c:v>
                </c:pt>
                <c:pt idx="260">
                  <c:v>1.2668474677003261</c:v>
                </c:pt>
                <c:pt idx="261">
                  <c:v>1.2636282086668498</c:v>
                </c:pt>
                <c:pt idx="262">
                  <c:v>1.2676453859581376</c:v>
                </c:pt>
                <c:pt idx="263">
                  <c:v>1.2423750218973921</c:v>
                </c:pt>
                <c:pt idx="264">
                  <c:v>1.2564734016496739</c:v>
                </c:pt>
                <c:pt idx="265">
                  <c:v>0.90980851123721351</c:v>
                </c:pt>
                <c:pt idx="266">
                  <c:v>1.2567543336085267</c:v>
                </c:pt>
                <c:pt idx="267">
                  <c:v>1.2583700379975697</c:v>
                </c:pt>
                <c:pt idx="268">
                  <c:v>1.2600734500298318</c:v>
                </c:pt>
                <c:pt idx="270">
                  <c:v>1.253731213323374</c:v>
                </c:pt>
                <c:pt idx="271">
                  <c:v>1.2602188642033685</c:v>
                </c:pt>
                <c:pt idx="272">
                  <c:v>0.9133791968303594</c:v>
                </c:pt>
                <c:pt idx="273">
                  <c:v>1.2549236366618286</c:v>
                </c:pt>
                <c:pt idx="274">
                  <c:v>1.2600693332662745</c:v>
                </c:pt>
                <c:pt idx="275">
                  <c:v>1.2597397889678597</c:v>
                </c:pt>
                <c:pt idx="276">
                  <c:v>1.2744714758723938</c:v>
                </c:pt>
                <c:pt idx="278">
                  <c:v>1.2595412233058838</c:v>
                </c:pt>
                <c:pt idx="279">
                  <c:v>1.2602863237178217</c:v>
                </c:pt>
                <c:pt idx="280">
                  <c:v>1.252821159148497</c:v>
                </c:pt>
                <c:pt idx="281">
                  <c:v>1.2598358105353773</c:v>
                </c:pt>
                <c:pt idx="282">
                  <c:v>1.2727324393275841</c:v>
                </c:pt>
                <c:pt idx="283">
                  <c:v>1.272315091249</c:v>
                </c:pt>
                <c:pt idx="284">
                  <c:v>1.2833504229839141</c:v>
                </c:pt>
                <c:pt idx="285">
                  <c:v>1.0681975006115685</c:v>
                </c:pt>
                <c:pt idx="286">
                  <c:v>1.2709608698542765</c:v>
                </c:pt>
                <c:pt idx="287">
                  <c:v>1.2785573335685485</c:v>
                </c:pt>
                <c:pt idx="288">
                  <c:v>1.2772978323884558</c:v>
                </c:pt>
                <c:pt idx="289">
                  <c:v>1.2723146898903122</c:v>
                </c:pt>
                <c:pt idx="290">
                  <c:v>1.2707656042942312</c:v>
                </c:pt>
                <c:pt idx="291">
                  <c:v>1.2735820749022229</c:v>
                </c:pt>
                <c:pt idx="292">
                  <c:v>1.267557275653816</c:v>
                </c:pt>
                <c:pt idx="293">
                  <c:v>1.267532526719336</c:v>
                </c:pt>
                <c:pt idx="294">
                  <c:v>1.2582547107673177</c:v>
                </c:pt>
                <c:pt idx="295">
                  <c:v>1.2611467505495337</c:v>
                </c:pt>
                <c:pt idx="296">
                  <c:v>1.2605629628313626</c:v>
                </c:pt>
                <c:pt idx="297">
                  <c:v>1.2607012814001548</c:v>
                </c:pt>
                <c:pt idx="298">
                  <c:v>1.2661885534834763</c:v>
                </c:pt>
                <c:pt idx="299">
                  <c:v>1.261490770847997</c:v>
                </c:pt>
                <c:pt idx="300">
                  <c:v>1.2639963651351274</c:v>
                </c:pt>
                <c:pt idx="301">
                  <c:v>1.2658546702036564</c:v>
                </c:pt>
                <c:pt idx="302">
                  <c:v>1.2627294362378036</c:v>
                </c:pt>
                <c:pt idx="303">
                  <c:v>1.2650481654855767</c:v>
                </c:pt>
                <c:pt idx="304">
                  <c:v>1.2645188744012934</c:v>
                </c:pt>
                <c:pt idx="305">
                  <c:v>1.2605128748996171</c:v>
                </c:pt>
                <c:pt idx="306">
                  <c:v>1.2317881413574638</c:v>
                </c:pt>
                <c:pt idx="307">
                  <c:v>1.2422454702483201</c:v>
                </c:pt>
                <c:pt idx="308">
                  <c:v>1.2393983194258724</c:v>
                </c:pt>
                <c:pt idx="309">
                  <c:v>1.2442158698840984</c:v>
                </c:pt>
                <c:pt idx="310">
                  <c:v>1.2346380651631148</c:v>
                </c:pt>
                <c:pt idx="311">
                  <c:v>1.238777284751986</c:v>
                </c:pt>
                <c:pt idx="312">
                  <c:v>1.236473968676076</c:v>
                </c:pt>
                <c:pt idx="313">
                  <c:v>1.2387041792258451</c:v>
                </c:pt>
                <c:pt idx="314">
                  <c:v>1.2427796825894228</c:v>
                </c:pt>
                <c:pt idx="315">
                  <c:v>1.2390009251807741</c:v>
                </c:pt>
                <c:pt idx="316">
                  <c:v>1.2352549545050657</c:v>
                </c:pt>
                <c:pt idx="317">
                  <c:v>1.2420938500813119</c:v>
                </c:pt>
                <c:pt idx="318">
                  <c:v>1.2374720307949298</c:v>
                </c:pt>
                <c:pt idx="319">
                  <c:v>1.2352581961358633</c:v>
                </c:pt>
                <c:pt idx="320">
                  <c:v>1.2421498831496174</c:v>
                </c:pt>
                <c:pt idx="321">
                  <c:v>1.2353091047392533</c:v>
                </c:pt>
                <c:pt idx="322">
                  <c:v>1.2210198993941628</c:v>
                </c:pt>
                <c:pt idx="323">
                  <c:v>1.2361162274334399</c:v>
                </c:pt>
                <c:pt idx="324">
                  <c:v>1.252553753883904</c:v>
                </c:pt>
                <c:pt idx="325">
                  <c:v>1.259065799700017</c:v>
                </c:pt>
                <c:pt idx="326">
                  <c:v>1.2465017966840386</c:v>
                </c:pt>
                <c:pt idx="327">
                  <c:v>1.2331518253112095</c:v>
                </c:pt>
                <c:pt idx="328">
                  <c:v>1.2496946115586254</c:v>
                </c:pt>
                <c:pt idx="329">
                  <c:v>1.2523781806105445</c:v>
                </c:pt>
                <c:pt idx="330">
                  <c:v>1.2516809628633141</c:v>
                </c:pt>
                <c:pt idx="331">
                  <c:v>1.2515317400092476</c:v>
                </c:pt>
                <c:pt idx="332">
                  <c:v>1.2489722638035154</c:v>
                </c:pt>
                <c:pt idx="333">
                  <c:v>1.2533212760225605</c:v>
                </c:pt>
                <c:pt idx="339">
                  <c:v>1.2514736765001411</c:v>
                </c:pt>
                <c:pt idx="340">
                  <c:v>1.2481405988391938</c:v>
                </c:pt>
                <c:pt idx="341">
                  <c:v>1.2528151739330162</c:v>
                </c:pt>
                <c:pt idx="342">
                  <c:v>1.2468571803439361</c:v>
                </c:pt>
                <c:pt idx="343">
                  <c:v>1.2510097757917109</c:v>
                </c:pt>
                <c:pt idx="344">
                  <c:v>1.2538822706036252</c:v>
                </c:pt>
                <c:pt idx="345">
                  <c:v>1.2476848633824218</c:v>
                </c:pt>
                <c:pt idx="346">
                  <c:v>1.2526988673918142</c:v>
                </c:pt>
                <c:pt idx="347">
                  <c:v>1.2621690699437769</c:v>
                </c:pt>
                <c:pt idx="348">
                  <c:v>1.260911562358314</c:v>
                </c:pt>
                <c:pt idx="349">
                  <c:v>1.2471970840598696</c:v>
                </c:pt>
                <c:pt idx="350">
                  <c:v>1.2555447270574902</c:v>
                </c:pt>
                <c:pt idx="351">
                  <c:v>1.2592173630127041</c:v>
                </c:pt>
                <c:pt idx="352">
                  <c:v>1.2574623081216092</c:v>
                </c:pt>
                <c:pt idx="353">
                  <c:v>1.2418361431678042</c:v>
                </c:pt>
                <c:pt idx="354">
                  <c:v>1.23317232166848</c:v>
                </c:pt>
                <c:pt idx="355">
                  <c:v>1.2396798415581518</c:v>
                </c:pt>
                <c:pt idx="356">
                  <c:v>1.2291625084699158</c:v>
                </c:pt>
                <c:pt idx="357">
                  <c:v>1.2295134810550539</c:v>
                </c:pt>
                <c:pt idx="358">
                  <c:v>1.2295456274503338</c:v>
                </c:pt>
                <c:pt idx="359">
                  <c:v>1.2258384948736138</c:v>
                </c:pt>
                <c:pt idx="360">
                  <c:v>1.2278379120919718</c:v>
                </c:pt>
                <c:pt idx="361">
                  <c:v>1.2303351819655735</c:v>
                </c:pt>
                <c:pt idx="362">
                  <c:v>1.2352697366119942</c:v>
                </c:pt>
                <c:pt idx="363">
                  <c:v>1.2301970777187581</c:v>
                </c:pt>
                <c:pt idx="364">
                  <c:v>1.2231456251387531</c:v>
                </c:pt>
                <c:pt idx="365">
                  <c:v>1.2305842699324179</c:v>
                </c:pt>
                <c:pt idx="366">
                  <c:v>1.2324295172992532</c:v>
                </c:pt>
                <c:pt idx="367">
                  <c:v>1.231713666648641</c:v>
                </c:pt>
                <c:pt idx="368">
                  <c:v>1.2326438099556221</c:v>
                </c:pt>
                <c:pt idx="369">
                  <c:v>1.2279822295102691</c:v>
                </c:pt>
                <c:pt idx="370">
                  <c:v>1.2380071712214435</c:v>
                </c:pt>
                <c:pt idx="371">
                  <c:v>1.2293427528187713</c:v>
                </c:pt>
                <c:pt idx="372">
                  <c:v>1.2287063780711021</c:v>
                </c:pt>
                <c:pt idx="373">
                  <c:v>1.2257209763369075</c:v>
                </c:pt>
                <c:pt idx="374">
                  <c:v>1.2305014618228853</c:v>
                </c:pt>
                <c:pt idx="375">
                  <c:v>1.2309979708107435</c:v>
                </c:pt>
                <c:pt idx="376">
                  <c:v>1.2308195599043634</c:v>
                </c:pt>
                <c:pt idx="377">
                  <c:v>1.2360788762041512</c:v>
                </c:pt>
                <c:pt idx="378">
                  <c:v>1.2345975864113521</c:v>
                </c:pt>
                <c:pt idx="379">
                  <c:v>1.2392432266618862</c:v>
                </c:pt>
                <c:pt idx="380">
                  <c:v>1.241587195440885</c:v>
                </c:pt>
                <c:pt idx="381">
                  <c:v>1.2350482911533378</c:v>
                </c:pt>
                <c:pt idx="382">
                  <c:v>1.2274499060961517</c:v>
                </c:pt>
                <c:pt idx="383">
                  <c:v>1.0254204181251125</c:v>
                </c:pt>
                <c:pt idx="384">
                  <c:v>1.2263259146445273</c:v>
                </c:pt>
                <c:pt idx="385">
                  <c:v>1.2318479387508139</c:v>
                </c:pt>
                <c:pt idx="386">
                  <c:v>1.2388753743272529</c:v>
                </c:pt>
                <c:pt idx="387">
                  <c:v>1.2357148621237357</c:v>
                </c:pt>
                <c:pt idx="388">
                  <c:v>1.2295726726396969</c:v>
                </c:pt>
                <c:pt idx="389">
                  <c:v>1.239036746323142</c:v>
                </c:pt>
                <c:pt idx="390">
                  <c:v>1.2329040583171631</c:v>
                </c:pt>
                <c:pt idx="391">
                  <c:v>1.2505460040076639</c:v>
                </c:pt>
                <c:pt idx="392">
                  <c:v>1.235483761384403</c:v>
                </c:pt>
                <c:pt idx="393">
                  <c:v>1.2414266923120261</c:v>
                </c:pt>
                <c:pt idx="394">
                  <c:v>1.2379356629886715</c:v>
                </c:pt>
                <c:pt idx="395">
                  <c:v>1.238724389153349</c:v>
                </c:pt>
                <c:pt idx="396">
                  <c:v>1.2425380894378069</c:v>
                </c:pt>
                <c:pt idx="397">
                  <c:v>1.2342785558358185</c:v>
                </c:pt>
                <c:pt idx="398">
                  <c:v>1.2342636473504356</c:v>
                </c:pt>
                <c:pt idx="399">
                  <c:v>1.237787355448619</c:v>
                </c:pt>
                <c:pt idx="400">
                  <c:v>1.2366912444200266</c:v>
                </c:pt>
                <c:pt idx="401">
                  <c:v>1.2417495364116309</c:v>
                </c:pt>
                <c:pt idx="402">
                  <c:v>1.240424172156374</c:v>
                </c:pt>
                <c:pt idx="403">
                  <c:v>1.2266296157379666</c:v>
                </c:pt>
                <c:pt idx="404">
                  <c:v>1.2416361744075142</c:v>
                </c:pt>
                <c:pt idx="405">
                  <c:v>1.2431001114270515</c:v>
                </c:pt>
                <c:pt idx="406">
                  <c:v>1.2307942440155781</c:v>
                </c:pt>
                <c:pt idx="407">
                  <c:v>1.2392939198934054</c:v>
                </c:pt>
                <c:pt idx="408">
                  <c:v>1.2343916209164738</c:v>
                </c:pt>
                <c:pt idx="409">
                  <c:v>1.2372851669690121</c:v>
                </c:pt>
                <c:pt idx="410">
                  <c:v>1.2385861712740533</c:v>
                </c:pt>
                <c:pt idx="411">
                  <c:v>1.2277588090786313</c:v>
                </c:pt>
                <c:pt idx="412">
                  <c:v>1.2360592909024757</c:v>
                </c:pt>
                <c:pt idx="413">
                  <c:v>1.2335066873421263</c:v>
                </c:pt>
                <c:pt idx="414">
                  <c:v>1.2403280609130147</c:v>
                </c:pt>
                <c:pt idx="415">
                  <c:v>1.2467980966216219</c:v>
                </c:pt>
                <c:pt idx="416">
                  <c:v>1.2432433037872277</c:v>
                </c:pt>
                <c:pt idx="417">
                  <c:v>1.2264956396430726</c:v>
                </c:pt>
                <c:pt idx="418">
                  <c:v>1.2294204823304042</c:v>
                </c:pt>
                <c:pt idx="419">
                  <c:v>1.229256154651184</c:v>
                </c:pt>
                <c:pt idx="420">
                  <c:v>1.2251794044287549</c:v>
                </c:pt>
                <c:pt idx="421">
                  <c:v>1.22544786022815</c:v>
                </c:pt>
                <c:pt idx="422">
                  <c:v>1.2271443461313976</c:v>
                </c:pt>
                <c:pt idx="423">
                  <c:v>1.2310727225817941</c:v>
                </c:pt>
                <c:pt idx="424">
                  <c:v>1.2320913858458951</c:v>
                </c:pt>
                <c:pt idx="425">
                  <c:v>1.2293929748691832</c:v>
                </c:pt>
                <c:pt idx="426">
                  <c:v>1.2250747358541689</c:v>
                </c:pt>
                <c:pt idx="427">
                  <c:v>1.2243743648043939</c:v>
                </c:pt>
                <c:pt idx="428">
                  <c:v>1.2245478502109144</c:v>
                </c:pt>
                <c:pt idx="429">
                  <c:v>1.24841382566488</c:v>
                </c:pt>
                <c:pt idx="430">
                  <c:v>1.2119728679889699</c:v>
                </c:pt>
                <c:pt idx="431">
                  <c:v>1.2293598685162959</c:v>
                </c:pt>
                <c:pt idx="432">
                  <c:v>1.2310286732627618</c:v>
                </c:pt>
                <c:pt idx="433">
                  <c:v>1.2437435153157519</c:v>
                </c:pt>
                <c:pt idx="434">
                  <c:v>1.2380252700662955</c:v>
                </c:pt>
                <c:pt idx="435">
                  <c:v>1.2386166980226192</c:v>
                </c:pt>
                <c:pt idx="436">
                  <c:v>1.2319102239252324</c:v>
                </c:pt>
                <c:pt idx="437">
                  <c:v>1.2553130302199842</c:v>
                </c:pt>
                <c:pt idx="438">
                  <c:v>1.2480577448802868</c:v>
                </c:pt>
                <c:pt idx="439">
                  <c:v>1.2539306036707198</c:v>
                </c:pt>
                <c:pt idx="440">
                  <c:v>1.2456826014941238</c:v>
                </c:pt>
                <c:pt idx="441">
                  <c:v>1.2331488517929379</c:v>
                </c:pt>
                <c:pt idx="442">
                  <c:v>1.2342387828389838</c:v>
                </c:pt>
                <c:pt idx="443">
                  <c:v>1.2274048579203392</c:v>
                </c:pt>
                <c:pt idx="444">
                  <c:v>1.2284246623132518</c:v>
                </c:pt>
                <c:pt idx="445">
                  <c:v>1.2411036238547128</c:v>
                </c:pt>
                <c:pt idx="446">
                  <c:v>1.2283718661328769</c:v>
                </c:pt>
                <c:pt idx="447">
                  <c:v>1.2417469872941298</c:v>
                </c:pt>
                <c:pt idx="448">
                  <c:v>1.2457723467021955</c:v>
                </c:pt>
                <c:pt idx="449">
                  <c:v>1.2415406611150244</c:v>
                </c:pt>
                <c:pt idx="450">
                  <c:v>1.239492742363862</c:v>
                </c:pt>
                <c:pt idx="451">
                  <c:v>1.2460655223202903</c:v>
                </c:pt>
                <c:pt idx="452">
                  <c:v>1.2278716205131743</c:v>
                </c:pt>
                <c:pt idx="453">
                  <c:v>1.2370203983463093</c:v>
                </c:pt>
                <c:pt idx="454">
                  <c:v>1.2373778859415541</c:v>
                </c:pt>
                <c:pt idx="455">
                  <c:v>1.2372667353044049</c:v>
                </c:pt>
                <c:pt idx="456">
                  <c:v>1.2454778027356979</c:v>
                </c:pt>
                <c:pt idx="457">
                  <c:v>1.236969605642807</c:v>
                </c:pt>
                <c:pt idx="458">
                  <c:v>1.2402034671162585</c:v>
                </c:pt>
                <c:pt idx="459">
                  <c:v>1.2383669596406999</c:v>
                </c:pt>
                <c:pt idx="460">
                  <c:v>1.245792970996136</c:v>
                </c:pt>
                <c:pt idx="461">
                  <c:v>1.2422722162214714</c:v>
                </c:pt>
                <c:pt idx="462">
                  <c:v>1.2516343070201918</c:v>
                </c:pt>
                <c:pt idx="463">
                  <c:v>1.239501687006725</c:v>
                </c:pt>
                <c:pt idx="464">
                  <c:v>1.2219749578790855</c:v>
                </c:pt>
                <c:pt idx="465">
                  <c:v>1.2400707646681357</c:v>
                </c:pt>
                <c:pt idx="466">
                  <c:v>1.2343535496568789</c:v>
                </c:pt>
                <c:pt idx="467">
                  <c:v>1.239410085060497</c:v>
                </c:pt>
                <c:pt idx="468">
                  <c:v>1.2460790740281895</c:v>
                </c:pt>
                <c:pt idx="470">
                  <c:v>3.9956189088743682E-2</c:v>
                </c:pt>
                <c:pt idx="471">
                  <c:v>3.9152183374549711E-2</c:v>
                </c:pt>
                <c:pt idx="472">
                  <c:v>1.2277834382470432</c:v>
                </c:pt>
                <c:pt idx="473">
                  <c:v>1.2295735972431432</c:v>
                </c:pt>
                <c:pt idx="474">
                  <c:v>1.2212299995489515</c:v>
                </c:pt>
                <c:pt idx="475">
                  <c:v>1.2594741952509276</c:v>
                </c:pt>
                <c:pt idx="476">
                  <c:v>1.2549960445651198</c:v>
                </c:pt>
                <c:pt idx="477">
                  <c:v>1.2581484094254227</c:v>
                </c:pt>
                <c:pt idx="478">
                  <c:v>1.258670312445046</c:v>
                </c:pt>
                <c:pt idx="479">
                  <c:v>1.252877819378718</c:v>
                </c:pt>
                <c:pt idx="480">
                  <c:v>1.2559178235949369</c:v>
                </c:pt>
                <c:pt idx="481">
                  <c:v>1.2562250903746368</c:v>
                </c:pt>
                <c:pt idx="482">
                  <c:v>1.2382841878753186</c:v>
                </c:pt>
                <c:pt idx="483">
                  <c:v>1.2367001973304002</c:v>
                </c:pt>
                <c:pt idx="484">
                  <c:v>1.2298542635022498</c:v>
                </c:pt>
                <c:pt idx="485">
                  <c:v>1.2288160758541602</c:v>
                </c:pt>
                <c:pt idx="486">
                  <c:v>1.2401556547464339</c:v>
                </c:pt>
                <c:pt idx="487">
                  <c:v>1.2357302468119218</c:v>
                </c:pt>
                <c:pt idx="488">
                  <c:v>1.2400004012417829</c:v>
                </c:pt>
                <c:pt idx="489">
                  <c:v>1.2368666405553896</c:v>
                </c:pt>
                <c:pt idx="490">
                  <c:v>1.2370688504283738</c:v>
                </c:pt>
                <c:pt idx="491">
                  <c:v>1.2302502461181715</c:v>
                </c:pt>
                <c:pt idx="492">
                  <c:v>1.2364576545854284</c:v>
                </c:pt>
                <c:pt idx="493">
                  <c:v>1.221754384654469</c:v>
                </c:pt>
                <c:pt idx="494">
                  <c:v>1.2262169186218201</c:v>
                </c:pt>
                <c:pt idx="495">
                  <c:v>1.2306141501393395</c:v>
                </c:pt>
                <c:pt idx="496">
                  <c:v>1.2323525716480082</c:v>
                </c:pt>
                <c:pt idx="497">
                  <c:v>1.2366147645440708</c:v>
                </c:pt>
                <c:pt idx="498">
                  <c:v>1.2339192194780531</c:v>
                </c:pt>
                <c:pt idx="499">
                  <c:v>1.2308902590589157</c:v>
                </c:pt>
                <c:pt idx="500">
                  <c:v>1.2326569721846952</c:v>
                </c:pt>
                <c:pt idx="501">
                  <c:v>1.2298451691981269</c:v>
                </c:pt>
                <c:pt idx="502">
                  <c:v>1.2294895894371862</c:v>
                </c:pt>
                <c:pt idx="503">
                  <c:v>1.2315399668979838</c:v>
                </c:pt>
                <c:pt idx="504">
                  <c:v>1.2349395252379676</c:v>
                </c:pt>
                <c:pt idx="505">
                  <c:v>1.2325805047257481</c:v>
                </c:pt>
                <c:pt idx="506">
                  <c:v>1.2338637147599674</c:v>
                </c:pt>
                <c:pt idx="507">
                  <c:v>1.2393220877767868</c:v>
                </c:pt>
                <c:pt idx="508">
                  <c:v>1.2314308702319716</c:v>
                </c:pt>
                <c:pt idx="509">
                  <c:v>1.2311012958382626</c:v>
                </c:pt>
                <c:pt idx="510">
                  <c:v>1.2304169932264142</c:v>
                </c:pt>
                <c:pt idx="511">
                  <c:v>1.2322006044877101</c:v>
                </c:pt>
                <c:pt idx="512">
                  <c:v>1.2283051642262264</c:v>
                </c:pt>
                <c:pt idx="513">
                  <c:v>1.2270434363468903</c:v>
                </c:pt>
                <c:pt idx="514">
                  <c:v>1.2277259111203358</c:v>
                </c:pt>
                <c:pt idx="515">
                  <c:v>1.230285885919828</c:v>
                </c:pt>
                <c:pt idx="516">
                  <c:v>1.2573457125386498</c:v>
                </c:pt>
                <c:pt idx="517">
                  <c:v>1.2515357648685861</c:v>
                </c:pt>
                <c:pt idx="518">
                  <c:v>1.2466430905121286</c:v>
                </c:pt>
                <c:pt idx="519">
                  <c:v>1.2280938573887812</c:v>
                </c:pt>
                <c:pt idx="520">
                  <c:v>1.2336786678647478</c:v>
                </c:pt>
                <c:pt idx="521">
                  <c:v>1.2233290973857573</c:v>
                </c:pt>
                <c:pt idx="522">
                  <c:v>1.2223794469190936</c:v>
                </c:pt>
                <c:pt idx="523">
                  <c:v>1.2274273664191158</c:v>
                </c:pt>
                <c:pt idx="524">
                  <c:v>1.2241156890349401</c:v>
                </c:pt>
                <c:pt idx="525">
                  <c:v>1.2280750815989561</c:v>
                </c:pt>
                <c:pt idx="526">
                  <c:v>1.2252353538933418</c:v>
                </c:pt>
                <c:pt idx="527">
                  <c:v>1.2325184218804373</c:v>
                </c:pt>
                <c:pt idx="528">
                  <c:v>0.11085499990407144</c:v>
                </c:pt>
                <c:pt idx="529">
                  <c:v>0.1094332701097486</c:v>
                </c:pt>
                <c:pt idx="530">
                  <c:v>0.11037788828035972</c:v>
                </c:pt>
                <c:pt idx="531">
                  <c:v>0.10602307693998597</c:v>
                </c:pt>
                <c:pt idx="532">
                  <c:v>0.11066347295631551</c:v>
                </c:pt>
                <c:pt idx="533">
                  <c:v>0.11014354862593964</c:v>
                </c:pt>
                <c:pt idx="534">
                  <c:v>0.11083277527131735</c:v>
                </c:pt>
                <c:pt idx="535">
                  <c:v>0.11009123385582999</c:v>
                </c:pt>
                <c:pt idx="536">
                  <c:v>0.10960227574749601</c:v>
                </c:pt>
                <c:pt idx="537">
                  <c:v>0.10940939611090135</c:v>
                </c:pt>
                <c:pt idx="538">
                  <c:v>0.10761387974506968</c:v>
                </c:pt>
                <c:pt idx="539">
                  <c:v>1.2510222938457618</c:v>
                </c:pt>
                <c:pt idx="540">
                  <c:v>1.2309025708705301</c:v>
                </c:pt>
                <c:pt idx="541">
                  <c:v>1.266241391111151</c:v>
                </c:pt>
                <c:pt idx="542">
                  <c:v>1.2725877951218927</c:v>
                </c:pt>
                <c:pt idx="543">
                  <c:v>1.2808239257792711</c:v>
                </c:pt>
                <c:pt idx="544">
                  <c:v>1.2421176307272261</c:v>
                </c:pt>
                <c:pt idx="545">
                  <c:v>1.2685897532781594</c:v>
                </c:pt>
                <c:pt idx="546">
                  <c:v>1.2653774396379001</c:v>
                </c:pt>
                <c:pt idx="547">
                  <c:v>1.2333904377835294</c:v>
                </c:pt>
                <c:pt idx="548">
                  <c:v>1.2379843797093564</c:v>
                </c:pt>
                <c:pt idx="549">
                  <c:v>1.2335587620762547</c:v>
                </c:pt>
                <c:pt idx="550">
                  <c:v>1.2382849414660881</c:v>
                </c:pt>
                <c:pt idx="551">
                  <c:v>1.2266029339708069</c:v>
                </c:pt>
                <c:pt idx="552">
                  <c:v>1.2393053270474497</c:v>
                </c:pt>
                <c:pt idx="553">
                  <c:v>1.2294509500990676</c:v>
                </c:pt>
                <c:pt idx="554">
                  <c:v>1.2298035216956835</c:v>
                </c:pt>
                <c:pt idx="555">
                  <c:v>1.2521811637203368</c:v>
                </c:pt>
                <c:pt idx="556">
                  <c:v>1.2346968207519171</c:v>
                </c:pt>
                <c:pt idx="557">
                  <c:v>1.227881542966506</c:v>
                </c:pt>
                <c:pt idx="558">
                  <c:v>1.2234945497928678</c:v>
                </c:pt>
                <c:pt idx="559">
                  <c:v>1.2182361443336407</c:v>
                </c:pt>
                <c:pt idx="560">
                  <c:v>1.2527632575416057</c:v>
                </c:pt>
                <c:pt idx="561">
                  <c:v>1.2393124735876859</c:v>
                </c:pt>
                <c:pt idx="562">
                  <c:v>1.2502533200472921</c:v>
                </c:pt>
                <c:pt idx="563">
                  <c:v>1.2543386592435311</c:v>
                </c:pt>
                <c:pt idx="564">
                  <c:v>1.2225002239779015</c:v>
                </c:pt>
                <c:pt idx="565">
                  <c:v>1.2295602535912458</c:v>
                </c:pt>
                <c:pt idx="566">
                  <c:v>1.2373263427825905</c:v>
                </c:pt>
                <c:pt idx="567">
                  <c:v>1.2351900139363494</c:v>
                </c:pt>
                <c:pt idx="568">
                  <c:v>1.2349759396131139</c:v>
                </c:pt>
                <c:pt idx="569">
                  <c:v>1.2399668223945133</c:v>
                </c:pt>
                <c:pt idx="570">
                  <c:v>1.238028868199808</c:v>
                </c:pt>
                <c:pt idx="571">
                  <c:v>1.2305850085192649</c:v>
                </c:pt>
                <c:pt idx="572">
                  <c:v>1.235725211490019</c:v>
                </c:pt>
                <c:pt idx="573">
                  <c:v>1.2197523477486298</c:v>
                </c:pt>
                <c:pt idx="574">
                  <c:v>1.2374559407563219</c:v>
                </c:pt>
                <c:pt idx="575">
                  <c:v>1.2401228812814495</c:v>
                </c:pt>
                <c:pt idx="576">
                  <c:v>1.242186027932338</c:v>
                </c:pt>
                <c:pt idx="577">
                  <c:v>1.2361410141324538</c:v>
                </c:pt>
                <c:pt idx="578">
                  <c:v>1.2369067337805533</c:v>
                </c:pt>
                <c:pt idx="579">
                  <c:v>1.2364709832559388</c:v>
                </c:pt>
                <c:pt idx="580">
                  <c:v>1.2417467635943154</c:v>
                </c:pt>
                <c:pt idx="581">
                  <c:v>1.237468980037129</c:v>
                </c:pt>
                <c:pt idx="582">
                  <c:v>1.3036243841889317</c:v>
                </c:pt>
                <c:pt idx="583">
                  <c:v>1.2303576331002841</c:v>
                </c:pt>
                <c:pt idx="584">
                  <c:v>1.2403192386106832</c:v>
                </c:pt>
                <c:pt idx="585">
                  <c:v>1.2378526198204716</c:v>
                </c:pt>
                <c:pt idx="586">
                  <c:v>1.2361120557636691</c:v>
                </c:pt>
                <c:pt idx="587">
                  <c:v>1.2312347353046484</c:v>
                </c:pt>
                <c:pt idx="588">
                  <c:v>1.2383472337138461</c:v>
                </c:pt>
                <c:pt idx="589">
                  <c:v>1.237281753334087</c:v>
                </c:pt>
                <c:pt idx="590">
                  <c:v>1.3729741548518262</c:v>
                </c:pt>
                <c:pt idx="591">
                  <c:v>1.361096593560799</c:v>
                </c:pt>
                <c:pt idx="592">
                  <c:v>1.3644184662286054</c:v>
                </c:pt>
                <c:pt idx="593">
                  <c:v>1.3612705450657863</c:v>
                </c:pt>
                <c:pt idx="594">
                  <c:v>1.3678988455100523</c:v>
                </c:pt>
                <c:pt idx="595">
                  <c:v>1.3625752978702739</c:v>
                </c:pt>
                <c:pt idx="596">
                  <c:v>1.2238653515022913</c:v>
                </c:pt>
                <c:pt idx="597">
                  <c:v>1.2255399521759625</c:v>
                </c:pt>
                <c:pt idx="598">
                  <c:v>1.234964528873405</c:v>
                </c:pt>
                <c:pt idx="599">
                  <c:v>1.2419255135159009</c:v>
                </c:pt>
                <c:pt idx="600">
                  <c:v>1.2222541473722062</c:v>
                </c:pt>
                <c:pt idx="601">
                  <c:v>1.2346870273991868</c:v>
                </c:pt>
                <c:pt idx="602">
                  <c:v>1.2255018130566591</c:v>
                </c:pt>
                <c:pt idx="603">
                  <c:v>1.236440172644214</c:v>
                </c:pt>
                <c:pt idx="604">
                  <c:v>1.2347448941319239</c:v>
                </c:pt>
                <c:pt idx="605">
                  <c:v>1.2367609007389251</c:v>
                </c:pt>
                <c:pt idx="606">
                  <c:v>1.2328463164777819</c:v>
                </c:pt>
                <c:pt idx="607">
                  <c:v>1.2359226557311371</c:v>
                </c:pt>
                <c:pt idx="608">
                  <c:v>1.22555611698555</c:v>
                </c:pt>
                <c:pt idx="610">
                  <c:v>0</c:v>
                </c:pt>
              </c:numCache>
            </c:numRef>
          </c:yVal>
        </c:ser>
        <c:ser>
          <c:idx val="1"/>
          <c:order val="1"/>
          <c:spPr>
            <a:ln w="28575">
              <a:noFill/>
            </a:ln>
          </c:spPr>
          <c:marker>
            <c:symbol val="none"/>
          </c:marker>
          <c:trendline>
            <c:spPr>
              <a:ln w="15875">
                <a:solidFill>
                  <a:schemeClr val="tx2"/>
                </a:solidFill>
              </a:ln>
            </c:spPr>
            <c:trendlineType val="linear"/>
          </c:trendline>
          <c:xVal>
            <c:numRef>
              <c:f>lum!$A$2:$A$609</c:f>
              <c:numCache>
                <c:formatCode>General</c:formatCode>
                <c:ptCount val="608"/>
                <c:pt idx="0">
                  <c:v>37658</c:v>
                </c:pt>
                <c:pt idx="1">
                  <c:v>37659</c:v>
                </c:pt>
                <c:pt idx="2">
                  <c:v>37661</c:v>
                </c:pt>
                <c:pt idx="3">
                  <c:v>37662</c:v>
                </c:pt>
                <c:pt idx="4">
                  <c:v>37664</c:v>
                </c:pt>
                <c:pt idx="5">
                  <c:v>37665</c:v>
                </c:pt>
                <c:pt idx="6">
                  <c:v>37666</c:v>
                </c:pt>
                <c:pt idx="7">
                  <c:v>37667</c:v>
                </c:pt>
                <c:pt idx="8">
                  <c:v>37670</c:v>
                </c:pt>
                <c:pt idx="9">
                  <c:v>37672</c:v>
                </c:pt>
                <c:pt idx="10">
                  <c:v>37673</c:v>
                </c:pt>
                <c:pt idx="11">
                  <c:v>37674</c:v>
                </c:pt>
                <c:pt idx="12">
                  <c:v>37675</c:v>
                </c:pt>
                <c:pt idx="13">
                  <c:v>37677</c:v>
                </c:pt>
                <c:pt idx="14">
                  <c:v>37678</c:v>
                </c:pt>
                <c:pt idx="15">
                  <c:v>37679</c:v>
                </c:pt>
                <c:pt idx="16">
                  <c:v>37680</c:v>
                </c:pt>
                <c:pt idx="17">
                  <c:v>37681</c:v>
                </c:pt>
                <c:pt idx="18">
                  <c:v>37683</c:v>
                </c:pt>
                <c:pt idx="19">
                  <c:v>37684</c:v>
                </c:pt>
                <c:pt idx="20">
                  <c:v>37685</c:v>
                </c:pt>
                <c:pt idx="21">
                  <c:v>37686</c:v>
                </c:pt>
                <c:pt idx="22">
                  <c:v>37687</c:v>
                </c:pt>
                <c:pt idx="23">
                  <c:v>37688</c:v>
                </c:pt>
                <c:pt idx="24">
                  <c:v>37689</c:v>
                </c:pt>
                <c:pt idx="25">
                  <c:v>37690</c:v>
                </c:pt>
                <c:pt idx="26">
                  <c:v>37691</c:v>
                </c:pt>
                <c:pt idx="27">
                  <c:v>37692</c:v>
                </c:pt>
                <c:pt idx="28">
                  <c:v>37693</c:v>
                </c:pt>
                <c:pt idx="29">
                  <c:v>37694</c:v>
                </c:pt>
                <c:pt idx="30">
                  <c:v>37698</c:v>
                </c:pt>
                <c:pt idx="31">
                  <c:v>37699</c:v>
                </c:pt>
                <c:pt idx="32">
                  <c:v>37700</c:v>
                </c:pt>
                <c:pt idx="33">
                  <c:v>37701</c:v>
                </c:pt>
                <c:pt idx="34">
                  <c:v>37702</c:v>
                </c:pt>
                <c:pt idx="35">
                  <c:v>37703</c:v>
                </c:pt>
                <c:pt idx="36">
                  <c:v>37704</c:v>
                </c:pt>
                <c:pt idx="37">
                  <c:v>37705</c:v>
                </c:pt>
                <c:pt idx="38">
                  <c:v>37706</c:v>
                </c:pt>
                <c:pt idx="39">
                  <c:v>37707</c:v>
                </c:pt>
                <c:pt idx="40">
                  <c:v>37708</c:v>
                </c:pt>
                <c:pt idx="41">
                  <c:v>37709</c:v>
                </c:pt>
                <c:pt idx="42">
                  <c:v>37710</c:v>
                </c:pt>
                <c:pt idx="43">
                  <c:v>37711</c:v>
                </c:pt>
                <c:pt idx="44">
                  <c:v>37712</c:v>
                </c:pt>
                <c:pt idx="45">
                  <c:v>37713</c:v>
                </c:pt>
                <c:pt idx="46">
                  <c:v>37714</c:v>
                </c:pt>
                <c:pt idx="47">
                  <c:v>37715</c:v>
                </c:pt>
                <c:pt idx="48">
                  <c:v>37716</c:v>
                </c:pt>
                <c:pt idx="49">
                  <c:v>37717</c:v>
                </c:pt>
                <c:pt idx="50">
                  <c:v>37719</c:v>
                </c:pt>
                <c:pt idx="51">
                  <c:v>37721</c:v>
                </c:pt>
                <c:pt idx="52">
                  <c:v>37722</c:v>
                </c:pt>
                <c:pt idx="53">
                  <c:v>37723</c:v>
                </c:pt>
                <c:pt idx="54">
                  <c:v>37724</c:v>
                </c:pt>
                <c:pt idx="55">
                  <c:v>37725</c:v>
                </c:pt>
                <c:pt idx="56">
                  <c:v>37726</c:v>
                </c:pt>
                <c:pt idx="57">
                  <c:v>37740</c:v>
                </c:pt>
                <c:pt idx="58">
                  <c:v>37744</c:v>
                </c:pt>
                <c:pt idx="59">
                  <c:v>37745</c:v>
                </c:pt>
                <c:pt idx="60">
                  <c:v>37746</c:v>
                </c:pt>
                <c:pt idx="61">
                  <c:v>37747</c:v>
                </c:pt>
                <c:pt idx="62">
                  <c:v>37748</c:v>
                </c:pt>
                <c:pt idx="63">
                  <c:v>37750</c:v>
                </c:pt>
                <c:pt idx="64">
                  <c:v>37753</c:v>
                </c:pt>
                <c:pt idx="65">
                  <c:v>37762</c:v>
                </c:pt>
                <c:pt idx="66">
                  <c:v>37763</c:v>
                </c:pt>
                <c:pt idx="67">
                  <c:v>37766</c:v>
                </c:pt>
                <c:pt idx="68">
                  <c:v>37767</c:v>
                </c:pt>
                <c:pt idx="69">
                  <c:v>37769</c:v>
                </c:pt>
                <c:pt idx="70">
                  <c:v>37770</c:v>
                </c:pt>
                <c:pt idx="71">
                  <c:v>37772</c:v>
                </c:pt>
                <c:pt idx="72">
                  <c:v>37773</c:v>
                </c:pt>
                <c:pt idx="73">
                  <c:v>37775</c:v>
                </c:pt>
                <c:pt idx="74">
                  <c:v>37776</c:v>
                </c:pt>
                <c:pt idx="75">
                  <c:v>37778</c:v>
                </c:pt>
                <c:pt idx="76">
                  <c:v>37780</c:v>
                </c:pt>
                <c:pt idx="77">
                  <c:v>37781</c:v>
                </c:pt>
                <c:pt idx="78">
                  <c:v>37782</c:v>
                </c:pt>
                <c:pt idx="79">
                  <c:v>37783</c:v>
                </c:pt>
                <c:pt idx="80">
                  <c:v>37784</c:v>
                </c:pt>
                <c:pt idx="81">
                  <c:v>37785</c:v>
                </c:pt>
                <c:pt idx="82">
                  <c:v>37788</c:v>
                </c:pt>
                <c:pt idx="83">
                  <c:v>37789</c:v>
                </c:pt>
                <c:pt idx="84">
                  <c:v>37790</c:v>
                </c:pt>
                <c:pt idx="85">
                  <c:v>37801</c:v>
                </c:pt>
                <c:pt idx="86">
                  <c:v>37802</c:v>
                </c:pt>
                <c:pt idx="87">
                  <c:v>37803</c:v>
                </c:pt>
                <c:pt idx="88">
                  <c:v>37804</c:v>
                </c:pt>
                <c:pt idx="89">
                  <c:v>37805</c:v>
                </c:pt>
                <c:pt idx="90">
                  <c:v>37806</c:v>
                </c:pt>
                <c:pt idx="91">
                  <c:v>37807</c:v>
                </c:pt>
                <c:pt idx="92">
                  <c:v>37808</c:v>
                </c:pt>
                <c:pt idx="93">
                  <c:v>37809</c:v>
                </c:pt>
                <c:pt idx="94">
                  <c:v>37810</c:v>
                </c:pt>
                <c:pt idx="95">
                  <c:v>37811</c:v>
                </c:pt>
                <c:pt idx="96">
                  <c:v>37812</c:v>
                </c:pt>
                <c:pt idx="97">
                  <c:v>37813</c:v>
                </c:pt>
                <c:pt idx="98">
                  <c:v>37814</c:v>
                </c:pt>
                <c:pt idx="99">
                  <c:v>37815</c:v>
                </c:pt>
                <c:pt idx="100">
                  <c:v>37816</c:v>
                </c:pt>
                <c:pt idx="101">
                  <c:v>37817</c:v>
                </c:pt>
                <c:pt idx="102">
                  <c:v>37818</c:v>
                </c:pt>
                <c:pt idx="103">
                  <c:v>37819</c:v>
                </c:pt>
                <c:pt idx="104">
                  <c:v>37820</c:v>
                </c:pt>
                <c:pt idx="105">
                  <c:v>37822</c:v>
                </c:pt>
                <c:pt idx="106">
                  <c:v>37823</c:v>
                </c:pt>
                <c:pt idx="107">
                  <c:v>37824</c:v>
                </c:pt>
                <c:pt idx="108">
                  <c:v>37825</c:v>
                </c:pt>
                <c:pt idx="109">
                  <c:v>37828</c:v>
                </c:pt>
                <c:pt idx="110">
                  <c:v>37831</c:v>
                </c:pt>
                <c:pt idx="111">
                  <c:v>37832</c:v>
                </c:pt>
                <c:pt idx="112">
                  <c:v>37833</c:v>
                </c:pt>
                <c:pt idx="113">
                  <c:v>37844</c:v>
                </c:pt>
                <c:pt idx="114">
                  <c:v>37845</c:v>
                </c:pt>
                <c:pt idx="115">
                  <c:v>37846</c:v>
                </c:pt>
                <c:pt idx="116">
                  <c:v>37847</c:v>
                </c:pt>
                <c:pt idx="117">
                  <c:v>37848</c:v>
                </c:pt>
                <c:pt idx="118">
                  <c:v>37849</c:v>
                </c:pt>
                <c:pt idx="119">
                  <c:v>37850</c:v>
                </c:pt>
                <c:pt idx="120">
                  <c:v>37851</c:v>
                </c:pt>
                <c:pt idx="121">
                  <c:v>37852</c:v>
                </c:pt>
                <c:pt idx="122">
                  <c:v>37854</c:v>
                </c:pt>
                <c:pt idx="123">
                  <c:v>37856</c:v>
                </c:pt>
                <c:pt idx="124">
                  <c:v>38046</c:v>
                </c:pt>
                <c:pt idx="125">
                  <c:v>38047</c:v>
                </c:pt>
                <c:pt idx="126">
                  <c:v>38048</c:v>
                </c:pt>
                <c:pt idx="127">
                  <c:v>38049</c:v>
                </c:pt>
                <c:pt idx="128">
                  <c:v>38050</c:v>
                </c:pt>
                <c:pt idx="129">
                  <c:v>38051</c:v>
                </c:pt>
                <c:pt idx="130">
                  <c:v>38052</c:v>
                </c:pt>
                <c:pt idx="131">
                  <c:v>38053</c:v>
                </c:pt>
                <c:pt idx="132">
                  <c:v>38070</c:v>
                </c:pt>
                <c:pt idx="133">
                  <c:v>38071</c:v>
                </c:pt>
                <c:pt idx="134">
                  <c:v>38072</c:v>
                </c:pt>
                <c:pt idx="135">
                  <c:v>38074</c:v>
                </c:pt>
                <c:pt idx="136">
                  <c:v>38075</c:v>
                </c:pt>
                <c:pt idx="137">
                  <c:v>38076</c:v>
                </c:pt>
                <c:pt idx="138">
                  <c:v>38077</c:v>
                </c:pt>
                <c:pt idx="139">
                  <c:v>38078</c:v>
                </c:pt>
                <c:pt idx="140">
                  <c:v>38079</c:v>
                </c:pt>
                <c:pt idx="141">
                  <c:v>38080</c:v>
                </c:pt>
                <c:pt idx="142">
                  <c:v>38081</c:v>
                </c:pt>
                <c:pt idx="143">
                  <c:v>38082</c:v>
                </c:pt>
                <c:pt idx="144">
                  <c:v>38083</c:v>
                </c:pt>
                <c:pt idx="145">
                  <c:v>38084</c:v>
                </c:pt>
                <c:pt idx="146">
                  <c:v>38085</c:v>
                </c:pt>
                <c:pt idx="147">
                  <c:v>38086</c:v>
                </c:pt>
                <c:pt idx="148">
                  <c:v>38089</c:v>
                </c:pt>
                <c:pt idx="149">
                  <c:v>38090</c:v>
                </c:pt>
                <c:pt idx="150">
                  <c:v>38091</c:v>
                </c:pt>
                <c:pt idx="151">
                  <c:v>38092</c:v>
                </c:pt>
                <c:pt idx="152">
                  <c:v>38093</c:v>
                </c:pt>
                <c:pt idx="153">
                  <c:v>38094</c:v>
                </c:pt>
                <c:pt idx="154">
                  <c:v>38095</c:v>
                </c:pt>
                <c:pt idx="155">
                  <c:v>38096</c:v>
                </c:pt>
                <c:pt idx="156">
                  <c:v>38097</c:v>
                </c:pt>
                <c:pt idx="157">
                  <c:v>38098</c:v>
                </c:pt>
                <c:pt idx="158">
                  <c:v>38099</c:v>
                </c:pt>
                <c:pt idx="159">
                  <c:v>38100</c:v>
                </c:pt>
                <c:pt idx="160">
                  <c:v>38111</c:v>
                </c:pt>
                <c:pt idx="161">
                  <c:v>38112</c:v>
                </c:pt>
                <c:pt idx="162">
                  <c:v>38114</c:v>
                </c:pt>
                <c:pt idx="163">
                  <c:v>38117</c:v>
                </c:pt>
                <c:pt idx="164">
                  <c:v>38118</c:v>
                </c:pt>
                <c:pt idx="165">
                  <c:v>38119</c:v>
                </c:pt>
                <c:pt idx="166">
                  <c:v>38120</c:v>
                </c:pt>
                <c:pt idx="167">
                  <c:v>38121</c:v>
                </c:pt>
                <c:pt idx="168">
                  <c:v>38122</c:v>
                </c:pt>
                <c:pt idx="169">
                  <c:v>38131</c:v>
                </c:pt>
                <c:pt idx="170">
                  <c:v>38132</c:v>
                </c:pt>
                <c:pt idx="171">
                  <c:v>38133</c:v>
                </c:pt>
                <c:pt idx="172">
                  <c:v>38134</c:v>
                </c:pt>
                <c:pt idx="173">
                  <c:v>38135</c:v>
                </c:pt>
                <c:pt idx="174">
                  <c:v>38136</c:v>
                </c:pt>
                <c:pt idx="175">
                  <c:v>38137</c:v>
                </c:pt>
                <c:pt idx="176">
                  <c:v>38138</c:v>
                </c:pt>
                <c:pt idx="177">
                  <c:v>38139</c:v>
                </c:pt>
                <c:pt idx="178">
                  <c:v>38140</c:v>
                </c:pt>
                <c:pt idx="179">
                  <c:v>38141</c:v>
                </c:pt>
                <c:pt idx="180">
                  <c:v>38142</c:v>
                </c:pt>
                <c:pt idx="181">
                  <c:v>38143</c:v>
                </c:pt>
                <c:pt idx="182">
                  <c:v>38144</c:v>
                </c:pt>
                <c:pt idx="183">
                  <c:v>38146</c:v>
                </c:pt>
                <c:pt idx="184">
                  <c:v>38172</c:v>
                </c:pt>
                <c:pt idx="185">
                  <c:v>38173</c:v>
                </c:pt>
                <c:pt idx="186">
                  <c:v>38174</c:v>
                </c:pt>
                <c:pt idx="187">
                  <c:v>38175</c:v>
                </c:pt>
                <c:pt idx="188">
                  <c:v>38176</c:v>
                </c:pt>
                <c:pt idx="189">
                  <c:v>38177</c:v>
                </c:pt>
                <c:pt idx="190">
                  <c:v>38182</c:v>
                </c:pt>
                <c:pt idx="191">
                  <c:v>38183</c:v>
                </c:pt>
                <c:pt idx="192">
                  <c:v>38184</c:v>
                </c:pt>
                <c:pt idx="193">
                  <c:v>38185</c:v>
                </c:pt>
                <c:pt idx="194">
                  <c:v>38186</c:v>
                </c:pt>
                <c:pt idx="195">
                  <c:v>38187</c:v>
                </c:pt>
                <c:pt idx="196">
                  <c:v>38188</c:v>
                </c:pt>
                <c:pt idx="197">
                  <c:v>38189</c:v>
                </c:pt>
                <c:pt idx="198">
                  <c:v>38190</c:v>
                </c:pt>
                <c:pt idx="199">
                  <c:v>38191</c:v>
                </c:pt>
                <c:pt idx="200">
                  <c:v>38192</c:v>
                </c:pt>
                <c:pt idx="201">
                  <c:v>38194</c:v>
                </c:pt>
                <c:pt idx="202">
                  <c:v>38195</c:v>
                </c:pt>
                <c:pt idx="203">
                  <c:v>38196</c:v>
                </c:pt>
                <c:pt idx="204">
                  <c:v>38197</c:v>
                </c:pt>
                <c:pt idx="205">
                  <c:v>38198</c:v>
                </c:pt>
                <c:pt idx="206">
                  <c:v>38199</c:v>
                </c:pt>
                <c:pt idx="207">
                  <c:v>38200</c:v>
                </c:pt>
                <c:pt idx="208">
                  <c:v>38201</c:v>
                </c:pt>
                <c:pt idx="209">
                  <c:v>38203</c:v>
                </c:pt>
                <c:pt idx="210">
                  <c:v>38204</c:v>
                </c:pt>
                <c:pt idx="211">
                  <c:v>38205</c:v>
                </c:pt>
                <c:pt idx="212">
                  <c:v>38206</c:v>
                </c:pt>
                <c:pt idx="213">
                  <c:v>38207</c:v>
                </c:pt>
                <c:pt idx="214">
                  <c:v>38208</c:v>
                </c:pt>
                <c:pt idx="215">
                  <c:v>38209</c:v>
                </c:pt>
                <c:pt idx="216">
                  <c:v>38210</c:v>
                </c:pt>
                <c:pt idx="217">
                  <c:v>38211</c:v>
                </c:pt>
                <c:pt idx="218">
                  <c:v>38212</c:v>
                </c:pt>
                <c:pt idx="219">
                  <c:v>38213</c:v>
                </c:pt>
                <c:pt idx="220">
                  <c:v>38214</c:v>
                </c:pt>
                <c:pt idx="221">
                  <c:v>38215</c:v>
                </c:pt>
                <c:pt idx="222">
                  <c:v>38216</c:v>
                </c:pt>
                <c:pt idx="223">
                  <c:v>38217</c:v>
                </c:pt>
                <c:pt idx="224">
                  <c:v>38218</c:v>
                </c:pt>
                <c:pt idx="225">
                  <c:v>38219</c:v>
                </c:pt>
                <c:pt idx="226">
                  <c:v>38220</c:v>
                </c:pt>
                <c:pt idx="227">
                  <c:v>38221</c:v>
                </c:pt>
                <c:pt idx="228">
                  <c:v>38222</c:v>
                </c:pt>
                <c:pt idx="229">
                  <c:v>38223</c:v>
                </c:pt>
                <c:pt idx="230">
                  <c:v>38225</c:v>
                </c:pt>
                <c:pt idx="231">
                  <c:v>38226</c:v>
                </c:pt>
                <c:pt idx="232">
                  <c:v>38265</c:v>
                </c:pt>
                <c:pt idx="233">
                  <c:v>38266</c:v>
                </c:pt>
                <c:pt idx="234">
                  <c:v>38268</c:v>
                </c:pt>
                <c:pt idx="235">
                  <c:v>38271</c:v>
                </c:pt>
                <c:pt idx="236">
                  <c:v>38272</c:v>
                </c:pt>
                <c:pt idx="237">
                  <c:v>38273</c:v>
                </c:pt>
                <c:pt idx="238">
                  <c:v>38274</c:v>
                </c:pt>
                <c:pt idx="239">
                  <c:v>38275</c:v>
                </c:pt>
                <c:pt idx="240">
                  <c:v>38276</c:v>
                </c:pt>
                <c:pt idx="241">
                  <c:v>38277</c:v>
                </c:pt>
                <c:pt idx="242">
                  <c:v>38278</c:v>
                </c:pt>
                <c:pt idx="243">
                  <c:v>38283</c:v>
                </c:pt>
                <c:pt idx="244">
                  <c:v>38284</c:v>
                </c:pt>
                <c:pt idx="245">
                  <c:v>38285</c:v>
                </c:pt>
                <c:pt idx="246">
                  <c:v>38286</c:v>
                </c:pt>
                <c:pt idx="247">
                  <c:v>38288</c:v>
                </c:pt>
                <c:pt idx="248">
                  <c:v>38289</c:v>
                </c:pt>
                <c:pt idx="249">
                  <c:v>38290</c:v>
                </c:pt>
                <c:pt idx="250">
                  <c:v>38300</c:v>
                </c:pt>
                <c:pt idx="251">
                  <c:v>38301</c:v>
                </c:pt>
                <c:pt idx="252">
                  <c:v>38302</c:v>
                </c:pt>
                <c:pt idx="253">
                  <c:v>38303</c:v>
                </c:pt>
                <c:pt idx="254">
                  <c:v>38304</c:v>
                </c:pt>
                <c:pt idx="255">
                  <c:v>38305</c:v>
                </c:pt>
                <c:pt idx="256">
                  <c:v>38306</c:v>
                </c:pt>
                <c:pt idx="257">
                  <c:v>38307</c:v>
                </c:pt>
                <c:pt idx="258">
                  <c:v>38309</c:v>
                </c:pt>
                <c:pt idx="259">
                  <c:v>38310</c:v>
                </c:pt>
                <c:pt idx="260">
                  <c:v>38312</c:v>
                </c:pt>
                <c:pt idx="261">
                  <c:v>38313</c:v>
                </c:pt>
                <c:pt idx="262">
                  <c:v>38314</c:v>
                </c:pt>
                <c:pt idx="263">
                  <c:v>38315</c:v>
                </c:pt>
                <c:pt idx="264">
                  <c:v>38316</c:v>
                </c:pt>
                <c:pt idx="265">
                  <c:v>38317</c:v>
                </c:pt>
                <c:pt idx="266">
                  <c:v>38318</c:v>
                </c:pt>
                <c:pt idx="267">
                  <c:v>38320</c:v>
                </c:pt>
                <c:pt idx="268">
                  <c:v>38321</c:v>
                </c:pt>
                <c:pt idx="269">
                  <c:v>38322</c:v>
                </c:pt>
                <c:pt idx="270">
                  <c:v>38328</c:v>
                </c:pt>
                <c:pt idx="271">
                  <c:v>38329</c:v>
                </c:pt>
                <c:pt idx="272">
                  <c:v>38331</c:v>
                </c:pt>
                <c:pt idx="273">
                  <c:v>38337</c:v>
                </c:pt>
                <c:pt idx="274">
                  <c:v>38338</c:v>
                </c:pt>
                <c:pt idx="275">
                  <c:v>38339</c:v>
                </c:pt>
                <c:pt idx="276">
                  <c:v>38340</c:v>
                </c:pt>
                <c:pt idx="277">
                  <c:v>38341</c:v>
                </c:pt>
                <c:pt idx="278">
                  <c:v>38342</c:v>
                </c:pt>
                <c:pt idx="279">
                  <c:v>38344</c:v>
                </c:pt>
                <c:pt idx="280">
                  <c:v>38346</c:v>
                </c:pt>
                <c:pt idx="281">
                  <c:v>38347</c:v>
                </c:pt>
                <c:pt idx="282">
                  <c:v>38350</c:v>
                </c:pt>
                <c:pt idx="283">
                  <c:v>38351</c:v>
                </c:pt>
                <c:pt idx="284">
                  <c:v>38352</c:v>
                </c:pt>
                <c:pt idx="285">
                  <c:v>38353</c:v>
                </c:pt>
                <c:pt idx="286">
                  <c:v>38354</c:v>
                </c:pt>
                <c:pt idx="287">
                  <c:v>38355</c:v>
                </c:pt>
                <c:pt idx="288">
                  <c:v>38356</c:v>
                </c:pt>
                <c:pt idx="289">
                  <c:v>38359</c:v>
                </c:pt>
                <c:pt idx="290">
                  <c:v>38360</c:v>
                </c:pt>
                <c:pt idx="291">
                  <c:v>38364</c:v>
                </c:pt>
                <c:pt idx="292">
                  <c:v>38365</c:v>
                </c:pt>
                <c:pt idx="293">
                  <c:v>38378</c:v>
                </c:pt>
                <c:pt idx="294">
                  <c:v>38379</c:v>
                </c:pt>
                <c:pt idx="295">
                  <c:v>38380</c:v>
                </c:pt>
                <c:pt idx="296">
                  <c:v>38381</c:v>
                </c:pt>
                <c:pt idx="297">
                  <c:v>38382</c:v>
                </c:pt>
                <c:pt idx="298">
                  <c:v>38383</c:v>
                </c:pt>
                <c:pt idx="299">
                  <c:v>38384</c:v>
                </c:pt>
                <c:pt idx="300">
                  <c:v>38385</c:v>
                </c:pt>
                <c:pt idx="301">
                  <c:v>38387</c:v>
                </c:pt>
                <c:pt idx="302">
                  <c:v>38388</c:v>
                </c:pt>
                <c:pt idx="303">
                  <c:v>38389</c:v>
                </c:pt>
                <c:pt idx="304">
                  <c:v>38390</c:v>
                </c:pt>
                <c:pt idx="305">
                  <c:v>38391</c:v>
                </c:pt>
                <c:pt idx="306">
                  <c:v>38392</c:v>
                </c:pt>
                <c:pt idx="307">
                  <c:v>38393</c:v>
                </c:pt>
                <c:pt idx="308">
                  <c:v>38394</c:v>
                </c:pt>
                <c:pt idx="309">
                  <c:v>38395</c:v>
                </c:pt>
                <c:pt idx="310">
                  <c:v>38396</c:v>
                </c:pt>
                <c:pt idx="311">
                  <c:v>38397</c:v>
                </c:pt>
                <c:pt idx="312">
                  <c:v>38398</c:v>
                </c:pt>
                <c:pt idx="313">
                  <c:v>38399</c:v>
                </c:pt>
                <c:pt idx="314">
                  <c:v>38400</c:v>
                </c:pt>
                <c:pt idx="315">
                  <c:v>38401</c:v>
                </c:pt>
                <c:pt idx="316">
                  <c:v>38402</c:v>
                </c:pt>
                <c:pt idx="317">
                  <c:v>38403</c:v>
                </c:pt>
                <c:pt idx="318">
                  <c:v>38404</c:v>
                </c:pt>
                <c:pt idx="319">
                  <c:v>38405</c:v>
                </c:pt>
                <c:pt idx="320">
                  <c:v>38408</c:v>
                </c:pt>
                <c:pt idx="321">
                  <c:v>38409</c:v>
                </c:pt>
                <c:pt idx="322">
                  <c:v>38410</c:v>
                </c:pt>
                <c:pt idx="323">
                  <c:v>38411</c:v>
                </c:pt>
                <c:pt idx="324">
                  <c:v>38412</c:v>
                </c:pt>
                <c:pt idx="325">
                  <c:v>38415</c:v>
                </c:pt>
                <c:pt idx="326">
                  <c:v>38417</c:v>
                </c:pt>
                <c:pt idx="327">
                  <c:v>38418</c:v>
                </c:pt>
                <c:pt idx="328">
                  <c:v>38419</c:v>
                </c:pt>
                <c:pt idx="329">
                  <c:v>38420</c:v>
                </c:pt>
                <c:pt idx="330">
                  <c:v>38421</c:v>
                </c:pt>
                <c:pt idx="331">
                  <c:v>38422</c:v>
                </c:pt>
                <c:pt idx="332">
                  <c:v>38423</c:v>
                </c:pt>
                <c:pt idx="333">
                  <c:v>38424</c:v>
                </c:pt>
                <c:pt idx="334">
                  <c:v>38425</c:v>
                </c:pt>
                <c:pt idx="335">
                  <c:v>38426</c:v>
                </c:pt>
                <c:pt idx="336">
                  <c:v>38427</c:v>
                </c:pt>
                <c:pt idx="337">
                  <c:v>38429</c:v>
                </c:pt>
                <c:pt idx="338">
                  <c:v>38430</c:v>
                </c:pt>
                <c:pt idx="339">
                  <c:v>38431</c:v>
                </c:pt>
                <c:pt idx="340">
                  <c:v>38432</c:v>
                </c:pt>
                <c:pt idx="341">
                  <c:v>38433</c:v>
                </c:pt>
                <c:pt idx="342">
                  <c:v>38434</c:v>
                </c:pt>
                <c:pt idx="343">
                  <c:v>38435</c:v>
                </c:pt>
                <c:pt idx="344">
                  <c:v>38436</c:v>
                </c:pt>
                <c:pt idx="345">
                  <c:v>38437</c:v>
                </c:pt>
                <c:pt idx="346">
                  <c:v>38438</c:v>
                </c:pt>
                <c:pt idx="347">
                  <c:v>38439</c:v>
                </c:pt>
                <c:pt idx="348">
                  <c:v>38440</c:v>
                </c:pt>
                <c:pt idx="349">
                  <c:v>38441</c:v>
                </c:pt>
                <c:pt idx="350">
                  <c:v>38443</c:v>
                </c:pt>
                <c:pt idx="351">
                  <c:v>38446</c:v>
                </c:pt>
                <c:pt idx="352">
                  <c:v>38447</c:v>
                </c:pt>
                <c:pt idx="353">
                  <c:v>38449</c:v>
                </c:pt>
                <c:pt idx="354">
                  <c:v>38450</c:v>
                </c:pt>
                <c:pt idx="355">
                  <c:v>38451</c:v>
                </c:pt>
                <c:pt idx="356">
                  <c:v>38452</c:v>
                </c:pt>
                <c:pt idx="357">
                  <c:v>38453</c:v>
                </c:pt>
                <c:pt idx="358">
                  <c:v>38454</c:v>
                </c:pt>
                <c:pt idx="359">
                  <c:v>38455</c:v>
                </c:pt>
                <c:pt idx="360">
                  <c:v>38456</c:v>
                </c:pt>
                <c:pt idx="361">
                  <c:v>38457</c:v>
                </c:pt>
                <c:pt idx="362">
                  <c:v>38458</c:v>
                </c:pt>
                <c:pt idx="363">
                  <c:v>38459</c:v>
                </c:pt>
                <c:pt idx="364">
                  <c:v>38460</c:v>
                </c:pt>
                <c:pt idx="365">
                  <c:v>38461</c:v>
                </c:pt>
                <c:pt idx="366">
                  <c:v>38462</c:v>
                </c:pt>
                <c:pt idx="367">
                  <c:v>38463</c:v>
                </c:pt>
                <c:pt idx="368">
                  <c:v>38464</c:v>
                </c:pt>
                <c:pt idx="369">
                  <c:v>38465</c:v>
                </c:pt>
                <c:pt idx="370">
                  <c:v>38466</c:v>
                </c:pt>
                <c:pt idx="371">
                  <c:v>38467</c:v>
                </c:pt>
                <c:pt idx="372">
                  <c:v>38468</c:v>
                </c:pt>
                <c:pt idx="373">
                  <c:v>38469</c:v>
                </c:pt>
                <c:pt idx="374">
                  <c:v>38470</c:v>
                </c:pt>
                <c:pt idx="375">
                  <c:v>38471</c:v>
                </c:pt>
                <c:pt idx="376">
                  <c:v>38472</c:v>
                </c:pt>
                <c:pt idx="377">
                  <c:v>38473</c:v>
                </c:pt>
                <c:pt idx="378">
                  <c:v>38474</c:v>
                </c:pt>
                <c:pt idx="379">
                  <c:v>38475</c:v>
                </c:pt>
                <c:pt idx="380">
                  <c:v>38476</c:v>
                </c:pt>
                <c:pt idx="381">
                  <c:v>38477</c:v>
                </c:pt>
                <c:pt idx="382">
                  <c:v>38478</c:v>
                </c:pt>
                <c:pt idx="383">
                  <c:v>38479</c:v>
                </c:pt>
                <c:pt idx="384">
                  <c:v>38480</c:v>
                </c:pt>
                <c:pt idx="385">
                  <c:v>38483</c:v>
                </c:pt>
                <c:pt idx="386">
                  <c:v>38484</c:v>
                </c:pt>
                <c:pt idx="387">
                  <c:v>38485</c:v>
                </c:pt>
                <c:pt idx="388">
                  <c:v>38486</c:v>
                </c:pt>
                <c:pt idx="389">
                  <c:v>38487</c:v>
                </c:pt>
                <c:pt idx="390">
                  <c:v>38488</c:v>
                </c:pt>
                <c:pt idx="391">
                  <c:v>38489</c:v>
                </c:pt>
                <c:pt idx="392">
                  <c:v>38490</c:v>
                </c:pt>
                <c:pt idx="393">
                  <c:v>38491</c:v>
                </c:pt>
                <c:pt idx="394">
                  <c:v>38492</c:v>
                </c:pt>
                <c:pt idx="395">
                  <c:v>38493</c:v>
                </c:pt>
                <c:pt idx="396">
                  <c:v>38494</c:v>
                </c:pt>
                <c:pt idx="397">
                  <c:v>38495</c:v>
                </c:pt>
                <c:pt idx="398">
                  <c:v>38497</c:v>
                </c:pt>
                <c:pt idx="399">
                  <c:v>38498</c:v>
                </c:pt>
                <c:pt idx="400">
                  <c:v>38499</c:v>
                </c:pt>
                <c:pt idx="401">
                  <c:v>38500</c:v>
                </c:pt>
                <c:pt idx="402">
                  <c:v>38501</c:v>
                </c:pt>
                <c:pt idx="403">
                  <c:v>38507</c:v>
                </c:pt>
                <c:pt idx="404">
                  <c:v>38508</c:v>
                </c:pt>
                <c:pt idx="405">
                  <c:v>38509</c:v>
                </c:pt>
                <c:pt idx="406">
                  <c:v>38510</c:v>
                </c:pt>
                <c:pt idx="407">
                  <c:v>38511</c:v>
                </c:pt>
                <c:pt idx="408">
                  <c:v>38512</c:v>
                </c:pt>
                <c:pt idx="409">
                  <c:v>38513</c:v>
                </c:pt>
                <c:pt idx="410">
                  <c:v>38514</c:v>
                </c:pt>
                <c:pt idx="411">
                  <c:v>38515</c:v>
                </c:pt>
                <c:pt idx="412">
                  <c:v>38516</c:v>
                </c:pt>
                <c:pt idx="413">
                  <c:v>38517</c:v>
                </c:pt>
                <c:pt idx="414">
                  <c:v>38518</c:v>
                </c:pt>
                <c:pt idx="415">
                  <c:v>38519</c:v>
                </c:pt>
                <c:pt idx="416">
                  <c:v>38520</c:v>
                </c:pt>
                <c:pt idx="417">
                  <c:v>38521</c:v>
                </c:pt>
                <c:pt idx="418">
                  <c:v>38522</c:v>
                </c:pt>
                <c:pt idx="419">
                  <c:v>38523</c:v>
                </c:pt>
                <c:pt idx="420">
                  <c:v>38524</c:v>
                </c:pt>
                <c:pt idx="421">
                  <c:v>38525</c:v>
                </c:pt>
                <c:pt idx="422">
                  <c:v>38526</c:v>
                </c:pt>
                <c:pt idx="423">
                  <c:v>38527</c:v>
                </c:pt>
                <c:pt idx="424">
                  <c:v>38528</c:v>
                </c:pt>
                <c:pt idx="425">
                  <c:v>38529</c:v>
                </c:pt>
                <c:pt idx="426">
                  <c:v>38530</c:v>
                </c:pt>
                <c:pt idx="427">
                  <c:v>38531</c:v>
                </c:pt>
                <c:pt idx="428">
                  <c:v>38534</c:v>
                </c:pt>
                <c:pt idx="429">
                  <c:v>38536</c:v>
                </c:pt>
                <c:pt idx="430">
                  <c:v>38537</c:v>
                </c:pt>
                <c:pt idx="431">
                  <c:v>38538</c:v>
                </c:pt>
                <c:pt idx="432">
                  <c:v>38539</c:v>
                </c:pt>
                <c:pt idx="433">
                  <c:v>38540</c:v>
                </c:pt>
                <c:pt idx="434">
                  <c:v>38541</c:v>
                </c:pt>
                <c:pt idx="435">
                  <c:v>38542</c:v>
                </c:pt>
                <c:pt idx="436">
                  <c:v>38543</c:v>
                </c:pt>
                <c:pt idx="437">
                  <c:v>38544</c:v>
                </c:pt>
                <c:pt idx="438">
                  <c:v>38545</c:v>
                </c:pt>
                <c:pt idx="439">
                  <c:v>38548</c:v>
                </c:pt>
                <c:pt idx="440">
                  <c:v>38549</c:v>
                </c:pt>
                <c:pt idx="441">
                  <c:v>38550</c:v>
                </c:pt>
                <c:pt idx="442">
                  <c:v>38551</c:v>
                </c:pt>
                <c:pt idx="443">
                  <c:v>38552</c:v>
                </c:pt>
                <c:pt idx="444">
                  <c:v>38553</c:v>
                </c:pt>
                <c:pt idx="445">
                  <c:v>38554</c:v>
                </c:pt>
                <c:pt idx="446">
                  <c:v>38558</c:v>
                </c:pt>
                <c:pt idx="447">
                  <c:v>38559</c:v>
                </c:pt>
                <c:pt idx="448">
                  <c:v>38560</c:v>
                </c:pt>
                <c:pt idx="449">
                  <c:v>38561</c:v>
                </c:pt>
                <c:pt idx="450">
                  <c:v>38562</c:v>
                </c:pt>
                <c:pt idx="451">
                  <c:v>38563</c:v>
                </c:pt>
                <c:pt idx="452">
                  <c:v>38568</c:v>
                </c:pt>
                <c:pt idx="453">
                  <c:v>38571</c:v>
                </c:pt>
                <c:pt idx="454">
                  <c:v>38572</c:v>
                </c:pt>
                <c:pt idx="455">
                  <c:v>38573</c:v>
                </c:pt>
                <c:pt idx="456">
                  <c:v>38574</c:v>
                </c:pt>
                <c:pt idx="457">
                  <c:v>38575</c:v>
                </c:pt>
                <c:pt idx="458">
                  <c:v>38576</c:v>
                </c:pt>
                <c:pt idx="459">
                  <c:v>38577</c:v>
                </c:pt>
                <c:pt idx="460">
                  <c:v>38578</c:v>
                </c:pt>
                <c:pt idx="461">
                  <c:v>38579</c:v>
                </c:pt>
                <c:pt idx="462">
                  <c:v>38580</c:v>
                </c:pt>
                <c:pt idx="463">
                  <c:v>38581</c:v>
                </c:pt>
                <c:pt idx="464">
                  <c:v>38582</c:v>
                </c:pt>
                <c:pt idx="465">
                  <c:v>38583</c:v>
                </c:pt>
                <c:pt idx="466">
                  <c:v>38584</c:v>
                </c:pt>
                <c:pt idx="467">
                  <c:v>38585</c:v>
                </c:pt>
                <c:pt idx="468">
                  <c:v>38587</c:v>
                </c:pt>
                <c:pt idx="469">
                  <c:v>38588</c:v>
                </c:pt>
                <c:pt idx="470">
                  <c:v>38590</c:v>
                </c:pt>
                <c:pt idx="471">
                  <c:v>38596</c:v>
                </c:pt>
                <c:pt idx="472">
                  <c:v>38597</c:v>
                </c:pt>
                <c:pt idx="473">
                  <c:v>38598</c:v>
                </c:pt>
                <c:pt idx="474">
                  <c:v>38600</c:v>
                </c:pt>
                <c:pt idx="475">
                  <c:v>38601</c:v>
                </c:pt>
                <c:pt idx="476">
                  <c:v>38602</c:v>
                </c:pt>
                <c:pt idx="477">
                  <c:v>38603</c:v>
                </c:pt>
                <c:pt idx="478">
                  <c:v>38604</c:v>
                </c:pt>
                <c:pt idx="479">
                  <c:v>38606</c:v>
                </c:pt>
                <c:pt idx="480">
                  <c:v>38607</c:v>
                </c:pt>
                <c:pt idx="481">
                  <c:v>38608</c:v>
                </c:pt>
                <c:pt idx="482">
                  <c:v>38609</c:v>
                </c:pt>
                <c:pt idx="483">
                  <c:v>38610</c:v>
                </c:pt>
                <c:pt idx="484">
                  <c:v>38611</c:v>
                </c:pt>
                <c:pt idx="485">
                  <c:v>38612</c:v>
                </c:pt>
                <c:pt idx="486">
                  <c:v>38613</c:v>
                </c:pt>
                <c:pt idx="487">
                  <c:v>38614</c:v>
                </c:pt>
                <c:pt idx="488">
                  <c:v>38616</c:v>
                </c:pt>
                <c:pt idx="489">
                  <c:v>38617</c:v>
                </c:pt>
                <c:pt idx="490">
                  <c:v>38618</c:v>
                </c:pt>
                <c:pt idx="491">
                  <c:v>38619</c:v>
                </c:pt>
                <c:pt idx="492">
                  <c:v>38620</c:v>
                </c:pt>
                <c:pt idx="493">
                  <c:v>38621</c:v>
                </c:pt>
                <c:pt idx="494">
                  <c:v>38622</c:v>
                </c:pt>
                <c:pt idx="495">
                  <c:v>38623</c:v>
                </c:pt>
                <c:pt idx="496">
                  <c:v>38624</c:v>
                </c:pt>
                <c:pt idx="497">
                  <c:v>38625</c:v>
                </c:pt>
                <c:pt idx="498">
                  <c:v>38626</c:v>
                </c:pt>
                <c:pt idx="499">
                  <c:v>38627</c:v>
                </c:pt>
                <c:pt idx="500">
                  <c:v>38628</c:v>
                </c:pt>
                <c:pt idx="501">
                  <c:v>38629</c:v>
                </c:pt>
                <c:pt idx="502">
                  <c:v>38630</c:v>
                </c:pt>
                <c:pt idx="503">
                  <c:v>38631</c:v>
                </c:pt>
                <c:pt idx="504">
                  <c:v>38632</c:v>
                </c:pt>
                <c:pt idx="505">
                  <c:v>38633</c:v>
                </c:pt>
                <c:pt idx="506">
                  <c:v>38634</c:v>
                </c:pt>
                <c:pt idx="507">
                  <c:v>38635</c:v>
                </c:pt>
                <c:pt idx="508">
                  <c:v>38636</c:v>
                </c:pt>
                <c:pt idx="509">
                  <c:v>38637</c:v>
                </c:pt>
                <c:pt idx="510">
                  <c:v>38638</c:v>
                </c:pt>
                <c:pt idx="511">
                  <c:v>38639</c:v>
                </c:pt>
                <c:pt idx="512">
                  <c:v>38640</c:v>
                </c:pt>
                <c:pt idx="513">
                  <c:v>38641</c:v>
                </c:pt>
                <c:pt idx="514">
                  <c:v>38642</c:v>
                </c:pt>
                <c:pt idx="515">
                  <c:v>38645</c:v>
                </c:pt>
                <c:pt idx="516">
                  <c:v>38646</c:v>
                </c:pt>
                <c:pt idx="517">
                  <c:v>38647</c:v>
                </c:pt>
                <c:pt idx="518">
                  <c:v>38648</c:v>
                </c:pt>
                <c:pt idx="519">
                  <c:v>38649</c:v>
                </c:pt>
                <c:pt idx="520">
                  <c:v>38650</c:v>
                </c:pt>
                <c:pt idx="521">
                  <c:v>38651</c:v>
                </c:pt>
                <c:pt idx="522">
                  <c:v>38652</c:v>
                </c:pt>
                <c:pt idx="523">
                  <c:v>38653</c:v>
                </c:pt>
                <c:pt idx="524">
                  <c:v>38654</c:v>
                </c:pt>
                <c:pt idx="525">
                  <c:v>38655</c:v>
                </c:pt>
                <c:pt idx="526">
                  <c:v>38656</c:v>
                </c:pt>
                <c:pt idx="527">
                  <c:v>38658</c:v>
                </c:pt>
                <c:pt idx="528">
                  <c:v>38659</c:v>
                </c:pt>
                <c:pt idx="529">
                  <c:v>38660</c:v>
                </c:pt>
                <c:pt idx="530">
                  <c:v>38661</c:v>
                </c:pt>
                <c:pt idx="531">
                  <c:v>38662</c:v>
                </c:pt>
                <c:pt idx="532">
                  <c:v>38663</c:v>
                </c:pt>
                <c:pt idx="533">
                  <c:v>38664</c:v>
                </c:pt>
                <c:pt idx="534">
                  <c:v>38665</c:v>
                </c:pt>
                <c:pt idx="535">
                  <c:v>38666</c:v>
                </c:pt>
                <c:pt idx="536">
                  <c:v>38667</c:v>
                </c:pt>
                <c:pt idx="537">
                  <c:v>38668</c:v>
                </c:pt>
                <c:pt idx="538">
                  <c:v>38670</c:v>
                </c:pt>
                <c:pt idx="539">
                  <c:v>38671</c:v>
                </c:pt>
                <c:pt idx="540">
                  <c:v>38672</c:v>
                </c:pt>
                <c:pt idx="541">
                  <c:v>38673</c:v>
                </c:pt>
                <c:pt idx="542">
                  <c:v>38674</c:v>
                </c:pt>
                <c:pt idx="543">
                  <c:v>38675</c:v>
                </c:pt>
                <c:pt idx="544">
                  <c:v>38676</c:v>
                </c:pt>
                <c:pt idx="545">
                  <c:v>38677</c:v>
                </c:pt>
                <c:pt idx="546">
                  <c:v>38681</c:v>
                </c:pt>
                <c:pt idx="547">
                  <c:v>38682</c:v>
                </c:pt>
                <c:pt idx="548">
                  <c:v>38684</c:v>
                </c:pt>
                <c:pt idx="549">
                  <c:v>38685</c:v>
                </c:pt>
                <c:pt idx="550">
                  <c:v>38686</c:v>
                </c:pt>
                <c:pt idx="551">
                  <c:v>38687</c:v>
                </c:pt>
                <c:pt idx="552">
                  <c:v>38689</c:v>
                </c:pt>
                <c:pt idx="553">
                  <c:v>38690</c:v>
                </c:pt>
                <c:pt idx="554">
                  <c:v>38691</c:v>
                </c:pt>
                <c:pt idx="555">
                  <c:v>38692</c:v>
                </c:pt>
                <c:pt idx="556">
                  <c:v>38693</c:v>
                </c:pt>
                <c:pt idx="557">
                  <c:v>38694</c:v>
                </c:pt>
                <c:pt idx="558">
                  <c:v>38696</c:v>
                </c:pt>
                <c:pt idx="559">
                  <c:v>38697</c:v>
                </c:pt>
                <c:pt idx="560">
                  <c:v>38698</c:v>
                </c:pt>
                <c:pt idx="561">
                  <c:v>38699</c:v>
                </c:pt>
                <c:pt idx="562">
                  <c:v>38700</c:v>
                </c:pt>
                <c:pt idx="563">
                  <c:v>38701</c:v>
                </c:pt>
                <c:pt idx="564">
                  <c:v>38702</c:v>
                </c:pt>
                <c:pt idx="565">
                  <c:v>38703</c:v>
                </c:pt>
                <c:pt idx="566">
                  <c:v>38704</c:v>
                </c:pt>
                <c:pt idx="567">
                  <c:v>38705</c:v>
                </c:pt>
                <c:pt idx="568">
                  <c:v>38706</c:v>
                </c:pt>
                <c:pt idx="569">
                  <c:v>38707</c:v>
                </c:pt>
                <c:pt idx="570">
                  <c:v>38708</c:v>
                </c:pt>
                <c:pt idx="571">
                  <c:v>38709</c:v>
                </c:pt>
                <c:pt idx="572">
                  <c:v>38710</c:v>
                </c:pt>
                <c:pt idx="573">
                  <c:v>38711</c:v>
                </c:pt>
                <c:pt idx="574">
                  <c:v>38712</c:v>
                </c:pt>
                <c:pt idx="575">
                  <c:v>38713</c:v>
                </c:pt>
                <c:pt idx="576">
                  <c:v>38714</c:v>
                </c:pt>
                <c:pt idx="577">
                  <c:v>38715</c:v>
                </c:pt>
                <c:pt idx="578">
                  <c:v>38716</c:v>
                </c:pt>
                <c:pt idx="579">
                  <c:v>38717</c:v>
                </c:pt>
                <c:pt idx="580">
                  <c:v>38719</c:v>
                </c:pt>
                <c:pt idx="581">
                  <c:v>38720</c:v>
                </c:pt>
                <c:pt idx="582">
                  <c:v>38721</c:v>
                </c:pt>
                <c:pt idx="583">
                  <c:v>38722</c:v>
                </c:pt>
                <c:pt idx="584">
                  <c:v>38723</c:v>
                </c:pt>
                <c:pt idx="585">
                  <c:v>38724</c:v>
                </c:pt>
                <c:pt idx="586">
                  <c:v>38725</c:v>
                </c:pt>
                <c:pt idx="587">
                  <c:v>38727</c:v>
                </c:pt>
                <c:pt idx="588">
                  <c:v>38728</c:v>
                </c:pt>
                <c:pt idx="589">
                  <c:v>38729</c:v>
                </c:pt>
                <c:pt idx="590">
                  <c:v>38730</c:v>
                </c:pt>
                <c:pt idx="591">
                  <c:v>38731</c:v>
                </c:pt>
                <c:pt idx="592">
                  <c:v>38732</c:v>
                </c:pt>
                <c:pt idx="593">
                  <c:v>38733</c:v>
                </c:pt>
                <c:pt idx="594">
                  <c:v>38734</c:v>
                </c:pt>
                <c:pt idx="595">
                  <c:v>38735</c:v>
                </c:pt>
                <c:pt idx="596">
                  <c:v>38737</c:v>
                </c:pt>
                <c:pt idx="597">
                  <c:v>38738</c:v>
                </c:pt>
                <c:pt idx="598">
                  <c:v>38739</c:v>
                </c:pt>
                <c:pt idx="599">
                  <c:v>38740</c:v>
                </c:pt>
                <c:pt idx="600">
                  <c:v>38743</c:v>
                </c:pt>
                <c:pt idx="601">
                  <c:v>38744</c:v>
                </c:pt>
                <c:pt idx="602">
                  <c:v>38745</c:v>
                </c:pt>
                <c:pt idx="603">
                  <c:v>38746</c:v>
                </c:pt>
                <c:pt idx="604">
                  <c:v>38748</c:v>
                </c:pt>
                <c:pt idx="605">
                  <c:v>38749</c:v>
                </c:pt>
                <c:pt idx="606">
                  <c:v>38750</c:v>
                </c:pt>
                <c:pt idx="607">
                  <c:v>38751</c:v>
                </c:pt>
              </c:numCache>
            </c:numRef>
          </c:xVal>
          <c:yVal>
            <c:numRef>
              <c:f>lum!$AA$2:$AA$609</c:f>
              <c:numCache>
                <c:formatCode>General</c:formatCode>
                <c:ptCount val="608"/>
                <c:pt idx="0">
                  <c:v>1.1000000000000001</c:v>
                </c:pt>
                <c:pt idx="1">
                  <c:v>1.1000000000000001</c:v>
                </c:pt>
                <c:pt idx="2">
                  <c:v>1.1000000000000001</c:v>
                </c:pt>
                <c:pt idx="3">
                  <c:v>1.1000000000000001</c:v>
                </c:pt>
                <c:pt idx="4">
                  <c:v>1.1000000000000001</c:v>
                </c:pt>
                <c:pt idx="5">
                  <c:v>1.1000000000000001</c:v>
                </c:pt>
                <c:pt idx="6">
                  <c:v>1.1000000000000001</c:v>
                </c:pt>
                <c:pt idx="7">
                  <c:v>1.1000000000000001</c:v>
                </c:pt>
                <c:pt idx="8">
                  <c:v>1.1000000000000001</c:v>
                </c:pt>
                <c:pt idx="9">
                  <c:v>1.1000000000000001</c:v>
                </c:pt>
                <c:pt idx="10">
                  <c:v>1.1000000000000001</c:v>
                </c:pt>
                <c:pt idx="11">
                  <c:v>1.1000000000000001</c:v>
                </c:pt>
                <c:pt idx="12">
                  <c:v>1.1000000000000001</c:v>
                </c:pt>
                <c:pt idx="13">
                  <c:v>1.1000000000000001</c:v>
                </c:pt>
                <c:pt idx="14">
                  <c:v>1.1000000000000001</c:v>
                </c:pt>
                <c:pt idx="15">
                  <c:v>1.1000000000000001</c:v>
                </c:pt>
                <c:pt idx="16">
                  <c:v>1.1000000000000001</c:v>
                </c:pt>
                <c:pt idx="17">
                  <c:v>1.1000000000000001</c:v>
                </c:pt>
                <c:pt idx="18">
                  <c:v>1.1000000000000001</c:v>
                </c:pt>
                <c:pt idx="19">
                  <c:v>1.1000000000000001</c:v>
                </c:pt>
                <c:pt idx="20">
                  <c:v>1.1000000000000001</c:v>
                </c:pt>
                <c:pt idx="21">
                  <c:v>1.1000000000000001</c:v>
                </c:pt>
                <c:pt idx="22">
                  <c:v>1.1000000000000001</c:v>
                </c:pt>
                <c:pt idx="23">
                  <c:v>1.1000000000000001</c:v>
                </c:pt>
                <c:pt idx="24">
                  <c:v>1.1000000000000001</c:v>
                </c:pt>
                <c:pt idx="25">
                  <c:v>1.1000000000000001</c:v>
                </c:pt>
                <c:pt idx="26">
                  <c:v>1.1000000000000001</c:v>
                </c:pt>
                <c:pt idx="27">
                  <c:v>1.1000000000000001</c:v>
                </c:pt>
                <c:pt idx="28">
                  <c:v>1.1000000000000001</c:v>
                </c:pt>
                <c:pt idx="29">
                  <c:v>1.1000000000000001</c:v>
                </c:pt>
                <c:pt idx="30">
                  <c:v>1.1000000000000001</c:v>
                </c:pt>
                <c:pt idx="31">
                  <c:v>1.1000000000000001</c:v>
                </c:pt>
                <c:pt idx="32">
                  <c:v>1.1000000000000001</c:v>
                </c:pt>
                <c:pt idx="33">
                  <c:v>1.1000000000000001</c:v>
                </c:pt>
                <c:pt idx="34">
                  <c:v>1.1000000000000001</c:v>
                </c:pt>
                <c:pt idx="35">
                  <c:v>1.1000000000000001</c:v>
                </c:pt>
                <c:pt idx="36">
                  <c:v>1.1000000000000001</c:v>
                </c:pt>
                <c:pt idx="37">
                  <c:v>1.1000000000000001</c:v>
                </c:pt>
                <c:pt idx="38">
                  <c:v>1.1000000000000001</c:v>
                </c:pt>
                <c:pt idx="39">
                  <c:v>1.1000000000000001</c:v>
                </c:pt>
                <c:pt idx="40">
                  <c:v>1.1000000000000001</c:v>
                </c:pt>
                <c:pt idx="41">
                  <c:v>1.1000000000000001</c:v>
                </c:pt>
                <c:pt idx="42">
                  <c:v>1.1000000000000001</c:v>
                </c:pt>
                <c:pt idx="43">
                  <c:v>1.1000000000000001</c:v>
                </c:pt>
                <c:pt idx="44">
                  <c:v>1.1000000000000001</c:v>
                </c:pt>
                <c:pt idx="45">
                  <c:v>1.1000000000000001</c:v>
                </c:pt>
                <c:pt idx="46">
                  <c:v>1.1000000000000001</c:v>
                </c:pt>
                <c:pt idx="47">
                  <c:v>1.1000000000000001</c:v>
                </c:pt>
                <c:pt idx="48">
                  <c:v>1.1000000000000001</c:v>
                </c:pt>
                <c:pt idx="49">
                  <c:v>1.1000000000000001</c:v>
                </c:pt>
                <c:pt idx="50">
                  <c:v>1.1000000000000001</c:v>
                </c:pt>
                <c:pt idx="51">
                  <c:v>1.1000000000000001</c:v>
                </c:pt>
                <c:pt idx="52">
                  <c:v>1.1000000000000001</c:v>
                </c:pt>
                <c:pt idx="53">
                  <c:v>1.1000000000000001</c:v>
                </c:pt>
                <c:pt idx="54">
                  <c:v>1.1000000000000001</c:v>
                </c:pt>
                <c:pt idx="55">
                  <c:v>1.1000000000000001</c:v>
                </c:pt>
                <c:pt idx="56">
                  <c:v>1.1000000000000001</c:v>
                </c:pt>
                <c:pt idx="57">
                  <c:v>1.1000000000000001</c:v>
                </c:pt>
                <c:pt idx="58">
                  <c:v>1.1000000000000001</c:v>
                </c:pt>
                <c:pt idx="59">
                  <c:v>1.1000000000000001</c:v>
                </c:pt>
                <c:pt idx="60">
                  <c:v>1.1000000000000001</c:v>
                </c:pt>
                <c:pt idx="61">
                  <c:v>1.1000000000000001</c:v>
                </c:pt>
                <c:pt idx="62">
                  <c:v>1.1000000000000001</c:v>
                </c:pt>
                <c:pt idx="63">
                  <c:v>1.1000000000000001</c:v>
                </c:pt>
                <c:pt idx="64">
                  <c:v>1.1000000000000001</c:v>
                </c:pt>
                <c:pt idx="65">
                  <c:v>1.1000000000000001</c:v>
                </c:pt>
                <c:pt idx="66">
                  <c:v>1.1000000000000001</c:v>
                </c:pt>
                <c:pt idx="67">
                  <c:v>1.1000000000000001</c:v>
                </c:pt>
                <c:pt idx="68">
                  <c:v>1.1000000000000001</c:v>
                </c:pt>
                <c:pt idx="69">
                  <c:v>1.1000000000000001</c:v>
                </c:pt>
                <c:pt idx="70">
                  <c:v>1.1000000000000001</c:v>
                </c:pt>
                <c:pt idx="71">
                  <c:v>1.1000000000000001</c:v>
                </c:pt>
                <c:pt idx="72">
                  <c:v>1.1000000000000001</c:v>
                </c:pt>
                <c:pt idx="73">
                  <c:v>1.1000000000000001</c:v>
                </c:pt>
                <c:pt idx="74">
                  <c:v>1.1000000000000001</c:v>
                </c:pt>
                <c:pt idx="75">
                  <c:v>1.1000000000000001</c:v>
                </c:pt>
                <c:pt idx="76">
                  <c:v>1.1000000000000001</c:v>
                </c:pt>
                <c:pt idx="77">
                  <c:v>1.1000000000000001</c:v>
                </c:pt>
                <c:pt idx="78">
                  <c:v>1.1000000000000001</c:v>
                </c:pt>
                <c:pt idx="79">
                  <c:v>1.1000000000000001</c:v>
                </c:pt>
                <c:pt idx="80">
                  <c:v>1.1000000000000001</c:v>
                </c:pt>
                <c:pt idx="81">
                  <c:v>1.1000000000000001</c:v>
                </c:pt>
                <c:pt idx="82">
                  <c:v>1.1000000000000001</c:v>
                </c:pt>
                <c:pt idx="83">
                  <c:v>1.1000000000000001</c:v>
                </c:pt>
                <c:pt idx="84">
                  <c:v>1.1000000000000001</c:v>
                </c:pt>
                <c:pt idx="85">
                  <c:v>1.1000000000000001</c:v>
                </c:pt>
                <c:pt idx="86">
                  <c:v>1.1000000000000001</c:v>
                </c:pt>
                <c:pt idx="87">
                  <c:v>1.1000000000000001</c:v>
                </c:pt>
                <c:pt idx="88">
                  <c:v>1.1000000000000001</c:v>
                </c:pt>
                <c:pt idx="89">
                  <c:v>1.1000000000000001</c:v>
                </c:pt>
                <c:pt idx="90">
                  <c:v>1.1000000000000001</c:v>
                </c:pt>
                <c:pt idx="91">
                  <c:v>1.1000000000000001</c:v>
                </c:pt>
                <c:pt idx="92">
                  <c:v>1.1000000000000001</c:v>
                </c:pt>
                <c:pt idx="93">
                  <c:v>1.1000000000000001</c:v>
                </c:pt>
                <c:pt idx="94">
                  <c:v>1.1000000000000001</c:v>
                </c:pt>
                <c:pt idx="95">
                  <c:v>1.1000000000000001</c:v>
                </c:pt>
                <c:pt idx="96">
                  <c:v>1.1000000000000001</c:v>
                </c:pt>
                <c:pt idx="97">
                  <c:v>1.1000000000000001</c:v>
                </c:pt>
                <c:pt idx="98">
                  <c:v>1.1000000000000001</c:v>
                </c:pt>
                <c:pt idx="99">
                  <c:v>1.1000000000000001</c:v>
                </c:pt>
                <c:pt idx="100">
                  <c:v>1.1000000000000001</c:v>
                </c:pt>
                <c:pt idx="101">
                  <c:v>1.1000000000000001</c:v>
                </c:pt>
                <c:pt idx="102">
                  <c:v>1.1000000000000001</c:v>
                </c:pt>
                <c:pt idx="103">
                  <c:v>1.1000000000000001</c:v>
                </c:pt>
                <c:pt idx="104">
                  <c:v>1.1000000000000001</c:v>
                </c:pt>
                <c:pt idx="105">
                  <c:v>1.1000000000000001</c:v>
                </c:pt>
                <c:pt idx="106">
                  <c:v>1.1000000000000001</c:v>
                </c:pt>
                <c:pt idx="107">
                  <c:v>1.1000000000000001</c:v>
                </c:pt>
                <c:pt idx="108">
                  <c:v>1.1000000000000001</c:v>
                </c:pt>
                <c:pt idx="109">
                  <c:v>1.1000000000000001</c:v>
                </c:pt>
                <c:pt idx="110">
                  <c:v>1.1000000000000001</c:v>
                </c:pt>
                <c:pt idx="111">
                  <c:v>1.1000000000000001</c:v>
                </c:pt>
                <c:pt idx="112">
                  <c:v>1.1000000000000001</c:v>
                </c:pt>
                <c:pt idx="113">
                  <c:v>1.1000000000000001</c:v>
                </c:pt>
                <c:pt idx="114">
                  <c:v>1.1000000000000001</c:v>
                </c:pt>
                <c:pt idx="115">
                  <c:v>1.1000000000000001</c:v>
                </c:pt>
                <c:pt idx="116">
                  <c:v>1.1000000000000001</c:v>
                </c:pt>
                <c:pt idx="117">
                  <c:v>1.1000000000000001</c:v>
                </c:pt>
                <c:pt idx="118">
                  <c:v>1.1000000000000001</c:v>
                </c:pt>
                <c:pt idx="119">
                  <c:v>1.1000000000000001</c:v>
                </c:pt>
                <c:pt idx="120">
                  <c:v>1.1000000000000001</c:v>
                </c:pt>
                <c:pt idx="121">
                  <c:v>1.1000000000000001</c:v>
                </c:pt>
                <c:pt idx="122">
                  <c:v>1.1000000000000001</c:v>
                </c:pt>
                <c:pt idx="123">
                  <c:v>1.1000000000000001</c:v>
                </c:pt>
                <c:pt idx="124">
                  <c:v>1.1000000000000001</c:v>
                </c:pt>
                <c:pt idx="125">
                  <c:v>1.1000000000000001</c:v>
                </c:pt>
                <c:pt idx="126">
                  <c:v>1.1000000000000001</c:v>
                </c:pt>
                <c:pt idx="127">
                  <c:v>1.1000000000000001</c:v>
                </c:pt>
                <c:pt idx="128">
                  <c:v>1.1000000000000001</c:v>
                </c:pt>
                <c:pt idx="129">
                  <c:v>1.1000000000000001</c:v>
                </c:pt>
                <c:pt idx="130">
                  <c:v>1.1000000000000001</c:v>
                </c:pt>
                <c:pt idx="131">
                  <c:v>1.1000000000000001</c:v>
                </c:pt>
                <c:pt idx="132">
                  <c:v>1.1000000000000001</c:v>
                </c:pt>
                <c:pt idx="133">
                  <c:v>1.1000000000000001</c:v>
                </c:pt>
                <c:pt idx="134">
                  <c:v>1.1000000000000001</c:v>
                </c:pt>
                <c:pt idx="135">
                  <c:v>1.1000000000000001</c:v>
                </c:pt>
                <c:pt idx="136">
                  <c:v>1.1000000000000001</c:v>
                </c:pt>
                <c:pt idx="137">
                  <c:v>1.1000000000000001</c:v>
                </c:pt>
                <c:pt idx="138">
                  <c:v>1.1000000000000001</c:v>
                </c:pt>
                <c:pt idx="139">
                  <c:v>1.1000000000000001</c:v>
                </c:pt>
                <c:pt idx="140">
                  <c:v>1.1000000000000001</c:v>
                </c:pt>
                <c:pt idx="141">
                  <c:v>1.1000000000000001</c:v>
                </c:pt>
                <c:pt idx="142">
                  <c:v>1.1000000000000001</c:v>
                </c:pt>
                <c:pt idx="143">
                  <c:v>1.1000000000000001</c:v>
                </c:pt>
                <c:pt idx="144">
                  <c:v>1.1000000000000001</c:v>
                </c:pt>
                <c:pt idx="145">
                  <c:v>1.1000000000000001</c:v>
                </c:pt>
                <c:pt idx="146">
                  <c:v>1.1000000000000001</c:v>
                </c:pt>
                <c:pt idx="147">
                  <c:v>1.1000000000000001</c:v>
                </c:pt>
                <c:pt idx="148">
                  <c:v>1.1000000000000001</c:v>
                </c:pt>
                <c:pt idx="149">
                  <c:v>1.1000000000000001</c:v>
                </c:pt>
                <c:pt idx="150">
                  <c:v>1.1000000000000001</c:v>
                </c:pt>
                <c:pt idx="151">
                  <c:v>1.1000000000000001</c:v>
                </c:pt>
                <c:pt idx="152">
                  <c:v>1.1000000000000001</c:v>
                </c:pt>
                <c:pt idx="153">
                  <c:v>1.1000000000000001</c:v>
                </c:pt>
                <c:pt idx="154">
                  <c:v>1.1000000000000001</c:v>
                </c:pt>
                <c:pt idx="155">
                  <c:v>1.1000000000000001</c:v>
                </c:pt>
                <c:pt idx="156">
                  <c:v>1.1000000000000001</c:v>
                </c:pt>
                <c:pt idx="157">
                  <c:v>1.1000000000000001</c:v>
                </c:pt>
                <c:pt idx="158">
                  <c:v>1.1000000000000001</c:v>
                </c:pt>
                <c:pt idx="159">
                  <c:v>1.1000000000000001</c:v>
                </c:pt>
                <c:pt idx="160">
                  <c:v>1.1000000000000001</c:v>
                </c:pt>
                <c:pt idx="161">
                  <c:v>1.1000000000000001</c:v>
                </c:pt>
                <c:pt idx="162">
                  <c:v>1.1000000000000001</c:v>
                </c:pt>
                <c:pt idx="163">
                  <c:v>1.1000000000000001</c:v>
                </c:pt>
                <c:pt idx="164">
                  <c:v>1.1000000000000001</c:v>
                </c:pt>
                <c:pt idx="165">
                  <c:v>1.1000000000000001</c:v>
                </c:pt>
                <c:pt idx="166">
                  <c:v>1.1000000000000001</c:v>
                </c:pt>
                <c:pt idx="167">
                  <c:v>1.1000000000000001</c:v>
                </c:pt>
                <c:pt idx="168">
                  <c:v>1.1000000000000001</c:v>
                </c:pt>
                <c:pt idx="169">
                  <c:v>1.1000000000000001</c:v>
                </c:pt>
                <c:pt idx="170">
                  <c:v>1.1000000000000001</c:v>
                </c:pt>
                <c:pt idx="171">
                  <c:v>1.1000000000000001</c:v>
                </c:pt>
                <c:pt idx="172">
                  <c:v>1.1000000000000001</c:v>
                </c:pt>
                <c:pt idx="173">
                  <c:v>1.1000000000000001</c:v>
                </c:pt>
                <c:pt idx="174">
                  <c:v>1.1000000000000001</c:v>
                </c:pt>
                <c:pt idx="175">
                  <c:v>1.1000000000000001</c:v>
                </c:pt>
                <c:pt idx="176">
                  <c:v>1.1000000000000001</c:v>
                </c:pt>
                <c:pt idx="177">
                  <c:v>1.1000000000000001</c:v>
                </c:pt>
                <c:pt idx="178">
                  <c:v>1.1000000000000001</c:v>
                </c:pt>
                <c:pt idx="179">
                  <c:v>1.1000000000000001</c:v>
                </c:pt>
                <c:pt idx="180">
                  <c:v>1.1000000000000001</c:v>
                </c:pt>
                <c:pt idx="181">
                  <c:v>1.1000000000000001</c:v>
                </c:pt>
                <c:pt idx="182">
                  <c:v>1.1000000000000001</c:v>
                </c:pt>
                <c:pt idx="183">
                  <c:v>1.1000000000000001</c:v>
                </c:pt>
                <c:pt idx="184">
                  <c:v>1.1000000000000001</c:v>
                </c:pt>
                <c:pt idx="185">
                  <c:v>1.1000000000000001</c:v>
                </c:pt>
                <c:pt idx="186">
                  <c:v>1.1000000000000001</c:v>
                </c:pt>
                <c:pt idx="187">
                  <c:v>1.1000000000000001</c:v>
                </c:pt>
                <c:pt idx="188">
                  <c:v>1.1000000000000001</c:v>
                </c:pt>
                <c:pt idx="189">
                  <c:v>1.1000000000000001</c:v>
                </c:pt>
                <c:pt idx="190">
                  <c:v>1.1000000000000001</c:v>
                </c:pt>
                <c:pt idx="191">
                  <c:v>1.1000000000000001</c:v>
                </c:pt>
                <c:pt idx="192">
                  <c:v>1.1000000000000001</c:v>
                </c:pt>
                <c:pt idx="193">
                  <c:v>1.1000000000000001</c:v>
                </c:pt>
                <c:pt idx="194">
                  <c:v>1.1000000000000001</c:v>
                </c:pt>
                <c:pt idx="195">
                  <c:v>1.1000000000000001</c:v>
                </c:pt>
                <c:pt idx="196">
                  <c:v>1.1000000000000001</c:v>
                </c:pt>
                <c:pt idx="197">
                  <c:v>1.1000000000000001</c:v>
                </c:pt>
                <c:pt idx="198">
                  <c:v>1.1000000000000001</c:v>
                </c:pt>
                <c:pt idx="199">
                  <c:v>1.1000000000000001</c:v>
                </c:pt>
                <c:pt idx="200">
                  <c:v>1.1000000000000001</c:v>
                </c:pt>
                <c:pt idx="201">
                  <c:v>1.1000000000000001</c:v>
                </c:pt>
                <c:pt idx="202">
                  <c:v>1.1000000000000001</c:v>
                </c:pt>
                <c:pt idx="203">
                  <c:v>1.1000000000000001</c:v>
                </c:pt>
                <c:pt idx="204">
                  <c:v>1.1000000000000001</c:v>
                </c:pt>
                <c:pt idx="205">
                  <c:v>1.1000000000000001</c:v>
                </c:pt>
                <c:pt idx="206">
                  <c:v>1.1000000000000001</c:v>
                </c:pt>
                <c:pt idx="207">
                  <c:v>1.1000000000000001</c:v>
                </c:pt>
                <c:pt idx="208">
                  <c:v>1.1000000000000001</c:v>
                </c:pt>
                <c:pt idx="209">
                  <c:v>1.1000000000000001</c:v>
                </c:pt>
                <c:pt idx="210">
                  <c:v>1.1000000000000001</c:v>
                </c:pt>
                <c:pt idx="211">
                  <c:v>1.1000000000000001</c:v>
                </c:pt>
                <c:pt idx="212">
                  <c:v>1.1000000000000001</c:v>
                </c:pt>
                <c:pt idx="213">
                  <c:v>1.1000000000000001</c:v>
                </c:pt>
                <c:pt idx="214">
                  <c:v>1.1000000000000001</c:v>
                </c:pt>
                <c:pt idx="215">
                  <c:v>1.1000000000000001</c:v>
                </c:pt>
                <c:pt idx="216">
                  <c:v>1.1000000000000001</c:v>
                </c:pt>
                <c:pt idx="217">
                  <c:v>1.1000000000000001</c:v>
                </c:pt>
                <c:pt idx="218">
                  <c:v>1.1000000000000001</c:v>
                </c:pt>
                <c:pt idx="219">
                  <c:v>1.1000000000000001</c:v>
                </c:pt>
                <c:pt idx="220">
                  <c:v>1.1000000000000001</c:v>
                </c:pt>
                <c:pt idx="221">
                  <c:v>1.1000000000000001</c:v>
                </c:pt>
                <c:pt idx="222">
                  <c:v>1.1000000000000001</c:v>
                </c:pt>
                <c:pt idx="223">
                  <c:v>1.1000000000000001</c:v>
                </c:pt>
                <c:pt idx="224">
                  <c:v>1.1000000000000001</c:v>
                </c:pt>
                <c:pt idx="225">
                  <c:v>1.1000000000000001</c:v>
                </c:pt>
                <c:pt idx="226">
                  <c:v>1.1000000000000001</c:v>
                </c:pt>
                <c:pt idx="227">
                  <c:v>1.1000000000000001</c:v>
                </c:pt>
                <c:pt idx="228">
                  <c:v>1.1000000000000001</c:v>
                </c:pt>
                <c:pt idx="229">
                  <c:v>1.1000000000000001</c:v>
                </c:pt>
                <c:pt idx="230">
                  <c:v>1.1000000000000001</c:v>
                </c:pt>
                <c:pt idx="231">
                  <c:v>1.1000000000000001</c:v>
                </c:pt>
                <c:pt idx="232">
                  <c:v>1.1000000000000001</c:v>
                </c:pt>
                <c:pt idx="233">
                  <c:v>1.1000000000000001</c:v>
                </c:pt>
                <c:pt idx="234">
                  <c:v>1.1000000000000001</c:v>
                </c:pt>
                <c:pt idx="235">
                  <c:v>1.1000000000000001</c:v>
                </c:pt>
                <c:pt idx="236">
                  <c:v>1.1000000000000001</c:v>
                </c:pt>
                <c:pt idx="237">
                  <c:v>1.1000000000000001</c:v>
                </c:pt>
                <c:pt idx="238">
                  <c:v>1.1000000000000001</c:v>
                </c:pt>
                <c:pt idx="239">
                  <c:v>1.1000000000000001</c:v>
                </c:pt>
                <c:pt idx="240">
                  <c:v>1.1000000000000001</c:v>
                </c:pt>
                <c:pt idx="241">
                  <c:v>1.1000000000000001</c:v>
                </c:pt>
                <c:pt idx="242">
                  <c:v>1.1000000000000001</c:v>
                </c:pt>
                <c:pt idx="243">
                  <c:v>1.1000000000000001</c:v>
                </c:pt>
                <c:pt idx="244">
                  <c:v>1.1000000000000001</c:v>
                </c:pt>
                <c:pt idx="245">
                  <c:v>1.1000000000000001</c:v>
                </c:pt>
                <c:pt idx="246">
                  <c:v>1.1000000000000001</c:v>
                </c:pt>
                <c:pt idx="247">
                  <c:v>1.1000000000000001</c:v>
                </c:pt>
                <c:pt idx="248">
                  <c:v>1.1000000000000001</c:v>
                </c:pt>
                <c:pt idx="249">
                  <c:v>1.1000000000000001</c:v>
                </c:pt>
                <c:pt idx="250">
                  <c:v>1.1000000000000001</c:v>
                </c:pt>
                <c:pt idx="251">
                  <c:v>1.1000000000000001</c:v>
                </c:pt>
                <c:pt idx="252">
                  <c:v>1.1000000000000001</c:v>
                </c:pt>
                <c:pt idx="253">
                  <c:v>1.1000000000000001</c:v>
                </c:pt>
                <c:pt idx="254">
                  <c:v>1.1000000000000001</c:v>
                </c:pt>
                <c:pt idx="255">
                  <c:v>1.1000000000000001</c:v>
                </c:pt>
                <c:pt idx="256">
                  <c:v>1.1000000000000001</c:v>
                </c:pt>
                <c:pt idx="257">
                  <c:v>1.1000000000000001</c:v>
                </c:pt>
                <c:pt idx="258">
                  <c:v>1.1000000000000001</c:v>
                </c:pt>
                <c:pt idx="259">
                  <c:v>1.1000000000000001</c:v>
                </c:pt>
                <c:pt idx="260">
                  <c:v>1.1000000000000001</c:v>
                </c:pt>
                <c:pt idx="261">
                  <c:v>1.1000000000000001</c:v>
                </c:pt>
                <c:pt idx="262">
                  <c:v>1.1000000000000001</c:v>
                </c:pt>
                <c:pt idx="263">
                  <c:v>1.1000000000000001</c:v>
                </c:pt>
                <c:pt idx="264">
                  <c:v>1.1000000000000001</c:v>
                </c:pt>
                <c:pt idx="265">
                  <c:v>1.1000000000000001</c:v>
                </c:pt>
                <c:pt idx="266">
                  <c:v>1.1000000000000001</c:v>
                </c:pt>
                <c:pt idx="267">
                  <c:v>1.1000000000000001</c:v>
                </c:pt>
                <c:pt idx="268">
                  <c:v>1.1000000000000001</c:v>
                </c:pt>
                <c:pt idx="269">
                  <c:v>1.1000000000000001</c:v>
                </c:pt>
                <c:pt idx="270">
                  <c:v>1.1000000000000001</c:v>
                </c:pt>
                <c:pt idx="271">
                  <c:v>1.1000000000000001</c:v>
                </c:pt>
                <c:pt idx="272">
                  <c:v>1.1000000000000001</c:v>
                </c:pt>
                <c:pt idx="273">
                  <c:v>1.1000000000000001</c:v>
                </c:pt>
                <c:pt idx="274">
                  <c:v>1.1000000000000001</c:v>
                </c:pt>
                <c:pt idx="275">
                  <c:v>1.1000000000000001</c:v>
                </c:pt>
                <c:pt idx="276">
                  <c:v>1.1000000000000001</c:v>
                </c:pt>
                <c:pt idx="277">
                  <c:v>1.1000000000000001</c:v>
                </c:pt>
                <c:pt idx="278">
                  <c:v>1.1000000000000001</c:v>
                </c:pt>
                <c:pt idx="279">
                  <c:v>1.1000000000000001</c:v>
                </c:pt>
                <c:pt idx="280">
                  <c:v>1.1000000000000001</c:v>
                </c:pt>
                <c:pt idx="281">
                  <c:v>1.1000000000000001</c:v>
                </c:pt>
                <c:pt idx="282">
                  <c:v>1.1000000000000001</c:v>
                </c:pt>
                <c:pt idx="283">
                  <c:v>1.1000000000000001</c:v>
                </c:pt>
                <c:pt idx="284">
                  <c:v>1.1000000000000001</c:v>
                </c:pt>
                <c:pt idx="285">
                  <c:v>1.1000000000000001</c:v>
                </c:pt>
                <c:pt idx="286">
                  <c:v>1.1000000000000001</c:v>
                </c:pt>
                <c:pt idx="287">
                  <c:v>1.1000000000000001</c:v>
                </c:pt>
                <c:pt idx="288">
                  <c:v>1.1000000000000001</c:v>
                </c:pt>
                <c:pt idx="289">
                  <c:v>1.1000000000000001</c:v>
                </c:pt>
                <c:pt idx="290">
                  <c:v>1.1000000000000001</c:v>
                </c:pt>
                <c:pt idx="291">
                  <c:v>1.1000000000000001</c:v>
                </c:pt>
                <c:pt idx="292">
                  <c:v>1.1000000000000001</c:v>
                </c:pt>
                <c:pt idx="293">
                  <c:v>1.1000000000000001</c:v>
                </c:pt>
                <c:pt idx="294">
                  <c:v>1.1000000000000001</c:v>
                </c:pt>
                <c:pt idx="295">
                  <c:v>1.1000000000000001</c:v>
                </c:pt>
                <c:pt idx="296">
                  <c:v>1.1000000000000001</c:v>
                </c:pt>
                <c:pt idx="297">
                  <c:v>1.1000000000000001</c:v>
                </c:pt>
                <c:pt idx="298">
                  <c:v>1.1000000000000001</c:v>
                </c:pt>
                <c:pt idx="299">
                  <c:v>1.1000000000000001</c:v>
                </c:pt>
                <c:pt idx="300">
                  <c:v>1.1000000000000001</c:v>
                </c:pt>
                <c:pt idx="301">
                  <c:v>1.1000000000000001</c:v>
                </c:pt>
                <c:pt idx="302">
                  <c:v>1.1000000000000001</c:v>
                </c:pt>
                <c:pt idx="303">
                  <c:v>1.1000000000000001</c:v>
                </c:pt>
                <c:pt idx="304">
                  <c:v>1.1000000000000001</c:v>
                </c:pt>
                <c:pt idx="305">
                  <c:v>1.1000000000000001</c:v>
                </c:pt>
                <c:pt idx="306">
                  <c:v>1.1000000000000001</c:v>
                </c:pt>
                <c:pt idx="307">
                  <c:v>1.1000000000000001</c:v>
                </c:pt>
                <c:pt idx="308">
                  <c:v>1.1000000000000001</c:v>
                </c:pt>
                <c:pt idx="309">
                  <c:v>1.1000000000000001</c:v>
                </c:pt>
                <c:pt idx="310">
                  <c:v>1.1000000000000001</c:v>
                </c:pt>
                <c:pt idx="311">
                  <c:v>1.1000000000000001</c:v>
                </c:pt>
                <c:pt idx="312">
                  <c:v>1.1000000000000001</c:v>
                </c:pt>
                <c:pt idx="313">
                  <c:v>1.1000000000000001</c:v>
                </c:pt>
                <c:pt idx="314">
                  <c:v>1.1000000000000001</c:v>
                </c:pt>
                <c:pt idx="315">
                  <c:v>1.1000000000000001</c:v>
                </c:pt>
                <c:pt idx="316">
                  <c:v>1.1000000000000001</c:v>
                </c:pt>
                <c:pt idx="317">
                  <c:v>1.1000000000000001</c:v>
                </c:pt>
                <c:pt idx="318">
                  <c:v>1.1000000000000001</c:v>
                </c:pt>
                <c:pt idx="319">
                  <c:v>1.1000000000000001</c:v>
                </c:pt>
                <c:pt idx="320">
                  <c:v>1.1000000000000001</c:v>
                </c:pt>
                <c:pt idx="321">
                  <c:v>1.1000000000000001</c:v>
                </c:pt>
                <c:pt idx="322">
                  <c:v>1.1000000000000001</c:v>
                </c:pt>
                <c:pt idx="323">
                  <c:v>1.1000000000000001</c:v>
                </c:pt>
                <c:pt idx="324">
                  <c:v>1.1000000000000001</c:v>
                </c:pt>
                <c:pt idx="325">
                  <c:v>1.1000000000000001</c:v>
                </c:pt>
                <c:pt idx="326">
                  <c:v>1.1000000000000001</c:v>
                </c:pt>
                <c:pt idx="327">
                  <c:v>1.1000000000000001</c:v>
                </c:pt>
                <c:pt idx="328">
                  <c:v>1.1000000000000001</c:v>
                </c:pt>
                <c:pt idx="329">
                  <c:v>1.1000000000000001</c:v>
                </c:pt>
                <c:pt idx="330">
                  <c:v>1.1000000000000001</c:v>
                </c:pt>
                <c:pt idx="331">
                  <c:v>1.1000000000000001</c:v>
                </c:pt>
                <c:pt idx="332">
                  <c:v>1.1000000000000001</c:v>
                </c:pt>
              </c:numCache>
            </c:numRef>
          </c:yVal>
        </c:ser>
        <c:ser>
          <c:idx val="2"/>
          <c:order val="2"/>
          <c:tx>
            <c:v>reversed polarity runs</c:v>
          </c:tx>
          <c:spPr>
            <a:ln w="0">
              <a:noFill/>
            </a:ln>
          </c:spPr>
          <c:marker>
            <c:symbol val="triangle"/>
            <c:size val="6"/>
            <c:spPr>
              <a:solidFill>
                <a:srgbClr val="FF0000"/>
              </a:solidFill>
              <a:ln>
                <a:noFill/>
              </a:ln>
            </c:spPr>
          </c:marker>
          <c:xVal>
            <c:numRef>
              <c:f>lum!$A$2:$A$609</c:f>
              <c:numCache>
                <c:formatCode>General</c:formatCode>
                <c:ptCount val="608"/>
                <c:pt idx="0">
                  <c:v>37658</c:v>
                </c:pt>
                <c:pt idx="1">
                  <c:v>37659</c:v>
                </c:pt>
                <c:pt idx="2">
                  <c:v>37661</c:v>
                </c:pt>
                <c:pt idx="3">
                  <c:v>37662</c:v>
                </c:pt>
                <c:pt idx="4">
                  <c:v>37664</c:v>
                </c:pt>
                <c:pt idx="5">
                  <c:v>37665</c:v>
                </c:pt>
                <c:pt idx="6">
                  <c:v>37666</c:v>
                </c:pt>
                <c:pt idx="7">
                  <c:v>37667</c:v>
                </c:pt>
                <c:pt idx="8">
                  <c:v>37670</c:v>
                </c:pt>
                <c:pt idx="9">
                  <c:v>37672</c:v>
                </c:pt>
                <c:pt idx="10">
                  <c:v>37673</c:v>
                </c:pt>
                <c:pt idx="11">
                  <c:v>37674</c:v>
                </c:pt>
                <c:pt idx="12">
                  <c:v>37675</c:v>
                </c:pt>
                <c:pt idx="13">
                  <c:v>37677</c:v>
                </c:pt>
                <c:pt idx="14">
                  <c:v>37678</c:v>
                </c:pt>
                <c:pt idx="15">
                  <c:v>37679</c:v>
                </c:pt>
                <c:pt idx="16">
                  <c:v>37680</c:v>
                </c:pt>
                <c:pt idx="17">
                  <c:v>37681</c:v>
                </c:pt>
                <c:pt idx="18">
                  <c:v>37683</c:v>
                </c:pt>
                <c:pt idx="19">
                  <c:v>37684</c:v>
                </c:pt>
                <c:pt idx="20">
                  <c:v>37685</c:v>
                </c:pt>
                <c:pt idx="21">
                  <c:v>37686</c:v>
                </c:pt>
                <c:pt idx="22">
                  <c:v>37687</c:v>
                </c:pt>
                <c:pt idx="23">
                  <c:v>37688</c:v>
                </c:pt>
                <c:pt idx="24">
                  <c:v>37689</c:v>
                </c:pt>
                <c:pt idx="25">
                  <c:v>37690</c:v>
                </c:pt>
                <c:pt idx="26">
                  <c:v>37691</c:v>
                </c:pt>
                <c:pt idx="27">
                  <c:v>37692</c:v>
                </c:pt>
                <c:pt idx="28">
                  <c:v>37693</c:v>
                </c:pt>
                <c:pt idx="29">
                  <c:v>37694</c:v>
                </c:pt>
                <c:pt idx="30">
                  <c:v>37698</c:v>
                </c:pt>
                <c:pt idx="31">
                  <c:v>37699</c:v>
                </c:pt>
                <c:pt idx="32">
                  <c:v>37700</c:v>
                </c:pt>
                <c:pt idx="33">
                  <c:v>37701</c:v>
                </c:pt>
                <c:pt idx="34">
                  <c:v>37702</c:v>
                </c:pt>
                <c:pt idx="35">
                  <c:v>37703</c:v>
                </c:pt>
                <c:pt idx="36">
                  <c:v>37704</c:v>
                </c:pt>
                <c:pt idx="37">
                  <c:v>37705</c:v>
                </c:pt>
                <c:pt idx="38">
                  <c:v>37706</c:v>
                </c:pt>
                <c:pt idx="39">
                  <c:v>37707</c:v>
                </c:pt>
                <c:pt idx="40">
                  <c:v>37708</c:v>
                </c:pt>
                <c:pt idx="41">
                  <c:v>37709</c:v>
                </c:pt>
                <c:pt idx="42">
                  <c:v>37710</c:v>
                </c:pt>
                <c:pt idx="43">
                  <c:v>37711</c:v>
                </c:pt>
                <c:pt idx="44">
                  <c:v>37712</c:v>
                </c:pt>
                <c:pt idx="45">
                  <c:v>37713</c:v>
                </c:pt>
                <c:pt idx="46">
                  <c:v>37714</c:v>
                </c:pt>
                <c:pt idx="47">
                  <c:v>37715</c:v>
                </c:pt>
                <c:pt idx="48">
                  <c:v>37716</c:v>
                </c:pt>
                <c:pt idx="49">
                  <c:v>37717</c:v>
                </c:pt>
                <c:pt idx="50">
                  <c:v>37719</c:v>
                </c:pt>
                <c:pt idx="51">
                  <c:v>37721</c:v>
                </c:pt>
                <c:pt idx="52">
                  <c:v>37722</c:v>
                </c:pt>
                <c:pt idx="53">
                  <c:v>37723</c:v>
                </c:pt>
                <c:pt idx="54">
                  <c:v>37724</c:v>
                </c:pt>
                <c:pt idx="55">
                  <c:v>37725</c:v>
                </c:pt>
                <c:pt idx="56">
                  <c:v>37726</c:v>
                </c:pt>
                <c:pt idx="57">
                  <c:v>37740</c:v>
                </c:pt>
                <c:pt idx="58">
                  <c:v>37744</c:v>
                </c:pt>
                <c:pt idx="59">
                  <c:v>37745</c:v>
                </c:pt>
                <c:pt idx="60">
                  <c:v>37746</c:v>
                </c:pt>
                <c:pt idx="61">
                  <c:v>37747</c:v>
                </c:pt>
                <c:pt idx="62">
                  <c:v>37748</c:v>
                </c:pt>
                <c:pt idx="63">
                  <c:v>37750</c:v>
                </c:pt>
                <c:pt idx="64">
                  <c:v>37753</c:v>
                </c:pt>
                <c:pt idx="65">
                  <c:v>37762</c:v>
                </c:pt>
                <c:pt idx="66">
                  <c:v>37763</c:v>
                </c:pt>
                <c:pt idx="67">
                  <c:v>37766</c:v>
                </c:pt>
                <c:pt idx="68">
                  <c:v>37767</c:v>
                </c:pt>
                <c:pt idx="69">
                  <c:v>37769</c:v>
                </c:pt>
                <c:pt idx="70">
                  <c:v>37770</c:v>
                </c:pt>
                <c:pt idx="71">
                  <c:v>37772</c:v>
                </c:pt>
                <c:pt idx="72">
                  <c:v>37773</c:v>
                </c:pt>
                <c:pt idx="73">
                  <c:v>37775</c:v>
                </c:pt>
                <c:pt idx="74">
                  <c:v>37776</c:v>
                </c:pt>
                <c:pt idx="75">
                  <c:v>37778</c:v>
                </c:pt>
                <c:pt idx="76">
                  <c:v>37780</c:v>
                </c:pt>
                <c:pt idx="77">
                  <c:v>37781</c:v>
                </c:pt>
                <c:pt idx="78">
                  <c:v>37782</c:v>
                </c:pt>
                <c:pt idx="79">
                  <c:v>37783</c:v>
                </c:pt>
                <c:pt idx="80">
                  <c:v>37784</c:v>
                </c:pt>
                <c:pt idx="81">
                  <c:v>37785</c:v>
                </c:pt>
                <c:pt idx="82">
                  <c:v>37788</c:v>
                </c:pt>
                <c:pt idx="83">
                  <c:v>37789</c:v>
                </c:pt>
                <c:pt idx="84">
                  <c:v>37790</c:v>
                </c:pt>
                <c:pt idx="85">
                  <c:v>37801</c:v>
                </c:pt>
                <c:pt idx="86">
                  <c:v>37802</c:v>
                </c:pt>
                <c:pt idx="87">
                  <c:v>37803</c:v>
                </c:pt>
                <c:pt idx="88">
                  <c:v>37804</c:v>
                </c:pt>
                <c:pt idx="89">
                  <c:v>37805</c:v>
                </c:pt>
                <c:pt idx="90">
                  <c:v>37806</c:v>
                </c:pt>
                <c:pt idx="91">
                  <c:v>37807</c:v>
                </c:pt>
                <c:pt idx="92">
                  <c:v>37808</c:v>
                </c:pt>
                <c:pt idx="93">
                  <c:v>37809</c:v>
                </c:pt>
                <c:pt idx="94">
                  <c:v>37810</c:v>
                </c:pt>
                <c:pt idx="95">
                  <c:v>37811</c:v>
                </c:pt>
                <c:pt idx="96">
                  <c:v>37812</c:v>
                </c:pt>
                <c:pt idx="97">
                  <c:v>37813</c:v>
                </c:pt>
                <c:pt idx="98">
                  <c:v>37814</c:v>
                </c:pt>
                <c:pt idx="99">
                  <c:v>37815</c:v>
                </c:pt>
                <c:pt idx="100">
                  <c:v>37816</c:v>
                </c:pt>
                <c:pt idx="101">
                  <c:v>37817</c:v>
                </c:pt>
                <c:pt idx="102">
                  <c:v>37818</c:v>
                </c:pt>
                <c:pt idx="103">
                  <c:v>37819</c:v>
                </c:pt>
                <c:pt idx="104">
                  <c:v>37820</c:v>
                </c:pt>
                <c:pt idx="105">
                  <c:v>37822</c:v>
                </c:pt>
                <c:pt idx="106">
                  <c:v>37823</c:v>
                </c:pt>
                <c:pt idx="107">
                  <c:v>37824</c:v>
                </c:pt>
                <c:pt idx="108">
                  <c:v>37825</c:v>
                </c:pt>
                <c:pt idx="109">
                  <c:v>37828</c:v>
                </c:pt>
                <c:pt idx="110">
                  <c:v>37831</c:v>
                </c:pt>
                <c:pt idx="111">
                  <c:v>37832</c:v>
                </c:pt>
                <c:pt idx="112">
                  <c:v>37833</c:v>
                </c:pt>
                <c:pt idx="113">
                  <c:v>37844</c:v>
                </c:pt>
                <c:pt idx="114">
                  <c:v>37845</c:v>
                </c:pt>
                <c:pt idx="115">
                  <c:v>37846</c:v>
                </c:pt>
                <c:pt idx="116">
                  <c:v>37847</c:v>
                </c:pt>
                <c:pt idx="117">
                  <c:v>37848</c:v>
                </c:pt>
                <c:pt idx="118">
                  <c:v>37849</c:v>
                </c:pt>
                <c:pt idx="119">
                  <c:v>37850</c:v>
                </c:pt>
                <c:pt idx="120">
                  <c:v>37851</c:v>
                </c:pt>
                <c:pt idx="121">
                  <c:v>37852</c:v>
                </c:pt>
                <c:pt idx="122">
                  <c:v>37854</c:v>
                </c:pt>
                <c:pt idx="123">
                  <c:v>37856</c:v>
                </c:pt>
                <c:pt idx="124">
                  <c:v>38046</c:v>
                </c:pt>
                <c:pt idx="125">
                  <c:v>38047</c:v>
                </c:pt>
                <c:pt idx="126">
                  <c:v>38048</c:v>
                </c:pt>
                <c:pt idx="127">
                  <c:v>38049</c:v>
                </c:pt>
                <c:pt idx="128">
                  <c:v>38050</c:v>
                </c:pt>
                <c:pt idx="129">
                  <c:v>38051</c:v>
                </c:pt>
                <c:pt idx="130">
                  <c:v>38052</c:v>
                </c:pt>
                <c:pt idx="131">
                  <c:v>38053</c:v>
                </c:pt>
                <c:pt idx="132">
                  <c:v>38070</c:v>
                </c:pt>
                <c:pt idx="133">
                  <c:v>38071</c:v>
                </c:pt>
                <c:pt idx="134">
                  <c:v>38072</c:v>
                </c:pt>
                <c:pt idx="135">
                  <c:v>38074</c:v>
                </c:pt>
                <c:pt idx="136">
                  <c:v>38075</c:v>
                </c:pt>
                <c:pt idx="137">
                  <c:v>38076</c:v>
                </c:pt>
                <c:pt idx="138">
                  <c:v>38077</c:v>
                </c:pt>
                <c:pt idx="139">
                  <c:v>38078</c:v>
                </c:pt>
                <c:pt idx="140">
                  <c:v>38079</c:v>
                </c:pt>
                <c:pt idx="141">
                  <c:v>38080</c:v>
                </c:pt>
                <c:pt idx="142">
                  <c:v>38081</c:v>
                </c:pt>
                <c:pt idx="143">
                  <c:v>38082</c:v>
                </c:pt>
                <c:pt idx="144">
                  <c:v>38083</c:v>
                </c:pt>
                <c:pt idx="145">
                  <c:v>38084</c:v>
                </c:pt>
                <c:pt idx="146">
                  <c:v>38085</c:v>
                </c:pt>
                <c:pt idx="147">
                  <c:v>38086</c:v>
                </c:pt>
                <c:pt idx="148">
                  <c:v>38089</c:v>
                </c:pt>
                <c:pt idx="149">
                  <c:v>38090</c:v>
                </c:pt>
                <c:pt idx="150">
                  <c:v>38091</c:v>
                </c:pt>
                <c:pt idx="151">
                  <c:v>38092</c:v>
                </c:pt>
                <c:pt idx="152">
                  <c:v>38093</c:v>
                </c:pt>
                <c:pt idx="153">
                  <c:v>38094</c:v>
                </c:pt>
                <c:pt idx="154">
                  <c:v>38095</c:v>
                </c:pt>
                <c:pt idx="155">
                  <c:v>38096</c:v>
                </c:pt>
                <c:pt idx="156">
                  <c:v>38097</c:v>
                </c:pt>
                <c:pt idx="157">
                  <c:v>38098</c:v>
                </c:pt>
                <c:pt idx="158">
                  <c:v>38099</c:v>
                </c:pt>
                <c:pt idx="159">
                  <c:v>38100</c:v>
                </c:pt>
                <c:pt idx="160">
                  <c:v>38111</c:v>
                </c:pt>
                <c:pt idx="161">
                  <c:v>38112</c:v>
                </c:pt>
                <c:pt idx="162">
                  <c:v>38114</c:v>
                </c:pt>
                <c:pt idx="163">
                  <c:v>38117</c:v>
                </c:pt>
                <c:pt idx="164">
                  <c:v>38118</c:v>
                </c:pt>
                <c:pt idx="165">
                  <c:v>38119</c:v>
                </c:pt>
                <c:pt idx="166">
                  <c:v>38120</c:v>
                </c:pt>
                <c:pt idx="167">
                  <c:v>38121</c:v>
                </c:pt>
                <c:pt idx="168">
                  <c:v>38122</c:v>
                </c:pt>
                <c:pt idx="169">
                  <c:v>38131</c:v>
                </c:pt>
                <c:pt idx="170">
                  <c:v>38132</c:v>
                </c:pt>
                <c:pt idx="171">
                  <c:v>38133</c:v>
                </c:pt>
                <c:pt idx="172">
                  <c:v>38134</c:v>
                </c:pt>
                <c:pt idx="173">
                  <c:v>38135</c:v>
                </c:pt>
                <c:pt idx="174">
                  <c:v>38136</c:v>
                </c:pt>
                <c:pt idx="175">
                  <c:v>38137</c:v>
                </c:pt>
                <c:pt idx="176">
                  <c:v>38138</c:v>
                </c:pt>
                <c:pt idx="177">
                  <c:v>38139</c:v>
                </c:pt>
                <c:pt idx="178">
                  <c:v>38140</c:v>
                </c:pt>
                <c:pt idx="179">
                  <c:v>38141</c:v>
                </c:pt>
                <c:pt idx="180">
                  <c:v>38142</c:v>
                </c:pt>
                <c:pt idx="181">
                  <c:v>38143</c:v>
                </c:pt>
                <c:pt idx="182">
                  <c:v>38144</c:v>
                </c:pt>
                <c:pt idx="183">
                  <c:v>38146</c:v>
                </c:pt>
                <c:pt idx="184">
                  <c:v>38172</c:v>
                </c:pt>
                <c:pt idx="185">
                  <c:v>38173</c:v>
                </c:pt>
                <c:pt idx="186">
                  <c:v>38174</c:v>
                </c:pt>
                <c:pt idx="187">
                  <c:v>38175</c:v>
                </c:pt>
                <c:pt idx="188">
                  <c:v>38176</c:v>
                </c:pt>
                <c:pt idx="189">
                  <c:v>38177</c:v>
                </c:pt>
                <c:pt idx="190">
                  <c:v>38182</c:v>
                </c:pt>
                <c:pt idx="191">
                  <c:v>38183</c:v>
                </c:pt>
                <c:pt idx="192">
                  <c:v>38184</c:v>
                </c:pt>
                <c:pt idx="193">
                  <c:v>38185</c:v>
                </c:pt>
                <c:pt idx="194">
                  <c:v>38186</c:v>
                </c:pt>
                <c:pt idx="195">
                  <c:v>38187</c:v>
                </c:pt>
                <c:pt idx="196">
                  <c:v>38188</c:v>
                </c:pt>
                <c:pt idx="197">
                  <c:v>38189</c:v>
                </c:pt>
                <c:pt idx="198">
                  <c:v>38190</c:v>
                </c:pt>
                <c:pt idx="199">
                  <c:v>38191</c:v>
                </c:pt>
                <c:pt idx="200">
                  <c:v>38192</c:v>
                </c:pt>
                <c:pt idx="201">
                  <c:v>38194</c:v>
                </c:pt>
                <c:pt idx="202">
                  <c:v>38195</c:v>
                </c:pt>
                <c:pt idx="203">
                  <c:v>38196</c:v>
                </c:pt>
                <c:pt idx="204">
                  <c:v>38197</c:v>
                </c:pt>
                <c:pt idx="205">
                  <c:v>38198</c:v>
                </c:pt>
                <c:pt idx="206">
                  <c:v>38199</c:v>
                </c:pt>
                <c:pt idx="207">
                  <c:v>38200</c:v>
                </c:pt>
                <c:pt idx="208">
                  <c:v>38201</c:v>
                </c:pt>
                <c:pt idx="209">
                  <c:v>38203</c:v>
                </c:pt>
                <c:pt idx="210">
                  <c:v>38204</c:v>
                </c:pt>
                <c:pt idx="211">
                  <c:v>38205</c:v>
                </c:pt>
                <c:pt idx="212">
                  <c:v>38206</c:v>
                </c:pt>
                <c:pt idx="213">
                  <c:v>38207</c:v>
                </c:pt>
                <c:pt idx="214">
                  <c:v>38208</c:v>
                </c:pt>
                <c:pt idx="215">
                  <c:v>38209</c:v>
                </c:pt>
                <c:pt idx="216">
                  <c:v>38210</c:v>
                </c:pt>
                <c:pt idx="217">
                  <c:v>38211</c:v>
                </c:pt>
                <c:pt idx="218">
                  <c:v>38212</c:v>
                </c:pt>
                <c:pt idx="219">
                  <c:v>38213</c:v>
                </c:pt>
                <c:pt idx="220">
                  <c:v>38214</c:v>
                </c:pt>
                <c:pt idx="221">
                  <c:v>38215</c:v>
                </c:pt>
                <c:pt idx="222">
                  <c:v>38216</c:v>
                </c:pt>
                <c:pt idx="223">
                  <c:v>38217</c:v>
                </c:pt>
                <c:pt idx="224">
                  <c:v>38218</c:v>
                </c:pt>
                <c:pt idx="225">
                  <c:v>38219</c:v>
                </c:pt>
                <c:pt idx="226">
                  <c:v>38220</c:v>
                </c:pt>
                <c:pt idx="227">
                  <c:v>38221</c:v>
                </c:pt>
                <c:pt idx="228">
                  <c:v>38222</c:v>
                </c:pt>
                <c:pt idx="229">
                  <c:v>38223</c:v>
                </c:pt>
                <c:pt idx="230">
                  <c:v>38225</c:v>
                </c:pt>
                <c:pt idx="231">
                  <c:v>38226</c:v>
                </c:pt>
                <c:pt idx="232">
                  <c:v>38265</c:v>
                </c:pt>
                <c:pt idx="233">
                  <c:v>38266</c:v>
                </c:pt>
                <c:pt idx="234">
                  <c:v>38268</c:v>
                </c:pt>
                <c:pt idx="235">
                  <c:v>38271</c:v>
                </c:pt>
                <c:pt idx="236">
                  <c:v>38272</c:v>
                </c:pt>
                <c:pt idx="237">
                  <c:v>38273</c:v>
                </c:pt>
                <c:pt idx="238">
                  <c:v>38274</c:v>
                </c:pt>
                <c:pt idx="239">
                  <c:v>38275</c:v>
                </c:pt>
                <c:pt idx="240">
                  <c:v>38276</c:v>
                </c:pt>
                <c:pt idx="241">
                  <c:v>38277</c:v>
                </c:pt>
                <c:pt idx="242">
                  <c:v>38278</c:v>
                </c:pt>
                <c:pt idx="243">
                  <c:v>38283</c:v>
                </c:pt>
                <c:pt idx="244">
                  <c:v>38284</c:v>
                </c:pt>
                <c:pt idx="245">
                  <c:v>38285</c:v>
                </c:pt>
                <c:pt idx="246">
                  <c:v>38286</c:v>
                </c:pt>
                <c:pt idx="247">
                  <c:v>38288</c:v>
                </c:pt>
                <c:pt idx="248">
                  <c:v>38289</c:v>
                </c:pt>
                <c:pt idx="249">
                  <c:v>38290</c:v>
                </c:pt>
                <c:pt idx="250">
                  <c:v>38300</c:v>
                </c:pt>
                <c:pt idx="251">
                  <c:v>38301</c:v>
                </c:pt>
                <c:pt idx="252">
                  <c:v>38302</c:v>
                </c:pt>
                <c:pt idx="253">
                  <c:v>38303</c:v>
                </c:pt>
                <c:pt idx="254">
                  <c:v>38304</c:v>
                </c:pt>
                <c:pt idx="255">
                  <c:v>38305</c:v>
                </c:pt>
                <c:pt idx="256">
                  <c:v>38306</c:v>
                </c:pt>
                <c:pt idx="257">
                  <c:v>38307</c:v>
                </c:pt>
                <c:pt idx="258">
                  <c:v>38309</c:v>
                </c:pt>
                <c:pt idx="259">
                  <c:v>38310</c:v>
                </c:pt>
                <c:pt idx="260">
                  <c:v>38312</c:v>
                </c:pt>
                <c:pt idx="261">
                  <c:v>38313</c:v>
                </c:pt>
                <c:pt idx="262">
                  <c:v>38314</c:v>
                </c:pt>
                <c:pt idx="263">
                  <c:v>38315</c:v>
                </c:pt>
                <c:pt idx="264">
                  <c:v>38316</c:v>
                </c:pt>
                <c:pt idx="265">
                  <c:v>38317</c:v>
                </c:pt>
                <c:pt idx="266">
                  <c:v>38318</c:v>
                </c:pt>
                <c:pt idx="267">
                  <c:v>38320</c:v>
                </c:pt>
                <c:pt idx="268">
                  <c:v>38321</c:v>
                </c:pt>
                <c:pt idx="269">
                  <c:v>38322</c:v>
                </c:pt>
                <c:pt idx="270">
                  <c:v>38328</c:v>
                </c:pt>
                <c:pt idx="271">
                  <c:v>38329</c:v>
                </c:pt>
                <c:pt idx="272">
                  <c:v>38331</c:v>
                </c:pt>
                <c:pt idx="273">
                  <c:v>38337</c:v>
                </c:pt>
                <c:pt idx="274">
                  <c:v>38338</c:v>
                </c:pt>
                <c:pt idx="275">
                  <c:v>38339</c:v>
                </c:pt>
                <c:pt idx="276">
                  <c:v>38340</c:v>
                </c:pt>
                <c:pt idx="277">
                  <c:v>38341</c:v>
                </c:pt>
                <c:pt idx="278">
                  <c:v>38342</c:v>
                </c:pt>
                <c:pt idx="279">
                  <c:v>38344</c:v>
                </c:pt>
                <c:pt idx="280">
                  <c:v>38346</c:v>
                </c:pt>
                <c:pt idx="281">
                  <c:v>38347</c:v>
                </c:pt>
                <c:pt idx="282">
                  <c:v>38350</c:v>
                </c:pt>
                <c:pt idx="283">
                  <c:v>38351</c:v>
                </c:pt>
                <c:pt idx="284">
                  <c:v>38352</c:v>
                </c:pt>
                <c:pt idx="285">
                  <c:v>38353</c:v>
                </c:pt>
                <c:pt idx="286">
                  <c:v>38354</c:v>
                </c:pt>
                <c:pt idx="287">
                  <c:v>38355</c:v>
                </c:pt>
                <c:pt idx="288">
                  <c:v>38356</c:v>
                </c:pt>
                <c:pt idx="289">
                  <c:v>38359</c:v>
                </c:pt>
                <c:pt idx="290">
                  <c:v>38360</c:v>
                </c:pt>
                <c:pt idx="291">
                  <c:v>38364</c:v>
                </c:pt>
                <c:pt idx="292">
                  <c:v>38365</c:v>
                </c:pt>
                <c:pt idx="293">
                  <c:v>38378</c:v>
                </c:pt>
                <c:pt idx="294">
                  <c:v>38379</c:v>
                </c:pt>
                <c:pt idx="295">
                  <c:v>38380</c:v>
                </c:pt>
                <c:pt idx="296">
                  <c:v>38381</c:v>
                </c:pt>
                <c:pt idx="297">
                  <c:v>38382</c:v>
                </c:pt>
                <c:pt idx="298">
                  <c:v>38383</c:v>
                </c:pt>
                <c:pt idx="299">
                  <c:v>38384</c:v>
                </c:pt>
                <c:pt idx="300">
                  <c:v>38385</c:v>
                </c:pt>
                <c:pt idx="301">
                  <c:v>38387</c:v>
                </c:pt>
                <c:pt idx="302">
                  <c:v>38388</c:v>
                </c:pt>
                <c:pt idx="303">
                  <c:v>38389</c:v>
                </c:pt>
                <c:pt idx="304">
                  <c:v>38390</c:v>
                </c:pt>
                <c:pt idx="305">
                  <c:v>38391</c:v>
                </c:pt>
                <c:pt idx="306">
                  <c:v>38392</c:v>
                </c:pt>
                <c:pt idx="307">
                  <c:v>38393</c:v>
                </c:pt>
                <c:pt idx="308">
                  <c:v>38394</c:v>
                </c:pt>
                <c:pt idx="309">
                  <c:v>38395</c:v>
                </c:pt>
                <c:pt idx="310">
                  <c:v>38396</c:v>
                </c:pt>
                <c:pt idx="311">
                  <c:v>38397</c:v>
                </c:pt>
                <c:pt idx="312">
                  <c:v>38398</c:v>
                </c:pt>
                <c:pt idx="313">
                  <c:v>38399</c:v>
                </c:pt>
                <c:pt idx="314">
                  <c:v>38400</c:v>
                </c:pt>
                <c:pt idx="315">
                  <c:v>38401</c:v>
                </c:pt>
                <c:pt idx="316">
                  <c:v>38402</c:v>
                </c:pt>
                <c:pt idx="317">
                  <c:v>38403</c:v>
                </c:pt>
                <c:pt idx="318">
                  <c:v>38404</c:v>
                </c:pt>
                <c:pt idx="319">
                  <c:v>38405</c:v>
                </c:pt>
                <c:pt idx="320">
                  <c:v>38408</c:v>
                </c:pt>
                <c:pt idx="321">
                  <c:v>38409</c:v>
                </c:pt>
                <c:pt idx="322">
                  <c:v>38410</c:v>
                </c:pt>
                <c:pt idx="323">
                  <c:v>38411</c:v>
                </c:pt>
                <c:pt idx="324">
                  <c:v>38412</c:v>
                </c:pt>
                <c:pt idx="325">
                  <c:v>38415</c:v>
                </c:pt>
                <c:pt idx="326">
                  <c:v>38417</c:v>
                </c:pt>
                <c:pt idx="327">
                  <c:v>38418</c:v>
                </c:pt>
                <c:pt idx="328">
                  <c:v>38419</c:v>
                </c:pt>
                <c:pt idx="329">
                  <c:v>38420</c:v>
                </c:pt>
                <c:pt idx="330">
                  <c:v>38421</c:v>
                </c:pt>
                <c:pt idx="331">
                  <c:v>38422</c:v>
                </c:pt>
                <c:pt idx="332">
                  <c:v>38423</c:v>
                </c:pt>
                <c:pt idx="333">
                  <c:v>38424</c:v>
                </c:pt>
                <c:pt idx="334">
                  <c:v>38425</c:v>
                </c:pt>
                <c:pt idx="335">
                  <c:v>38426</c:v>
                </c:pt>
                <c:pt idx="336">
                  <c:v>38427</c:v>
                </c:pt>
                <c:pt idx="337">
                  <c:v>38429</c:v>
                </c:pt>
                <c:pt idx="338">
                  <c:v>38430</c:v>
                </c:pt>
                <c:pt idx="339">
                  <c:v>38431</c:v>
                </c:pt>
                <c:pt idx="340">
                  <c:v>38432</c:v>
                </c:pt>
                <c:pt idx="341">
                  <c:v>38433</c:v>
                </c:pt>
                <c:pt idx="342">
                  <c:v>38434</c:v>
                </c:pt>
                <c:pt idx="343">
                  <c:v>38435</c:v>
                </c:pt>
                <c:pt idx="344">
                  <c:v>38436</c:v>
                </c:pt>
                <c:pt idx="345">
                  <c:v>38437</c:v>
                </c:pt>
                <c:pt idx="346">
                  <c:v>38438</c:v>
                </c:pt>
                <c:pt idx="347">
                  <c:v>38439</c:v>
                </c:pt>
                <c:pt idx="348">
                  <c:v>38440</c:v>
                </c:pt>
                <c:pt idx="349">
                  <c:v>38441</c:v>
                </c:pt>
                <c:pt idx="350">
                  <c:v>38443</c:v>
                </c:pt>
                <c:pt idx="351">
                  <c:v>38446</c:v>
                </c:pt>
                <c:pt idx="352">
                  <c:v>38447</c:v>
                </c:pt>
                <c:pt idx="353">
                  <c:v>38449</c:v>
                </c:pt>
                <c:pt idx="354">
                  <c:v>38450</c:v>
                </c:pt>
                <c:pt idx="355">
                  <c:v>38451</c:v>
                </c:pt>
                <c:pt idx="356">
                  <c:v>38452</c:v>
                </c:pt>
                <c:pt idx="357">
                  <c:v>38453</c:v>
                </c:pt>
                <c:pt idx="358">
                  <c:v>38454</c:v>
                </c:pt>
                <c:pt idx="359">
                  <c:v>38455</c:v>
                </c:pt>
                <c:pt idx="360">
                  <c:v>38456</c:v>
                </c:pt>
                <c:pt idx="361">
                  <c:v>38457</c:v>
                </c:pt>
                <c:pt idx="362">
                  <c:v>38458</c:v>
                </c:pt>
                <c:pt idx="363">
                  <c:v>38459</c:v>
                </c:pt>
                <c:pt idx="364">
                  <c:v>38460</c:v>
                </c:pt>
                <c:pt idx="365">
                  <c:v>38461</c:v>
                </c:pt>
                <c:pt idx="366">
                  <c:v>38462</c:v>
                </c:pt>
                <c:pt idx="367">
                  <c:v>38463</c:v>
                </c:pt>
                <c:pt idx="368">
                  <c:v>38464</c:v>
                </c:pt>
                <c:pt idx="369">
                  <c:v>38465</c:v>
                </c:pt>
                <c:pt idx="370">
                  <c:v>38466</c:v>
                </c:pt>
                <c:pt idx="371">
                  <c:v>38467</c:v>
                </c:pt>
                <c:pt idx="372">
                  <c:v>38468</c:v>
                </c:pt>
                <c:pt idx="373">
                  <c:v>38469</c:v>
                </c:pt>
                <c:pt idx="374">
                  <c:v>38470</c:v>
                </c:pt>
                <c:pt idx="375">
                  <c:v>38471</c:v>
                </c:pt>
                <c:pt idx="376">
                  <c:v>38472</c:v>
                </c:pt>
                <c:pt idx="377">
                  <c:v>38473</c:v>
                </c:pt>
                <c:pt idx="378">
                  <c:v>38474</c:v>
                </c:pt>
                <c:pt idx="379">
                  <c:v>38475</c:v>
                </c:pt>
                <c:pt idx="380">
                  <c:v>38476</c:v>
                </c:pt>
                <c:pt idx="381">
                  <c:v>38477</c:v>
                </c:pt>
                <c:pt idx="382">
                  <c:v>38478</c:v>
                </c:pt>
                <c:pt idx="383">
                  <c:v>38479</c:v>
                </c:pt>
                <c:pt idx="384">
                  <c:v>38480</c:v>
                </c:pt>
                <c:pt idx="385">
                  <c:v>38483</c:v>
                </c:pt>
                <c:pt idx="386">
                  <c:v>38484</c:v>
                </c:pt>
                <c:pt idx="387">
                  <c:v>38485</c:v>
                </c:pt>
                <c:pt idx="388">
                  <c:v>38486</c:v>
                </c:pt>
                <c:pt idx="389">
                  <c:v>38487</c:v>
                </c:pt>
                <c:pt idx="390">
                  <c:v>38488</c:v>
                </c:pt>
                <c:pt idx="391">
                  <c:v>38489</c:v>
                </c:pt>
                <c:pt idx="392">
                  <c:v>38490</c:v>
                </c:pt>
                <c:pt idx="393">
                  <c:v>38491</c:v>
                </c:pt>
                <c:pt idx="394">
                  <c:v>38492</c:v>
                </c:pt>
                <c:pt idx="395">
                  <c:v>38493</c:v>
                </c:pt>
                <c:pt idx="396">
                  <c:v>38494</c:v>
                </c:pt>
                <c:pt idx="397">
                  <c:v>38495</c:v>
                </c:pt>
                <c:pt idx="398">
                  <c:v>38497</c:v>
                </c:pt>
                <c:pt idx="399">
                  <c:v>38498</c:v>
                </c:pt>
                <c:pt idx="400">
                  <c:v>38499</c:v>
                </c:pt>
                <c:pt idx="401">
                  <c:v>38500</c:v>
                </c:pt>
                <c:pt idx="402">
                  <c:v>38501</c:v>
                </c:pt>
                <c:pt idx="403">
                  <c:v>38507</c:v>
                </c:pt>
                <c:pt idx="404">
                  <c:v>38508</c:v>
                </c:pt>
                <c:pt idx="405">
                  <c:v>38509</c:v>
                </c:pt>
                <c:pt idx="406">
                  <c:v>38510</c:v>
                </c:pt>
                <c:pt idx="407">
                  <c:v>38511</c:v>
                </c:pt>
                <c:pt idx="408">
                  <c:v>38512</c:v>
                </c:pt>
                <c:pt idx="409">
                  <c:v>38513</c:v>
                </c:pt>
                <c:pt idx="410">
                  <c:v>38514</c:v>
                </c:pt>
                <c:pt idx="411">
                  <c:v>38515</c:v>
                </c:pt>
                <c:pt idx="412">
                  <c:v>38516</c:v>
                </c:pt>
                <c:pt idx="413">
                  <c:v>38517</c:v>
                </c:pt>
                <c:pt idx="414">
                  <c:v>38518</c:v>
                </c:pt>
                <c:pt idx="415">
                  <c:v>38519</c:v>
                </c:pt>
                <c:pt idx="416">
                  <c:v>38520</c:v>
                </c:pt>
                <c:pt idx="417">
                  <c:v>38521</c:v>
                </c:pt>
                <c:pt idx="418">
                  <c:v>38522</c:v>
                </c:pt>
                <c:pt idx="419">
                  <c:v>38523</c:v>
                </c:pt>
                <c:pt idx="420">
                  <c:v>38524</c:v>
                </c:pt>
                <c:pt idx="421">
                  <c:v>38525</c:v>
                </c:pt>
                <c:pt idx="422">
                  <c:v>38526</c:v>
                </c:pt>
                <c:pt idx="423">
                  <c:v>38527</c:v>
                </c:pt>
                <c:pt idx="424">
                  <c:v>38528</c:v>
                </c:pt>
                <c:pt idx="425">
                  <c:v>38529</c:v>
                </c:pt>
                <c:pt idx="426">
                  <c:v>38530</c:v>
                </c:pt>
                <c:pt idx="427">
                  <c:v>38531</c:v>
                </c:pt>
                <c:pt idx="428">
                  <c:v>38534</c:v>
                </c:pt>
                <c:pt idx="429">
                  <c:v>38536</c:v>
                </c:pt>
                <c:pt idx="430">
                  <c:v>38537</c:v>
                </c:pt>
                <c:pt idx="431">
                  <c:v>38538</c:v>
                </c:pt>
                <c:pt idx="432">
                  <c:v>38539</c:v>
                </c:pt>
                <c:pt idx="433">
                  <c:v>38540</c:v>
                </c:pt>
                <c:pt idx="434">
                  <c:v>38541</c:v>
                </c:pt>
                <c:pt idx="435">
                  <c:v>38542</c:v>
                </c:pt>
                <c:pt idx="436">
                  <c:v>38543</c:v>
                </c:pt>
                <c:pt idx="437">
                  <c:v>38544</c:v>
                </c:pt>
                <c:pt idx="438">
                  <c:v>38545</c:v>
                </c:pt>
                <c:pt idx="439">
                  <c:v>38548</c:v>
                </c:pt>
                <c:pt idx="440">
                  <c:v>38549</c:v>
                </c:pt>
                <c:pt idx="441">
                  <c:v>38550</c:v>
                </c:pt>
                <c:pt idx="442">
                  <c:v>38551</c:v>
                </c:pt>
                <c:pt idx="443">
                  <c:v>38552</c:v>
                </c:pt>
                <c:pt idx="444">
                  <c:v>38553</c:v>
                </c:pt>
                <c:pt idx="445">
                  <c:v>38554</c:v>
                </c:pt>
                <c:pt idx="446">
                  <c:v>38558</c:v>
                </c:pt>
                <c:pt idx="447">
                  <c:v>38559</c:v>
                </c:pt>
                <c:pt idx="448">
                  <c:v>38560</c:v>
                </c:pt>
                <c:pt idx="449">
                  <c:v>38561</c:v>
                </c:pt>
                <c:pt idx="450">
                  <c:v>38562</c:v>
                </c:pt>
                <c:pt idx="451">
                  <c:v>38563</c:v>
                </c:pt>
                <c:pt idx="452">
                  <c:v>38568</c:v>
                </c:pt>
                <c:pt idx="453">
                  <c:v>38571</c:v>
                </c:pt>
                <c:pt idx="454">
                  <c:v>38572</c:v>
                </c:pt>
                <c:pt idx="455">
                  <c:v>38573</c:v>
                </c:pt>
                <c:pt idx="456">
                  <c:v>38574</c:v>
                </c:pt>
                <c:pt idx="457">
                  <c:v>38575</c:v>
                </c:pt>
                <c:pt idx="458">
                  <c:v>38576</c:v>
                </c:pt>
                <c:pt idx="459">
                  <c:v>38577</c:v>
                </c:pt>
                <c:pt idx="460">
                  <c:v>38578</c:v>
                </c:pt>
                <c:pt idx="461">
                  <c:v>38579</c:v>
                </c:pt>
                <c:pt idx="462">
                  <c:v>38580</c:v>
                </c:pt>
                <c:pt idx="463">
                  <c:v>38581</c:v>
                </c:pt>
                <c:pt idx="464">
                  <c:v>38582</c:v>
                </c:pt>
                <c:pt idx="465">
                  <c:v>38583</c:v>
                </c:pt>
                <c:pt idx="466">
                  <c:v>38584</c:v>
                </c:pt>
                <c:pt idx="467">
                  <c:v>38585</c:v>
                </c:pt>
                <c:pt idx="468">
                  <c:v>38587</c:v>
                </c:pt>
                <c:pt idx="469">
                  <c:v>38588</c:v>
                </c:pt>
                <c:pt idx="470">
                  <c:v>38590</c:v>
                </c:pt>
                <c:pt idx="471">
                  <c:v>38596</c:v>
                </c:pt>
                <c:pt idx="472">
                  <c:v>38597</c:v>
                </c:pt>
                <c:pt idx="473">
                  <c:v>38598</c:v>
                </c:pt>
                <c:pt idx="474">
                  <c:v>38600</c:v>
                </c:pt>
                <c:pt idx="475">
                  <c:v>38601</c:v>
                </c:pt>
                <c:pt idx="476">
                  <c:v>38602</c:v>
                </c:pt>
                <c:pt idx="477">
                  <c:v>38603</c:v>
                </c:pt>
                <c:pt idx="478">
                  <c:v>38604</c:v>
                </c:pt>
                <c:pt idx="479">
                  <c:v>38606</c:v>
                </c:pt>
                <c:pt idx="480">
                  <c:v>38607</c:v>
                </c:pt>
                <c:pt idx="481">
                  <c:v>38608</c:v>
                </c:pt>
                <c:pt idx="482">
                  <c:v>38609</c:v>
                </c:pt>
                <c:pt idx="483">
                  <c:v>38610</c:v>
                </c:pt>
                <c:pt idx="484">
                  <c:v>38611</c:v>
                </c:pt>
                <c:pt idx="485">
                  <c:v>38612</c:v>
                </c:pt>
                <c:pt idx="486">
                  <c:v>38613</c:v>
                </c:pt>
                <c:pt idx="487">
                  <c:v>38614</c:v>
                </c:pt>
                <c:pt idx="488">
                  <c:v>38616</c:v>
                </c:pt>
                <c:pt idx="489">
                  <c:v>38617</c:v>
                </c:pt>
                <c:pt idx="490">
                  <c:v>38618</c:v>
                </c:pt>
                <c:pt idx="491">
                  <c:v>38619</c:v>
                </c:pt>
                <c:pt idx="492">
                  <c:v>38620</c:v>
                </c:pt>
                <c:pt idx="493">
                  <c:v>38621</c:v>
                </c:pt>
                <c:pt idx="494">
                  <c:v>38622</c:v>
                </c:pt>
                <c:pt idx="495">
                  <c:v>38623</c:v>
                </c:pt>
                <c:pt idx="496">
                  <c:v>38624</c:v>
                </c:pt>
                <c:pt idx="497">
                  <c:v>38625</c:v>
                </c:pt>
                <c:pt idx="498">
                  <c:v>38626</c:v>
                </c:pt>
                <c:pt idx="499">
                  <c:v>38627</c:v>
                </c:pt>
                <c:pt idx="500">
                  <c:v>38628</c:v>
                </c:pt>
                <c:pt idx="501">
                  <c:v>38629</c:v>
                </c:pt>
                <c:pt idx="502">
                  <c:v>38630</c:v>
                </c:pt>
                <c:pt idx="503">
                  <c:v>38631</c:v>
                </c:pt>
                <c:pt idx="504">
                  <c:v>38632</c:v>
                </c:pt>
                <c:pt idx="505">
                  <c:v>38633</c:v>
                </c:pt>
                <c:pt idx="506">
                  <c:v>38634</c:v>
                </c:pt>
                <c:pt idx="507">
                  <c:v>38635</c:v>
                </c:pt>
                <c:pt idx="508">
                  <c:v>38636</c:v>
                </c:pt>
                <c:pt idx="509">
                  <c:v>38637</c:v>
                </c:pt>
                <c:pt idx="510">
                  <c:v>38638</c:v>
                </c:pt>
                <c:pt idx="511">
                  <c:v>38639</c:v>
                </c:pt>
                <c:pt idx="512">
                  <c:v>38640</c:v>
                </c:pt>
                <c:pt idx="513">
                  <c:v>38641</c:v>
                </c:pt>
                <c:pt idx="514">
                  <c:v>38642</c:v>
                </c:pt>
                <c:pt idx="515">
                  <c:v>38645</c:v>
                </c:pt>
                <c:pt idx="516">
                  <c:v>38646</c:v>
                </c:pt>
                <c:pt idx="517">
                  <c:v>38647</c:v>
                </c:pt>
                <c:pt idx="518">
                  <c:v>38648</c:v>
                </c:pt>
                <c:pt idx="519">
                  <c:v>38649</c:v>
                </c:pt>
                <c:pt idx="520">
                  <c:v>38650</c:v>
                </c:pt>
                <c:pt idx="521">
                  <c:v>38651</c:v>
                </c:pt>
                <c:pt idx="522">
                  <c:v>38652</c:v>
                </c:pt>
                <c:pt idx="523">
                  <c:v>38653</c:v>
                </c:pt>
                <c:pt idx="524">
                  <c:v>38654</c:v>
                </c:pt>
                <c:pt idx="525">
                  <c:v>38655</c:v>
                </c:pt>
                <c:pt idx="526">
                  <c:v>38656</c:v>
                </c:pt>
                <c:pt idx="527">
                  <c:v>38658</c:v>
                </c:pt>
                <c:pt idx="528">
                  <c:v>38659</c:v>
                </c:pt>
                <c:pt idx="529">
                  <c:v>38660</c:v>
                </c:pt>
                <c:pt idx="530">
                  <c:v>38661</c:v>
                </c:pt>
                <c:pt idx="531">
                  <c:v>38662</c:v>
                </c:pt>
                <c:pt idx="532">
                  <c:v>38663</c:v>
                </c:pt>
                <c:pt idx="533">
                  <c:v>38664</c:v>
                </c:pt>
                <c:pt idx="534">
                  <c:v>38665</c:v>
                </c:pt>
                <c:pt idx="535">
                  <c:v>38666</c:v>
                </c:pt>
                <c:pt idx="536">
                  <c:v>38667</c:v>
                </c:pt>
                <c:pt idx="537">
                  <c:v>38668</c:v>
                </c:pt>
                <c:pt idx="538">
                  <c:v>38670</c:v>
                </c:pt>
                <c:pt idx="539">
                  <c:v>38671</c:v>
                </c:pt>
                <c:pt idx="540">
                  <c:v>38672</c:v>
                </c:pt>
                <c:pt idx="541">
                  <c:v>38673</c:v>
                </c:pt>
                <c:pt idx="542">
                  <c:v>38674</c:v>
                </c:pt>
                <c:pt idx="543">
                  <c:v>38675</c:v>
                </c:pt>
                <c:pt idx="544">
                  <c:v>38676</c:v>
                </c:pt>
                <c:pt idx="545">
                  <c:v>38677</c:v>
                </c:pt>
                <c:pt idx="546">
                  <c:v>38681</c:v>
                </c:pt>
                <c:pt idx="547">
                  <c:v>38682</c:v>
                </c:pt>
                <c:pt idx="548">
                  <c:v>38684</c:v>
                </c:pt>
                <c:pt idx="549">
                  <c:v>38685</c:v>
                </c:pt>
                <c:pt idx="550">
                  <c:v>38686</c:v>
                </c:pt>
                <c:pt idx="551">
                  <c:v>38687</c:v>
                </c:pt>
                <c:pt idx="552">
                  <c:v>38689</c:v>
                </c:pt>
                <c:pt idx="553">
                  <c:v>38690</c:v>
                </c:pt>
                <c:pt idx="554">
                  <c:v>38691</c:v>
                </c:pt>
                <c:pt idx="555">
                  <c:v>38692</c:v>
                </c:pt>
                <c:pt idx="556">
                  <c:v>38693</c:v>
                </c:pt>
                <c:pt idx="557">
                  <c:v>38694</c:v>
                </c:pt>
                <c:pt idx="558">
                  <c:v>38696</c:v>
                </c:pt>
                <c:pt idx="559">
                  <c:v>38697</c:v>
                </c:pt>
                <c:pt idx="560">
                  <c:v>38698</c:v>
                </c:pt>
                <c:pt idx="561">
                  <c:v>38699</c:v>
                </c:pt>
                <c:pt idx="562">
                  <c:v>38700</c:v>
                </c:pt>
                <c:pt idx="563">
                  <c:v>38701</c:v>
                </c:pt>
                <c:pt idx="564">
                  <c:v>38702</c:v>
                </c:pt>
                <c:pt idx="565">
                  <c:v>38703</c:v>
                </c:pt>
                <c:pt idx="566">
                  <c:v>38704</c:v>
                </c:pt>
                <c:pt idx="567">
                  <c:v>38705</c:v>
                </c:pt>
                <c:pt idx="568">
                  <c:v>38706</c:v>
                </c:pt>
                <c:pt idx="569">
                  <c:v>38707</c:v>
                </c:pt>
                <c:pt idx="570">
                  <c:v>38708</c:v>
                </c:pt>
                <c:pt idx="571">
                  <c:v>38709</c:v>
                </c:pt>
                <c:pt idx="572">
                  <c:v>38710</c:v>
                </c:pt>
                <c:pt idx="573">
                  <c:v>38711</c:v>
                </c:pt>
                <c:pt idx="574">
                  <c:v>38712</c:v>
                </c:pt>
                <c:pt idx="575">
                  <c:v>38713</c:v>
                </c:pt>
                <c:pt idx="576">
                  <c:v>38714</c:v>
                </c:pt>
                <c:pt idx="577">
                  <c:v>38715</c:v>
                </c:pt>
                <c:pt idx="578">
                  <c:v>38716</c:v>
                </c:pt>
                <c:pt idx="579">
                  <c:v>38717</c:v>
                </c:pt>
                <c:pt idx="580">
                  <c:v>38719</c:v>
                </c:pt>
                <c:pt idx="581">
                  <c:v>38720</c:v>
                </c:pt>
                <c:pt idx="582">
                  <c:v>38721</c:v>
                </c:pt>
                <c:pt idx="583">
                  <c:v>38722</c:v>
                </c:pt>
                <c:pt idx="584">
                  <c:v>38723</c:v>
                </c:pt>
                <c:pt idx="585">
                  <c:v>38724</c:v>
                </c:pt>
                <c:pt idx="586">
                  <c:v>38725</c:v>
                </c:pt>
                <c:pt idx="587">
                  <c:v>38727</c:v>
                </c:pt>
                <c:pt idx="588">
                  <c:v>38728</c:v>
                </c:pt>
                <c:pt idx="589">
                  <c:v>38729</c:v>
                </c:pt>
                <c:pt idx="590">
                  <c:v>38730</c:v>
                </c:pt>
                <c:pt idx="591">
                  <c:v>38731</c:v>
                </c:pt>
                <c:pt idx="592">
                  <c:v>38732</c:v>
                </c:pt>
                <c:pt idx="593">
                  <c:v>38733</c:v>
                </c:pt>
                <c:pt idx="594">
                  <c:v>38734</c:v>
                </c:pt>
                <c:pt idx="595">
                  <c:v>38735</c:v>
                </c:pt>
                <c:pt idx="596">
                  <c:v>38737</c:v>
                </c:pt>
                <c:pt idx="597">
                  <c:v>38738</c:v>
                </c:pt>
                <c:pt idx="598">
                  <c:v>38739</c:v>
                </c:pt>
                <c:pt idx="599">
                  <c:v>38740</c:v>
                </c:pt>
                <c:pt idx="600">
                  <c:v>38743</c:v>
                </c:pt>
                <c:pt idx="601">
                  <c:v>38744</c:v>
                </c:pt>
                <c:pt idx="602">
                  <c:v>38745</c:v>
                </c:pt>
                <c:pt idx="603">
                  <c:v>38746</c:v>
                </c:pt>
                <c:pt idx="604">
                  <c:v>38748</c:v>
                </c:pt>
                <c:pt idx="605">
                  <c:v>38749</c:v>
                </c:pt>
                <c:pt idx="606">
                  <c:v>38750</c:v>
                </c:pt>
                <c:pt idx="607">
                  <c:v>38751</c:v>
                </c:pt>
              </c:numCache>
            </c:numRef>
          </c:xVal>
          <c:yVal>
            <c:numRef>
              <c:f>lum!$AG$2:$AG$609</c:f>
              <c:numCache>
                <c:formatCode>General</c:formatCode>
                <c:ptCount val="608"/>
                <c:pt idx="527">
                  <c:v>0.11085499990407144</c:v>
                </c:pt>
                <c:pt idx="528">
                  <c:v>0.1094332701097486</c:v>
                </c:pt>
                <c:pt idx="529">
                  <c:v>0.11037788828035972</c:v>
                </c:pt>
                <c:pt idx="530">
                  <c:v>0.10602307693998597</c:v>
                </c:pt>
                <c:pt idx="531">
                  <c:v>0.11066347295631551</c:v>
                </c:pt>
                <c:pt idx="532">
                  <c:v>0.11014354862593964</c:v>
                </c:pt>
                <c:pt idx="533">
                  <c:v>0.11083277527131735</c:v>
                </c:pt>
                <c:pt idx="534">
                  <c:v>0.11009123385582999</c:v>
                </c:pt>
                <c:pt idx="535">
                  <c:v>0.10960227574749601</c:v>
                </c:pt>
                <c:pt idx="536">
                  <c:v>0.10940939611090135</c:v>
                </c:pt>
                <c:pt idx="537">
                  <c:v>0.10761387974506968</c:v>
                </c:pt>
              </c:numCache>
            </c:numRef>
          </c:yVal>
        </c:ser>
        <c:axId val="53715328"/>
        <c:axId val="53717632"/>
      </c:scatterChart>
      <c:valAx>
        <c:axId val="53715328"/>
        <c:scaling>
          <c:orientation val="minMax"/>
        </c:scaling>
        <c:axPos val="b"/>
        <c:title>
          <c:tx>
            <c:rich>
              <a:bodyPr/>
              <a:lstStyle/>
              <a:p>
                <a:pPr>
                  <a:defRPr/>
                </a:pPr>
                <a:r>
                  <a:rPr lang="en-US"/>
                  <a:t>Run#</a:t>
                </a:r>
              </a:p>
            </c:rich>
          </c:tx>
          <c:layout/>
        </c:title>
        <c:numFmt formatCode="General" sourceLinked="1"/>
        <c:majorTickMark val="none"/>
        <c:tickLblPos val="nextTo"/>
        <c:crossAx val="53717632"/>
        <c:crosses val="autoZero"/>
        <c:crossBetween val="midCat"/>
      </c:valAx>
      <c:valAx>
        <c:axId val="53717632"/>
        <c:scaling>
          <c:orientation val="minMax"/>
        </c:scaling>
        <c:axPos val="l"/>
        <c:title>
          <c:tx>
            <c:rich>
              <a:bodyPr/>
              <a:lstStyle/>
              <a:p>
                <a:pPr>
                  <a:defRPr/>
                </a:pPr>
                <a:r>
                  <a:rPr lang="en-US"/>
                  <a:t>Ne/q</a:t>
                </a:r>
              </a:p>
            </c:rich>
          </c:tx>
          <c:layout/>
        </c:title>
        <c:numFmt formatCode="General" sourceLinked="1"/>
        <c:majorTickMark val="none"/>
        <c:tickLblPos val="nextTo"/>
        <c:crossAx val="53715328"/>
        <c:crosses val="autoZero"/>
        <c:crossBetween val="midCat"/>
      </c:valAx>
      <c:spPr>
        <a:noFill/>
        <a:ln w="25400">
          <a:noFill/>
        </a:ln>
      </c:spPr>
    </c:plotArea>
    <c:legend>
      <c:legendPos val="r"/>
      <c:legendEntry>
        <c:idx val="-1"/>
        <c:delete val="1"/>
      </c:legendEntry>
      <c:legendEntry>
        <c:idx val="1"/>
        <c:delete val="1"/>
      </c:legendEntry>
      <c:legendEntry>
        <c:idx val="3"/>
        <c:delete val="1"/>
      </c:legendEntry>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scatterChart>
        <c:scatterStyle val="lineMarker"/>
        <c:ser>
          <c:idx val="0"/>
          <c:order val="0"/>
          <c:tx>
            <c:v>pi+</c:v>
          </c:tx>
          <c:spPr>
            <a:ln>
              <a:noFill/>
            </a:ln>
          </c:spPr>
          <c:marker>
            <c:symbol val="diamond"/>
            <c:size val="3"/>
            <c:spPr>
              <a:solidFill>
                <a:srgbClr val="FF0000"/>
              </a:solidFill>
              <a:ln>
                <a:noFill/>
              </a:ln>
            </c:spPr>
          </c:marker>
          <c:errBars>
            <c:errDir val="y"/>
            <c:errBarType val="both"/>
            <c:errValType val="cust"/>
            <c:noEndCap val="1"/>
            <c:plus>
              <c:numRef>
                <c:f>plots!$I:$I</c:f>
                <c:numCache>
                  <c:formatCode>General</c:formatCode>
                  <c:ptCount val="1048546"/>
                  <c:pt idx="1">
                    <c:v>7.5599656604737107E-4</c:v>
                  </c:pt>
                  <c:pt idx="2">
                    <c:v>7.5741636620459531E-4</c:v>
                  </c:pt>
                  <c:pt idx="3">
                    <c:v>7.6985408142418222E-4</c:v>
                  </c:pt>
                  <c:pt idx="4">
                    <c:v>7.7176265968374248E-4</c:v>
                  </c:pt>
                  <c:pt idx="5">
                    <c:v>7.5819126762346372E-4</c:v>
                  </c:pt>
                  <c:pt idx="6">
                    <c:v>7.685004377089139E-4</c:v>
                  </c:pt>
                  <c:pt idx="7">
                    <c:v>7.5638261851001848E-4</c:v>
                  </c:pt>
                  <c:pt idx="8">
                    <c:v>7.5688253954184464E-4</c:v>
                  </c:pt>
                  <c:pt idx="9">
                    <c:v>7.6967450543403504E-4</c:v>
                  </c:pt>
                  <c:pt idx="10">
                    <c:v>7.6580638451753831E-4</c:v>
                  </c:pt>
                  <c:pt idx="11">
                    <c:v>7.5940430571763348E-4</c:v>
                  </c:pt>
                  <c:pt idx="12">
                    <c:v>7.6594345658411106E-4</c:v>
                  </c:pt>
                  <c:pt idx="13">
                    <c:v>7.695333900768419E-4</c:v>
                  </c:pt>
                  <c:pt idx="14">
                    <c:v>7.7656966203771443E-4</c:v>
                  </c:pt>
                  <c:pt idx="15">
                    <c:v>7.7782399206970077E-4</c:v>
                  </c:pt>
                  <c:pt idx="16">
                    <c:v>7.6735885716649273E-4</c:v>
                  </c:pt>
                  <c:pt idx="17">
                    <c:v>7.5273765902071123E-4</c:v>
                  </c:pt>
                  <c:pt idx="18">
                    <c:v>7.582206991226171E-4</c:v>
                  </c:pt>
                  <c:pt idx="19">
                    <c:v>7.5502414957664998E-4</c:v>
                  </c:pt>
                  <c:pt idx="20">
                    <c:v>7.3870434650303749E-4</c:v>
                  </c:pt>
                  <c:pt idx="21">
                    <c:v>7.4725849312240814E-4</c:v>
                  </c:pt>
                  <c:pt idx="22">
                    <c:v>7.5367322364386911E-4</c:v>
                  </c:pt>
                  <c:pt idx="23">
                    <c:v>7.5186615042141752E-4</c:v>
                  </c:pt>
                  <c:pt idx="24">
                    <c:v>7.5722604926493182E-4</c:v>
                  </c:pt>
                  <c:pt idx="25">
                    <c:v>7.6941192397970764E-4</c:v>
                  </c:pt>
                  <c:pt idx="26">
                    <c:v>7.5791408549509228E-4</c:v>
                  </c:pt>
                  <c:pt idx="27">
                    <c:v>7.5479574244721964E-4</c:v>
                  </c:pt>
                  <c:pt idx="28">
                    <c:v>7.6203739886449549E-4</c:v>
                  </c:pt>
                  <c:pt idx="29">
                    <c:v>7.4960226726700002E-4</c:v>
                  </c:pt>
                  <c:pt idx="30">
                    <c:v>7.509374056347527E-4</c:v>
                  </c:pt>
                  <c:pt idx="31">
                    <c:v>7.6729799217907231E-4</c:v>
                  </c:pt>
                  <c:pt idx="32">
                    <c:v>7.6872492684240397E-4</c:v>
                  </c:pt>
                  <c:pt idx="33">
                    <c:v>7.6883948591346192E-4</c:v>
                  </c:pt>
                  <c:pt idx="34">
                    <c:v>7.73731702032791E-4</c:v>
                  </c:pt>
                  <c:pt idx="35">
                    <c:v>7.6693541000690901E-4</c:v>
                  </c:pt>
                  <c:pt idx="36">
                    <c:v>7.6861853827045413E-4</c:v>
                  </c:pt>
                  <c:pt idx="37">
                    <c:v>7.7073653095289813E-4</c:v>
                  </c:pt>
                  <c:pt idx="38">
                    <c:v>7.648154119107791E-4</c:v>
                  </c:pt>
                  <c:pt idx="39">
                    <c:v>7.7420030275587826E-4</c:v>
                  </c:pt>
                  <c:pt idx="40">
                    <c:v>7.7770800298182529E-4</c:v>
                  </c:pt>
                  <c:pt idx="41">
                    <c:v>7.7503655929393961E-4</c:v>
                  </c:pt>
                  <c:pt idx="42">
                    <c:v>7.6861814053136974E-4</c:v>
                  </c:pt>
                  <c:pt idx="43">
                    <c:v>7.6858641675905243E-4</c:v>
                  </c:pt>
                  <c:pt idx="44">
                    <c:v>7.6445819717244361E-4</c:v>
                  </c:pt>
                  <c:pt idx="45">
                    <c:v>7.7102042331273293E-4</c:v>
                  </c:pt>
                  <c:pt idx="46">
                    <c:v>7.6920004314006763E-4</c:v>
                  </c:pt>
                  <c:pt idx="47">
                    <c:v>7.75166501476682E-4</c:v>
                  </c:pt>
                  <c:pt idx="48">
                    <c:v>7.6271229018806924E-4</c:v>
                  </c:pt>
                  <c:pt idx="49">
                    <c:v>7.7583499201212673E-4</c:v>
                  </c:pt>
                  <c:pt idx="50">
                    <c:v>7.5586852223564018E-4</c:v>
                  </c:pt>
                  <c:pt idx="51">
                    <c:v>7.7007440826752931E-4</c:v>
                  </c:pt>
                  <c:pt idx="52">
                    <c:v>7.5734305248660518E-4</c:v>
                  </c:pt>
                  <c:pt idx="53">
                    <c:v>7.5588058523787791E-4</c:v>
                  </c:pt>
                  <c:pt idx="54">
                    <c:v>7.4833644763320822E-4</c:v>
                  </c:pt>
                  <c:pt idx="55">
                    <c:v>7.5919491038721856E-4</c:v>
                  </c:pt>
                  <c:pt idx="56">
                    <c:v>7.6045687641532341E-4</c:v>
                  </c:pt>
                  <c:pt idx="57">
                    <c:v>7.57118956872095E-4</c:v>
                  </c:pt>
                  <c:pt idx="58">
                    <c:v>7.7303918066409913E-4</c:v>
                  </c:pt>
                  <c:pt idx="59">
                    <c:v>7.5181309390017024E-4</c:v>
                  </c:pt>
                  <c:pt idx="60">
                    <c:v>7.5462790322375903E-4</c:v>
                  </c:pt>
                  <c:pt idx="61">
                    <c:v>7.5039138928626392E-4</c:v>
                  </c:pt>
                  <c:pt idx="62">
                    <c:v>7.5063179625597129E-4</c:v>
                  </c:pt>
                  <c:pt idx="63">
                    <c:v>7.5699681740475165E-4</c:v>
                  </c:pt>
                  <c:pt idx="64">
                    <c:v>7.470132000173288E-4</c:v>
                  </c:pt>
                  <c:pt idx="65">
                    <c:v>7.5440647702765338E-4</c:v>
                  </c:pt>
                  <c:pt idx="66">
                    <c:v>7.5552403133115939E-4</c:v>
                  </c:pt>
                  <c:pt idx="67">
                    <c:v>7.5576737829648796E-4</c:v>
                  </c:pt>
                  <c:pt idx="68">
                    <c:v>7.523397029099377E-4</c:v>
                  </c:pt>
                  <c:pt idx="69">
                    <c:v>7.5230414026765575E-4</c:v>
                  </c:pt>
                  <c:pt idx="70">
                    <c:v>7.542351039927014E-4</c:v>
                  </c:pt>
                  <c:pt idx="71">
                    <c:v>7.5215236188677333E-4</c:v>
                  </c:pt>
                  <c:pt idx="72">
                    <c:v>7.5136291626947424E-4</c:v>
                  </c:pt>
                  <c:pt idx="73">
                    <c:v>7.4992533137457505E-4</c:v>
                  </c:pt>
                  <c:pt idx="74">
                    <c:v>7.4497147523509756E-4</c:v>
                  </c:pt>
                  <c:pt idx="75">
                    <c:v>7.4258349273599491E-4</c:v>
                  </c:pt>
                  <c:pt idx="76">
                    <c:v>7.4586268260606631E-4</c:v>
                  </c:pt>
                  <c:pt idx="77">
                    <c:v>7.4856510392891915E-4</c:v>
                  </c:pt>
                  <c:pt idx="78">
                    <c:v>7.4693164449357423E-4</c:v>
                  </c:pt>
                  <c:pt idx="79">
                    <c:v>7.5007652106405445E-4</c:v>
                  </c:pt>
                  <c:pt idx="80">
                    <c:v>7.5568446915666638E-4</c:v>
                  </c:pt>
                  <c:pt idx="81">
                    <c:v>7.5256487514977302E-4</c:v>
                  </c:pt>
                  <c:pt idx="82">
                    <c:v>7.4682355516215841E-4</c:v>
                  </c:pt>
                  <c:pt idx="83">
                    <c:v>7.5135168002358099E-4</c:v>
                  </c:pt>
                  <c:pt idx="84">
                    <c:v>7.4638740256756082E-4</c:v>
                  </c:pt>
                  <c:pt idx="85">
                    <c:v>7.3933536866620676E-4</c:v>
                  </c:pt>
                  <c:pt idx="86">
                    <c:v>7.6068889589111838E-4</c:v>
                  </c:pt>
                  <c:pt idx="87">
                    <c:v>7.5872281480187189E-4</c:v>
                  </c:pt>
                  <c:pt idx="88">
                    <c:v>7.511351354892136E-4</c:v>
                  </c:pt>
                  <c:pt idx="89">
                    <c:v>7.5190136259339273E-4</c:v>
                  </c:pt>
                  <c:pt idx="90">
                    <c:v>7.5398268886235696E-4</c:v>
                  </c:pt>
                  <c:pt idx="91">
                    <c:v>7.5785129851321722E-4</c:v>
                  </c:pt>
                  <c:pt idx="92">
                    <c:v>7.5636008522719312E-4</c:v>
                  </c:pt>
                  <c:pt idx="93">
                    <c:v>7.53178496224918E-4</c:v>
                  </c:pt>
                  <c:pt idx="94">
                    <c:v>7.5155046734106702E-4</c:v>
                  </c:pt>
                  <c:pt idx="95">
                    <c:v>7.4933373303160875E-4</c:v>
                  </c:pt>
                  <c:pt idx="96">
                    <c:v>7.5497236418601318E-4</c:v>
                  </c:pt>
                  <c:pt idx="97">
                    <c:v>7.5200337979385251E-4</c:v>
                  </c:pt>
                  <c:pt idx="98">
                    <c:v>7.5056561220207822E-4</c:v>
                  </c:pt>
                  <c:pt idx="99">
                    <c:v>7.5036866603221794E-4</c:v>
                  </c:pt>
                  <c:pt idx="100">
                    <c:v>7.4857167965613417E-4</c:v>
                  </c:pt>
                  <c:pt idx="101">
                    <c:v>7.4816140854132133E-4</c:v>
                  </c:pt>
                  <c:pt idx="102">
                    <c:v>7.5324719649321587E-4</c:v>
                  </c:pt>
                  <c:pt idx="103">
                    <c:v>7.5848362803681332E-4</c:v>
                  </c:pt>
                  <c:pt idx="104">
                    <c:v>7.6046338823569529E-4</c:v>
                  </c:pt>
                  <c:pt idx="105">
                    <c:v>7.505349950532945E-4</c:v>
                  </c:pt>
                  <c:pt idx="106">
                    <c:v>7.4592685628532981E-4</c:v>
                  </c:pt>
                  <c:pt idx="107">
                    <c:v>7.498342134720752E-4</c:v>
                  </c:pt>
                  <c:pt idx="108">
                    <c:v>7.5152557844796331E-4</c:v>
                  </c:pt>
                  <c:pt idx="109">
                    <c:v>7.4960381710817187E-4</c:v>
                  </c:pt>
                  <c:pt idx="110">
                    <c:v>7.4975043728778517E-4</c:v>
                  </c:pt>
                  <c:pt idx="111">
                    <c:v>7.4852905471333797E-4</c:v>
                  </c:pt>
                  <c:pt idx="112">
                    <c:v>7.4877051750097475E-4</c:v>
                  </c:pt>
                  <c:pt idx="113">
                    <c:v>7.4258659921114072E-4</c:v>
                  </c:pt>
                  <c:pt idx="114">
                    <c:v>7.4274524353796839E-4</c:v>
                  </c:pt>
                  <c:pt idx="115">
                    <c:v>7.4107699798555934E-4</c:v>
                  </c:pt>
                  <c:pt idx="116">
                    <c:v>7.3790565232000191E-4</c:v>
                  </c:pt>
                  <c:pt idx="117">
                    <c:v>7.5010253101834041E-4</c:v>
                  </c:pt>
                  <c:pt idx="118">
                    <c:v>7.4536277913261494E-4</c:v>
                  </c:pt>
                  <c:pt idx="119">
                    <c:v>7.494906520874742E-4</c:v>
                  </c:pt>
                  <c:pt idx="120">
                    <c:v>7.492720267775609E-4</c:v>
                  </c:pt>
                  <c:pt idx="121">
                    <c:v>7.5098660418985964E-4</c:v>
                  </c:pt>
                  <c:pt idx="122">
                    <c:v>7.3992490226082854E-4</c:v>
                  </c:pt>
                  <c:pt idx="123">
                    <c:v>7.4725939868397864E-4</c:v>
                  </c:pt>
                  <c:pt idx="124">
                    <c:v>7.5404722285516335E-4</c:v>
                  </c:pt>
                  <c:pt idx="125">
                    <c:v>7.5077610942228968E-4</c:v>
                  </c:pt>
                  <c:pt idx="126">
                    <c:v>7.5529540283824183E-4</c:v>
                  </c:pt>
                  <c:pt idx="127">
                    <c:v>7.521612820587533E-4</c:v>
                  </c:pt>
                  <c:pt idx="128">
                    <c:v>7.5912850810315566E-4</c:v>
                  </c:pt>
                  <c:pt idx="129">
                    <c:v>7.5387761221269842E-4</c:v>
                  </c:pt>
                  <c:pt idx="130">
                    <c:v>7.619005809307379E-4</c:v>
                  </c:pt>
                  <c:pt idx="131">
                    <c:v>7.5098748296797795E-4</c:v>
                  </c:pt>
                  <c:pt idx="132">
                    <c:v>7.518918513000685E-4</c:v>
                  </c:pt>
                  <c:pt idx="133">
                    <c:v>7.5120671662021123E-4</c:v>
                  </c:pt>
                  <c:pt idx="134">
                    <c:v>7.5715795945762051E-4</c:v>
                  </c:pt>
                  <c:pt idx="135">
                    <c:v>7.5510070831191973E-4</c:v>
                  </c:pt>
                  <c:pt idx="136">
                    <c:v>7.5735378965205132E-4</c:v>
                  </c:pt>
                  <c:pt idx="137">
                    <c:v>7.5635859760887921E-4</c:v>
                  </c:pt>
                  <c:pt idx="138">
                    <c:v>7.5647845965543296E-4</c:v>
                  </c:pt>
                  <c:pt idx="139">
                    <c:v>7.5527524223046683E-4</c:v>
                  </c:pt>
                  <c:pt idx="140">
                    <c:v>7.5888829464231086E-4</c:v>
                  </c:pt>
                  <c:pt idx="141">
                    <c:v>7.6307851481211648E-4</c:v>
                  </c:pt>
                  <c:pt idx="142">
                    <c:v>7.5028889917747184E-4</c:v>
                  </c:pt>
                  <c:pt idx="143">
                    <c:v>7.4852557493336859E-4</c:v>
                  </c:pt>
                  <c:pt idx="144">
                    <c:v>7.5578635844750534E-4</c:v>
                  </c:pt>
                  <c:pt idx="145">
                    <c:v>7.5458149533426692E-4</c:v>
                  </c:pt>
                  <c:pt idx="146">
                    <c:v>7.5668487633138851E-4</c:v>
                  </c:pt>
                  <c:pt idx="147">
                    <c:v>7.6157336648643092E-4</c:v>
                  </c:pt>
                  <c:pt idx="148">
                    <c:v>7.5033575039171792E-4</c:v>
                  </c:pt>
                  <c:pt idx="149">
                    <c:v>7.5985979255393794E-4</c:v>
                  </c:pt>
                  <c:pt idx="150">
                    <c:v>7.557004807971729E-4</c:v>
                  </c:pt>
                  <c:pt idx="151">
                    <c:v>7.5078380915749793E-4</c:v>
                  </c:pt>
                  <c:pt idx="152">
                    <c:v>7.5262949877735524E-4</c:v>
                  </c:pt>
                  <c:pt idx="153">
                    <c:v>7.5521095686891719E-4</c:v>
                  </c:pt>
                  <c:pt idx="154">
                    <c:v>7.5054259813519045E-4</c:v>
                  </c:pt>
                  <c:pt idx="155">
                    <c:v>7.5345272789652457E-4</c:v>
                  </c:pt>
                  <c:pt idx="156">
                    <c:v>7.5543427516028565E-4</c:v>
                  </c:pt>
                  <c:pt idx="157">
                    <c:v>7.6549717549713914E-4</c:v>
                  </c:pt>
                  <c:pt idx="158">
                    <c:v>7.5438518360637034E-4</c:v>
                  </c:pt>
                  <c:pt idx="159">
                    <c:v>7.4735241755344002E-4</c:v>
                  </c:pt>
                  <c:pt idx="160">
                    <c:v>7.5530070803069872E-4</c:v>
                  </c:pt>
                  <c:pt idx="161">
                    <c:v>7.5357421869454513E-4</c:v>
                  </c:pt>
                  <c:pt idx="162">
                    <c:v>7.5853762831997254E-4</c:v>
                  </c:pt>
                  <c:pt idx="163">
                    <c:v>7.5944969441873696E-4</c:v>
                  </c:pt>
                  <c:pt idx="164">
                    <c:v>7.5712212308361832E-4</c:v>
                  </c:pt>
                  <c:pt idx="165">
                    <c:v>7.5808741837878632E-4</c:v>
                  </c:pt>
                  <c:pt idx="166">
                    <c:v>7.550965272007978E-4</c:v>
                  </c:pt>
                  <c:pt idx="167">
                    <c:v>7.5611459955874803E-4</c:v>
                  </c:pt>
                  <c:pt idx="168">
                    <c:v>7.543450773358E-4</c:v>
                  </c:pt>
                  <c:pt idx="169">
                    <c:v>7.5977311357615157E-4</c:v>
                  </c:pt>
                  <c:pt idx="170">
                    <c:v>7.5169294667934991E-4</c:v>
                  </c:pt>
                  <c:pt idx="171">
                    <c:v>7.4129937825548233E-4</c:v>
                  </c:pt>
                  <c:pt idx="172">
                    <c:v>7.5336815068791833E-4</c:v>
                  </c:pt>
                  <c:pt idx="173">
                    <c:v>7.6078943123287428E-4</c:v>
                  </c:pt>
                  <c:pt idx="174">
                    <c:v>7.5484283301130428E-4</c:v>
                  </c:pt>
                  <c:pt idx="175">
                    <c:v>7.5599614592307244E-4</c:v>
                  </c:pt>
                  <c:pt idx="176">
                    <c:v>7.5552806016038632E-4</c:v>
                  </c:pt>
                  <c:pt idx="177">
                    <c:v>7.5522179508970082E-4</c:v>
                  </c:pt>
                  <c:pt idx="178">
                    <c:v>7.6055854430112906E-4</c:v>
                  </c:pt>
                  <c:pt idx="179">
                    <c:v>7.6310696505165539E-4</c:v>
                  </c:pt>
                  <c:pt idx="180">
                    <c:v>7.5610831306519315E-4</c:v>
                  </c:pt>
                  <c:pt idx="181">
                    <c:v>7.478383715993867E-4</c:v>
                  </c:pt>
                  <c:pt idx="182">
                    <c:v>7.4767563328661504E-4</c:v>
                  </c:pt>
                  <c:pt idx="183">
                    <c:v>7.5552788093700843E-4</c:v>
                  </c:pt>
                  <c:pt idx="184">
                    <c:v>7.4472422883046108E-4</c:v>
                  </c:pt>
                  <c:pt idx="185">
                    <c:v>7.4296124258110602E-4</c:v>
                  </c:pt>
                  <c:pt idx="186">
                    <c:v>7.366512333954507E-4</c:v>
                  </c:pt>
                  <c:pt idx="187">
                    <c:v>7.4973700380043566E-4</c:v>
                  </c:pt>
                  <c:pt idx="188">
                    <c:v>7.57765296034798E-4</c:v>
                  </c:pt>
                  <c:pt idx="189">
                    <c:v>7.5704405257981573E-4</c:v>
                  </c:pt>
                  <c:pt idx="190">
                    <c:v>7.563389557193079E-4</c:v>
                  </c:pt>
                  <c:pt idx="191">
                    <c:v>7.6201866561531237E-4</c:v>
                  </c:pt>
                  <c:pt idx="192">
                    <c:v>7.5354025359699412E-4</c:v>
                  </c:pt>
                  <c:pt idx="193">
                    <c:v>7.5663727262931441E-4</c:v>
                  </c:pt>
                  <c:pt idx="194">
                    <c:v>7.5866774060394263E-4</c:v>
                  </c:pt>
                  <c:pt idx="195">
                    <c:v>7.62514204322247E-4</c:v>
                  </c:pt>
                  <c:pt idx="196">
                    <c:v>7.6109177661968358E-4</c:v>
                  </c:pt>
                  <c:pt idx="197">
                    <c:v>7.594865937254749E-4</c:v>
                  </c:pt>
                  <c:pt idx="198">
                    <c:v>7.5971385129185002E-4</c:v>
                  </c:pt>
                  <c:pt idx="199">
                    <c:v>7.648662231874065E-4</c:v>
                  </c:pt>
                  <c:pt idx="200">
                    <c:v>7.5302257199338647E-4</c:v>
                  </c:pt>
                  <c:pt idx="201">
                    <c:v>7.5858054646401208E-4</c:v>
                  </c:pt>
                  <c:pt idx="202">
                    <c:v>7.508336853179014E-4</c:v>
                  </c:pt>
                  <c:pt idx="203">
                    <c:v>7.5972394396042428E-4</c:v>
                  </c:pt>
                  <c:pt idx="204">
                    <c:v>7.57552619466312E-4</c:v>
                  </c:pt>
                  <c:pt idx="205">
                    <c:v>7.6037621101973283E-4</c:v>
                  </c:pt>
                  <c:pt idx="206">
                    <c:v>7.5465416071539173E-4</c:v>
                  </c:pt>
                  <c:pt idx="207">
                    <c:v>7.5943384623947585E-4</c:v>
                  </c:pt>
                  <c:pt idx="208">
                    <c:v>7.7294016871927364E-4</c:v>
                  </c:pt>
                  <c:pt idx="209">
                    <c:v>7.5706460239250654E-4</c:v>
                  </c:pt>
                  <c:pt idx="210">
                    <c:v>7.5716217198742595E-4</c:v>
                  </c:pt>
                  <c:pt idx="211">
                    <c:v>7.602752611665769E-4</c:v>
                  </c:pt>
                  <c:pt idx="212">
                    <c:v>7.6010334414084108E-4</c:v>
                  </c:pt>
                  <c:pt idx="213">
                    <c:v>7.5641062832468243E-4</c:v>
                  </c:pt>
                  <c:pt idx="214">
                    <c:v>7.5927005406796813E-4</c:v>
                  </c:pt>
                  <c:pt idx="215">
                    <c:v>7.5702726504753488E-4</c:v>
                  </c:pt>
                  <c:pt idx="216">
                    <c:v>7.632707697998335E-4</c:v>
                  </c:pt>
                  <c:pt idx="217">
                    <c:v>7.5152620480699642E-4</c:v>
                  </c:pt>
                  <c:pt idx="218">
                    <c:v>7.5621687931523812E-4</c:v>
                  </c:pt>
                  <c:pt idx="219">
                    <c:v>7.5292860011533539E-4</c:v>
                  </c:pt>
                  <c:pt idx="220">
                    <c:v>7.6481563543839598E-4</c:v>
                  </c:pt>
                  <c:pt idx="221">
                    <c:v>7.623143711355246E-4</c:v>
                  </c:pt>
                  <c:pt idx="222">
                    <c:v>7.5748918694813847E-4</c:v>
                  </c:pt>
                  <c:pt idx="223">
                    <c:v>7.6674474034351997E-4</c:v>
                  </c:pt>
                  <c:pt idx="224">
                    <c:v>7.7137743166699811E-4</c:v>
                  </c:pt>
                  <c:pt idx="225">
                    <c:v>7.5629143555707866E-4</c:v>
                  </c:pt>
                  <c:pt idx="226">
                    <c:v>7.6143987798280412E-4</c:v>
                  </c:pt>
                  <c:pt idx="227">
                    <c:v>7.5903038146284845E-4</c:v>
                  </c:pt>
                  <c:pt idx="228">
                    <c:v>7.5530999854970648E-4</c:v>
                  </c:pt>
                  <c:pt idx="229">
                    <c:v>7.6080572432504811E-4</c:v>
                  </c:pt>
                  <c:pt idx="230">
                    <c:v>7.6150652970887703E-4</c:v>
                  </c:pt>
                  <c:pt idx="231">
                    <c:v>7.6344687110269083E-4</c:v>
                  </c:pt>
                  <c:pt idx="232">
                    <c:v>7.6039814076822739E-4</c:v>
                  </c:pt>
                  <c:pt idx="233">
                    <c:v>7.6370811908589369E-4</c:v>
                  </c:pt>
                  <c:pt idx="234">
                    <c:v>7.627302832917956E-4</c:v>
                  </c:pt>
                  <c:pt idx="235">
                    <c:v>7.5799443863759197E-4</c:v>
                  </c:pt>
                  <c:pt idx="236">
                    <c:v>7.6039799411427723E-4</c:v>
                  </c:pt>
                  <c:pt idx="237">
                    <c:v>7.3322797585988729E-4</c:v>
                  </c:pt>
                  <c:pt idx="238">
                    <c:v>7.6413174102223612E-4</c:v>
                  </c:pt>
                  <c:pt idx="239">
                    <c:v>7.5968061053698402E-4</c:v>
                  </c:pt>
                  <c:pt idx="240">
                    <c:v>7.7100064975390247E-4</c:v>
                  </c:pt>
                  <c:pt idx="241">
                    <c:v>7.6627335670658781E-4</c:v>
                  </c:pt>
                  <c:pt idx="242">
                    <c:v>7.6042565734908739E-4</c:v>
                  </c:pt>
                  <c:pt idx="243">
                    <c:v>7.6004596769744289E-4</c:v>
                  </c:pt>
                  <c:pt idx="244">
                    <c:v>7.5545263150790314E-4</c:v>
                  </c:pt>
                  <c:pt idx="245">
                    <c:v>7.5956139726559039E-4</c:v>
                  </c:pt>
                  <c:pt idx="246">
                    <c:v>7.713187090173237E-4</c:v>
                  </c:pt>
                  <c:pt idx="247">
                    <c:v>7.6412063475557804E-4</c:v>
                  </c:pt>
                  <c:pt idx="248">
                    <c:v>7.6799639601381859E-4</c:v>
                  </c:pt>
                  <c:pt idx="249">
                    <c:v>7.6013940219968746E-4</c:v>
                  </c:pt>
                  <c:pt idx="250">
                    <c:v>7.6571789187020872E-4</c:v>
                  </c:pt>
                  <c:pt idx="251">
                    <c:v>7.659682719658845E-4</c:v>
                  </c:pt>
                  <c:pt idx="252">
                    <c:v>7.6229456883551813E-4</c:v>
                  </c:pt>
                  <c:pt idx="253">
                    <c:v>7.619008887211193E-4</c:v>
                  </c:pt>
                  <c:pt idx="254">
                    <c:v>7.5753519071236164E-4</c:v>
                  </c:pt>
                  <c:pt idx="255">
                    <c:v>7.5789919805956964E-4</c:v>
                  </c:pt>
                  <c:pt idx="256">
                    <c:v>7.6161921808276739E-4</c:v>
                  </c:pt>
                  <c:pt idx="257">
                    <c:v>7.7109317210670534E-4</c:v>
                  </c:pt>
                  <c:pt idx="258">
                    <c:v>7.5160623423402349E-4</c:v>
                  </c:pt>
                  <c:pt idx="259">
                    <c:v>7.5893895116167342E-4</c:v>
                  </c:pt>
                  <c:pt idx="260">
                    <c:v>7.56850886749804E-4</c:v>
                  </c:pt>
                  <c:pt idx="261">
                    <c:v>7.6082223594275392E-4</c:v>
                  </c:pt>
                  <c:pt idx="262">
                    <c:v>7.5762175229545411E-4</c:v>
                  </c:pt>
                  <c:pt idx="263">
                    <c:v>7.6118540344164072E-4</c:v>
                  </c:pt>
                  <c:pt idx="264">
                    <c:v>7.6804950972411863E-4</c:v>
                  </c:pt>
                  <c:pt idx="265">
                    <c:v>7.5390636559840218E-4</c:v>
                  </c:pt>
                  <c:pt idx="266">
                    <c:v>7.6079536829641342E-4</c:v>
                  </c:pt>
                  <c:pt idx="267">
                    <c:v>7.5677021057077385E-4</c:v>
                  </c:pt>
                  <c:pt idx="268">
                    <c:v>3.7569410130274103E-4</c:v>
                  </c:pt>
                  <c:pt idx="269">
                    <c:v>7.5850228882749164E-4</c:v>
                  </c:pt>
                  <c:pt idx="270">
                    <c:v>7.5225931601025228E-4</c:v>
                  </c:pt>
                  <c:pt idx="271">
                    <c:v>7.5618597695472712E-4</c:v>
                  </c:pt>
                  <c:pt idx="272">
                    <c:v>7.5678241787685509E-4</c:v>
                  </c:pt>
                  <c:pt idx="273">
                    <c:v>7.7356401892393471E-4</c:v>
                  </c:pt>
                  <c:pt idx="274">
                    <c:v>7.609322445027146E-4</c:v>
                  </c:pt>
                  <c:pt idx="275">
                    <c:v>7.7233748493064978E-4</c:v>
                  </c:pt>
                  <c:pt idx="276">
                    <c:v>7.5967656324540445E-4</c:v>
                  </c:pt>
                  <c:pt idx="277">
                    <c:v>7.6112983167433144E-4</c:v>
                  </c:pt>
                  <c:pt idx="278">
                    <c:v>7.642688440506071E-4</c:v>
                  </c:pt>
                  <c:pt idx="279">
                    <c:v>7.6091050868195512E-4</c:v>
                  </c:pt>
                  <c:pt idx="280">
                    <c:v>7.6448096807429401E-4</c:v>
                  </c:pt>
                  <c:pt idx="281">
                    <c:v>7.6485774770618112E-4</c:v>
                  </c:pt>
                  <c:pt idx="282">
                    <c:v>7.6163998321160668E-4</c:v>
                  </c:pt>
                  <c:pt idx="283">
                    <c:v>7.6384087719121073E-4</c:v>
                  </c:pt>
                  <c:pt idx="284">
                    <c:v>7.6814937738668352E-4</c:v>
                  </c:pt>
                  <c:pt idx="285">
                    <c:v>7.627191509477296E-4</c:v>
                  </c:pt>
                  <c:pt idx="286">
                    <c:v>7.6511526127426527E-4</c:v>
                  </c:pt>
                  <c:pt idx="287">
                    <c:v>7.5971371962811922E-4</c:v>
                  </c:pt>
                  <c:pt idx="288">
                    <c:v>7.6574787419155823E-4</c:v>
                  </c:pt>
                  <c:pt idx="289">
                    <c:v>7.6669915513890902E-4</c:v>
                  </c:pt>
                  <c:pt idx="290">
                    <c:v>7.6087903906207617E-4</c:v>
                  </c:pt>
                  <c:pt idx="291">
                    <c:v>7.6597604994680822E-4</c:v>
                  </c:pt>
                  <c:pt idx="292">
                    <c:v>7.6103468898516108E-4</c:v>
                  </c:pt>
                  <c:pt idx="293">
                    <c:v>7.5946039675614421E-4</c:v>
                  </c:pt>
                  <c:pt idx="294">
                    <c:v>7.6353879831172035E-4</c:v>
                  </c:pt>
                  <c:pt idx="295">
                    <c:v>7.6017083873895438E-4</c:v>
                  </c:pt>
                  <c:pt idx="296">
                    <c:v>7.6648382496068211E-4</c:v>
                  </c:pt>
                  <c:pt idx="297">
                    <c:v>7.5980132821319723E-4</c:v>
                  </c:pt>
                  <c:pt idx="298">
                    <c:v>7.5544390143574285E-4</c:v>
                  </c:pt>
                  <c:pt idx="299">
                    <c:v>7.5848422006813063E-4</c:v>
                  </c:pt>
                  <c:pt idx="300">
                    <c:v>7.5187817877691849E-4</c:v>
                  </c:pt>
                  <c:pt idx="301">
                    <c:v>7.5726068097776772E-4</c:v>
                  </c:pt>
                  <c:pt idx="302">
                    <c:v>7.534022516705888E-4</c:v>
                  </c:pt>
                  <c:pt idx="303">
                    <c:v>7.5410453048146433E-4</c:v>
                  </c:pt>
                  <c:pt idx="304">
                    <c:v>7.5652068369214023E-4</c:v>
                  </c:pt>
                  <c:pt idx="305">
                    <c:v>7.5946322732636199E-4</c:v>
                  </c:pt>
                  <c:pt idx="306">
                    <c:v>7.5492327193423588E-4</c:v>
                  </c:pt>
                  <c:pt idx="307">
                    <c:v>7.5882778638136303E-4</c:v>
                  </c:pt>
                  <c:pt idx="308">
                    <c:v>7.5450931934801222E-4</c:v>
                  </c:pt>
                  <c:pt idx="309">
                    <c:v>7.6138778031814992E-4</c:v>
                  </c:pt>
                  <c:pt idx="310">
                    <c:v>7.5265281844817818E-4</c:v>
                  </c:pt>
                  <c:pt idx="311">
                    <c:v>7.5417704528888882E-4</c:v>
                  </c:pt>
                  <c:pt idx="312">
                    <c:v>7.4782488719118522E-4</c:v>
                  </c:pt>
                  <c:pt idx="313">
                    <c:v>7.5719514471945528E-4</c:v>
                  </c:pt>
                  <c:pt idx="314">
                    <c:v>7.4839334659652565E-4</c:v>
                  </c:pt>
                  <c:pt idx="315">
                    <c:v>7.5249377837024903E-4</c:v>
                  </c:pt>
                  <c:pt idx="316">
                    <c:v>7.527111837638006E-4</c:v>
                  </c:pt>
                  <c:pt idx="317">
                    <c:v>7.5357000887464707E-4</c:v>
                  </c:pt>
                  <c:pt idx="318">
                    <c:v>7.5727952698579888E-4</c:v>
                  </c:pt>
                  <c:pt idx="319">
                    <c:v>7.5788165168743748E-4</c:v>
                  </c:pt>
                  <c:pt idx="320">
                    <c:v>7.6662394228876071E-4</c:v>
                  </c:pt>
                  <c:pt idx="321">
                    <c:v>7.5857013315520818E-4</c:v>
                  </c:pt>
                  <c:pt idx="322">
                    <c:v>7.5858267292229671E-4</c:v>
                  </c:pt>
                  <c:pt idx="323">
                    <c:v>7.5815677224651918E-4</c:v>
                  </c:pt>
                  <c:pt idx="324">
                    <c:v>7.5883925916052646E-4</c:v>
                  </c:pt>
                  <c:pt idx="325">
                    <c:v>7.4910867835333592E-4</c:v>
                  </c:pt>
                  <c:pt idx="326">
                    <c:v>7.545945587221943E-4</c:v>
                  </c:pt>
                  <c:pt idx="327">
                    <c:v>7.5227117102034122E-4</c:v>
                  </c:pt>
                  <c:pt idx="328">
                    <c:v>7.565381526107957E-4</c:v>
                  </c:pt>
                  <c:pt idx="329">
                    <c:v>7.5736359459479044E-4</c:v>
                  </c:pt>
                  <c:pt idx="330">
                    <c:v>7.5768828503124293E-4</c:v>
                  </c:pt>
                  <c:pt idx="331">
                    <c:v>7.567167623845234E-4</c:v>
                  </c:pt>
                  <c:pt idx="332">
                    <c:v>7.6565501747547307E-4</c:v>
                  </c:pt>
                  <c:pt idx="333">
                    <c:v>7.7994459138547789E-4</c:v>
                  </c:pt>
                  <c:pt idx="334">
                    <c:v>7.6156563420168321E-4</c:v>
                  </c:pt>
                  <c:pt idx="335">
                    <c:v>7.6452539411733388E-4</c:v>
                  </c:pt>
                  <c:pt idx="336">
                    <c:v>7.6518750067354967E-4</c:v>
                  </c:pt>
                  <c:pt idx="337">
                    <c:v>7.5607545900887153E-4</c:v>
                  </c:pt>
                  <c:pt idx="338">
                    <c:v>7.4782628664194785E-4</c:v>
                  </c:pt>
                  <c:pt idx="339">
                    <c:v>7.519655761000347E-4</c:v>
                  </c:pt>
                  <c:pt idx="340">
                    <c:v>7.5446580369000209E-4</c:v>
                  </c:pt>
                  <c:pt idx="341">
                    <c:v>7.4600959627256068E-4</c:v>
                  </c:pt>
                  <c:pt idx="342">
                    <c:v>7.4854029280501115E-4</c:v>
                  </c:pt>
                  <c:pt idx="343">
                    <c:v>7.4427718713095624E-4</c:v>
                  </c:pt>
                  <c:pt idx="344">
                    <c:v>7.5214444274173363E-4</c:v>
                  </c:pt>
                  <c:pt idx="345">
                    <c:v>7.42877810690941E-4</c:v>
                  </c:pt>
                  <c:pt idx="346">
                    <c:v>7.4345430085784043E-4</c:v>
                  </c:pt>
                  <c:pt idx="347">
                    <c:v>7.5486261006153202E-4</c:v>
                  </c:pt>
                  <c:pt idx="348">
                    <c:v>7.4713139093998215E-4</c:v>
                  </c:pt>
                  <c:pt idx="349">
                    <c:v>7.4464401965066514E-4</c:v>
                  </c:pt>
                  <c:pt idx="350">
                    <c:v>7.4854617263542126E-4</c:v>
                  </c:pt>
                  <c:pt idx="351">
                    <c:v>7.4644189322818123E-4</c:v>
                  </c:pt>
                  <c:pt idx="352">
                    <c:v>7.4315888982758938E-4</c:v>
                  </c:pt>
                  <c:pt idx="353">
                    <c:v>7.4573145590946786E-4</c:v>
                  </c:pt>
                  <c:pt idx="354">
                    <c:v>7.5242497851760355E-4</c:v>
                  </c:pt>
                  <c:pt idx="355">
                    <c:v>7.4097500383137082E-4</c:v>
                  </c:pt>
                  <c:pt idx="356">
                    <c:v>7.4373509778359592E-4</c:v>
                  </c:pt>
                  <c:pt idx="357">
                    <c:v>7.4671747022680198E-4</c:v>
                  </c:pt>
                  <c:pt idx="358">
                    <c:v>7.4601962811992597E-4</c:v>
                  </c:pt>
                  <c:pt idx="359">
                    <c:v>7.5010289313518993E-4</c:v>
                  </c:pt>
                  <c:pt idx="360">
                    <c:v>7.5049360280709978E-4</c:v>
                  </c:pt>
                  <c:pt idx="361">
                    <c:v>7.4852554833177082E-4</c:v>
                  </c:pt>
                  <c:pt idx="362">
                    <c:v>7.4537385751919272E-4</c:v>
                  </c:pt>
                  <c:pt idx="363">
                    <c:v>7.4557965773913541E-4</c:v>
                  </c:pt>
                  <c:pt idx="364">
                    <c:v>7.481727130006382E-4</c:v>
                  </c:pt>
                  <c:pt idx="365">
                    <c:v>7.5200448407147097E-4</c:v>
                  </c:pt>
                  <c:pt idx="366">
                    <c:v>7.4885054080220447E-4</c:v>
                  </c:pt>
                  <c:pt idx="367">
                    <c:v>7.4495253645330312E-4</c:v>
                  </c:pt>
                  <c:pt idx="368">
                    <c:v>7.4848803782706337E-4</c:v>
                  </c:pt>
                  <c:pt idx="369">
                    <c:v>7.3594699790517073E-4</c:v>
                  </c:pt>
                  <c:pt idx="370">
                    <c:v>7.496383128680359E-4</c:v>
                  </c:pt>
                  <c:pt idx="371">
                    <c:v>7.5448519783092693E-4</c:v>
                  </c:pt>
                  <c:pt idx="372">
                    <c:v>7.483613951706395E-4</c:v>
                  </c:pt>
                  <c:pt idx="373">
                    <c:v>7.4521418064164087E-4</c:v>
                  </c:pt>
                  <c:pt idx="374">
                    <c:v>7.4566614688814029E-4</c:v>
                  </c:pt>
                  <c:pt idx="375">
                    <c:v>7.4774114228652946E-4</c:v>
                  </c:pt>
                  <c:pt idx="376">
                    <c:v>7.5182992453344728E-4</c:v>
                  </c:pt>
                  <c:pt idx="377">
                    <c:v>7.5299915843873681E-4</c:v>
                  </c:pt>
                  <c:pt idx="378">
                    <c:v>7.5070638061362012E-4</c:v>
                  </c:pt>
                  <c:pt idx="379">
                    <c:v>7.4588363116688083E-4</c:v>
                  </c:pt>
                  <c:pt idx="380">
                    <c:v>7.4243079589279804E-4</c:v>
                  </c:pt>
                  <c:pt idx="381">
                    <c:v>7.4691349118621495E-4</c:v>
                  </c:pt>
                  <c:pt idx="382">
                    <c:v>7.4849503419578212E-4</c:v>
                  </c:pt>
                  <c:pt idx="383">
                    <c:v>7.4916023536092879E-4</c:v>
                  </c:pt>
                  <c:pt idx="384">
                    <c:v>7.4745696827042192E-4</c:v>
                  </c:pt>
                  <c:pt idx="385">
                    <c:v>7.479900613073042E-4</c:v>
                  </c:pt>
                  <c:pt idx="386">
                    <c:v>7.5428325882361999E-4</c:v>
                  </c:pt>
                  <c:pt idx="387">
                    <c:v>7.4430944998789359E-4</c:v>
                  </c:pt>
                  <c:pt idx="388">
                    <c:v>7.43796772410368E-4</c:v>
                  </c:pt>
                  <c:pt idx="389">
                    <c:v>7.4797713620800054E-4</c:v>
                  </c:pt>
                  <c:pt idx="390">
                    <c:v>7.3940490542042021E-4</c:v>
                  </c:pt>
                  <c:pt idx="391">
                    <c:v>7.4592377588344528E-4</c:v>
                  </c:pt>
                  <c:pt idx="392">
                    <c:v>7.458769000969446E-4</c:v>
                  </c:pt>
                  <c:pt idx="393">
                    <c:v>7.379840023644125E-4</c:v>
                  </c:pt>
                  <c:pt idx="394">
                    <c:v>7.4530825172904839E-4</c:v>
                  </c:pt>
                  <c:pt idx="395">
                    <c:v>7.4043259490195513E-4</c:v>
                  </c:pt>
                  <c:pt idx="396">
                    <c:v>7.4153941358181944E-4</c:v>
                  </c:pt>
                  <c:pt idx="397">
                    <c:v>7.3980850407196928E-4</c:v>
                  </c:pt>
                  <c:pt idx="398">
                    <c:v>7.3975122281735807E-4</c:v>
                  </c:pt>
                  <c:pt idx="399">
                    <c:v>7.3450511577253402E-4</c:v>
                  </c:pt>
                  <c:pt idx="400">
                    <c:v>7.4063757803913223E-4</c:v>
                  </c:pt>
                  <c:pt idx="401">
                    <c:v>7.4184546995250539E-4</c:v>
                  </c:pt>
                  <c:pt idx="402">
                    <c:v>7.352840695199279E-4</c:v>
                  </c:pt>
                  <c:pt idx="403">
                    <c:v>7.3729329392566568E-4</c:v>
                  </c:pt>
                  <c:pt idx="404">
                    <c:v>7.4109820479643495E-4</c:v>
                  </c:pt>
                  <c:pt idx="405">
                    <c:v>7.4127876056382595E-4</c:v>
                  </c:pt>
                  <c:pt idx="406">
                    <c:v>7.470193641524915E-4</c:v>
                  </c:pt>
                  <c:pt idx="407">
                    <c:v>7.4391172292350316E-4</c:v>
                  </c:pt>
                  <c:pt idx="408">
                    <c:v>7.3148561752631105E-4</c:v>
                  </c:pt>
                  <c:pt idx="409">
                    <c:v>7.4518081471825165E-4</c:v>
                  </c:pt>
                  <c:pt idx="410">
                    <c:v>7.4259624709757807E-4</c:v>
                  </c:pt>
                  <c:pt idx="411">
                    <c:v>7.4249852251986035E-4</c:v>
                  </c:pt>
                  <c:pt idx="412">
                    <c:v>7.4495899725626183E-4</c:v>
                  </c:pt>
                  <c:pt idx="413">
                    <c:v>7.4518200186817309E-4</c:v>
                  </c:pt>
                  <c:pt idx="414">
                    <c:v>7.301924150792088E-4</c:v>
                  </c:pt>
                  <c:pt idx="415">
                    <c:v>7.4756158633993233E-4</c:v>
                  </c:pt>
                  <c:pt idx="416">
                    <c:v>7.4809703940284034E-4</c:v>
                  </c:pt>
                  <c:pt idx="417">
                    <c:v>7.4961185992385604E-4</c:v>
                  </c:pt>
                  <c:pt idx="418">
                    <c:v>7.4374597605282003E-4</c:v>
                  </c:pt>
                  <c:pt idx="419">
                    <c:v>7.5169874231229103E-4</c:v>
                  </c:pt>
                  <c:pt idx="420">
                    <c:v>7.4040267134415749E-4</c:v>
                  </c:pt>
                  <c:pt idx="421">
                    <c:v>7.5267146983075503E-4</c:v>
                  </c:pt>
                  <c:pt idx="422">
                    <c:v>7.510517953156937E-4</c:v>
                  </c:pt>
                  <c:pt idx="423">
                    <c:v>7.542557092000701E-4</c:v>
                  </c:pt>
                  <c:pt idx="424">
                    <c:v>7.4166195538292925E-4</c:v>
                  </c:pt>
                  <c:pt idx="425">
                    <c:v>7.4297073503416539E-4</c:v>
                  </c:pt>
                  <c:pt idx="426">
                    <c:v>7.4250097515557412E-4</c:v>
                  </c:pt>
                  <c:pt idx="427">
                    <c:v>7.4293231083635749E-4</c:v>
                  </c:pt>
                  <c:pt idx="428">
                    <c:v>7.3989852559721821E-4</c:v>
                  </c:pt>
                  <c:pt idx="429">
                    <c:v>7.4078864356054083E-4</c:v>
                  </c:pt>
                  <c:pt idx="430">
                    <c:v>7.4488999708859365E-4</c:v>
                  </c:pt>
                  <c:pt idx="431">
                    <c:v>7.4824307082689686E-4</c:v>
                  </c:pt>
                  <c:pt idx="432">
                    <c:v>7.4168900781215394E-4</c:v>
                  </c:pt>
                  <c:pt idx="433">
                    <c:v>7.39258784658405E-4</c:v>
                  </c:pt>
                  <c:pt idx="434">
                    <c:v>7.3944402193951977E-4</c:v>
                  </c:pt>
                  <c:pt idx="435">
                    <c:v>7.4463280070659495E-4</c:v>
                  </c:pt>
                  <c:pt idx="436">
                    <c:v>7.4644667882462824E-4</c:v>
                  </c:pt>
                  <c:pt idx="437">
                    <c:v>7.3884800262372693E-4</c:v>
                  </c:pt>
                  <c:pt idx="438">
                    <c:v>7.4124492565842595E-4</c:v>
                  </c:pt>
                  <c:pt idx="439">
                    <c:v>7.3758501113769387E-4</c:v>
                  </c:pt>
                  <c:pt idx="440">
                    <c:v>7.4751426471656064E-4</c:v>
                  </c:pt>
                  <c:pt idx="441">
                    <c:v>7.4314513833911324E-4</c:v>
                  </c:pt>
                  <c:pt idx="442">
                    <c:v>7.4091983486639025E-4</c:v>
                  </c:pt>
                  <c:pt idx="443">
                    <c:v>7.3843064871317214E-4</c:v>
                  </c:pt>
                  <c:pt idx="444">
                    <c:v>7.4370208152621216E-4</c:v>
                  </c:pt>
                  <c:pt idx="445">
                    <c:v>7.3849245122383259E-4</c:v>
                  </c:pt>
                  <c:pt idx="446">
                    <c:v>7.4329508491731801E-4</c:v>
                  </c:pt>
                  <c:pt idx="447">
                    <c:v>7.4229353259971269E-4</c:v>
                  </c:pt>
                  <c:pt idx="448">
                    <c:v>7.3273724073534194E-4</c:v>
                  </c:pt>
                  <c:pt idx="449">
                    <c:v>7.4743064225757426E-4</c:v>
                  </c:pt>
                  <c:pt idx="450">
                    <c:v>7.3905825265142995E-4</c:v>
                  </c:pt>
                  <c:pt idx="451">
                    <c:v>7.4938151393145103E-4</c:v>
                  </c:pt>
                  <c:pt idx="452">
                    <c:v>7.4556838931289545E-4</c:v>
                  </c:pt>
                  <c:pt idx="453">
                    <c:v>7.4562351372058121E-4</c:v>
                  </c:pt>
                  <c:pt idx="454">
                    <c:v>7.392145572945448E-4</c:v>
                  </c:pt>
                  <c:pt idx="455">
                    <c:v>7.4707895522506851E-4</c:v>
                  </c:pt>
                  <c:pt idx="456">
                    <c:v>7.4908851245778787E-4</c:v>
                  </c:pt>
                  <c:pt idx="457">
                    <c:v>7.5088611644722619E-4</c:v>
                  </c:pt>
                  <c:pt idx="458">
                    <c:v>7.5629343603212426E-4</c:v>
                  </c:pt>
                  <c:pt idx="459">
                    <c:v>7.5400990066369503E-4</c:v>
                  </c:pt>
                  <c:pt idx="460">
                    <c:v>7.5287362966995023E-4</c:v>
                  </c:pt>
                  <c:pt idx="461">
                    <c:v>7.5134368752683724E-4</c:v>
                  </c:pt>
                  <c:pt idx="462">
                    <c:v>7.4664049504381933E-4</c:v>
                  </c:pt>
                  <c:pt idx="463">
                    <c:v>7.4593110049642306E-4</c:v>
                  </c:pt>
                  <c:pt idx="464">
                    <c:v>7.4472003417081736E-4</c:v>
                  </c:pt>
                  <c:pt idx="465">
                    <c:v>7.4151862825201761E-4</c:v>
                  </c:pt>
                  <c:pt idx="466">
                    <c:v>7.3991464702342121E-4</c:v>
                  </c:pt>
                  <c:pt idx="467">
                    <c:v>7.4148177314212714E-4</c:v>
                  </c:pt>
                  <c:pt idx="468">
                    <c:v>7.4503334496040408E-4</c:v>
                  </c:pt>
                  <c:pt idx="469">
                    <c:v>7.3976124479762186E-4</c:v>
                  </c:pt>
                  <c:pt idx="470">
                    <c:v>7.4702510289177324E-4</c:v>
                  </c:pt>
                  <c:pt idx="471">
                    <c:v>7.4885513057684836E-4</c:v>
                  </c:pt>
                  <c:pt idx="472">
                    <c:v>7.4391267583920947E-4</c:v>
                  </c:pt>
                  <c:pt idx="473">
                    <c:v>7.4603555782665589E-4</c:v>
                  </c:pt>
                  <c:pt idx="474">
                    <c:v>7.4176378469391574E-4</c:v>
                  </c:pt>
                  <c:pt idx="475">
                    <c:v>7.3388356901536755E-4</c:v>
                  </c:pt>
                  <c:pt idx="476">
                    <c:v>7.4023667633019261E-4</c:v>
                  </c:pt>
                  <c:pt idx="477">
                    <c:v>7.4274422841310716E-4</c:v>
                  </c:pt>
                  <c:pt idx="478">
                    <c:v>7.4677532170240601E-4</c:v>
                  </c:pt>
                  <c:pt idx="479">
                    <c:v>7.3696545610599381E-4</c:v>
                  </c:pt>
                  <c:pt idx="480">
                    <c:v>7.4029687422118545E-4</c:v>
                  </c:pt>
                  <c:pt idx="481">
                    <c:v>7.3491634736074451E-4</c:v>
                  </c:pt>
                  <c:pt idx="482">
                    <c:v>7.4656847072012127E-4</c:v>
                  </c:pt>
                  <c:pt idx="483">
                    <c:v>7.4048914525290735E-4</c:v>
                  </c:pt>
                  <c:pt idx="484">
                    <c:v>7.4099585883370472E-4</c:v>
                  </c:pt>
                  <c:pt idx="485">
                    <c:v>7.4616042179731534E-4</c:v>
                  </c:pt>
                  <c:pt idx="486">
                    <c:v>7.4091742098959172E-4</c:v>
                  </c:pt>
                  <c:pt idx="487">
                    <c:v>7.3922584348917232E-4</c:v>
                  </c:pt>
                  <c:pt idx="488">
                    <c:v>7.4448946720919427E-4</c:v>
                  </c:pt>
                  <c:pt idx="489">
                    <c:v>7.3736165933015315E-4</c:v>
                  </c:pt>
                  <c:pt idx="490">
                    <c:v>7.4654657052509001E-4</c:v>
                  </c:pt>
                  <c:pt idx="491">
                    <c:v>7.4196245119133937E-4</c:v>
                  </c:pt>
                  <c:pt idx="492">
                    <c:v>7.4267780545460272E-4</c:v>
                  </c:pt>
                  <c:pt idx="493">
                    <c:v>7.4818864070919251E-4</c:v>
                  </c:pt>
                  <c:pt idx="494">
                    <c:v>7.42986024167965E-4</c:v>
                  </c:pt>
                  <c:pt idx="495">
                    <c:v>7.4362607379582161E-4</c:v>
                  </c:pt>
                  <c:pt idx="496">
                    <c:v>7.3990651991077765E-4</c:v>
                  </c:pt>
                  <c:pt idx="497">
                    <c:v>7.4470337667910413E-4</c:v>
                  </c:pt>
                  <c:pt idx="498">
                    <c:v>7.4476326426824364E-4</c:v>
                  </c:pt>
                  <c:pt idx="499">
                    <c:v>7.3787506742782583E-4</c:v>
                  </c:pt>
                  <c:pt idx="500">
                    <c:v>7.3590289161161622E-4</c:v>
                  </c:pt>
                  <c:pt idx="501">
                    <c:v>7.3800551467595931E-4</c:v>
                  </c:pt>
                  <c:pt idx="502">
                    <c:v>7.3592632475859331E-4</c:v>
                  </c:pt>
                  <c:pt idx="503">
                    <c:v>7.4067884013485539E-4</c:v>
                  </c:pt>
                  <c:pt idx="504">
                    <c:v>7.3175623025598926E-4</c:v>
                  </c:pt>
                  <c:pt idx="505">
                    <c:v>7.3946578772090079E-4</c:v>
                  </c:pt>
                  <c:pt idx="506">
                    <c:v>7.4530734434767945E-4</c:v>
                  </c:pt>
                  <c:pt idx="507">
                    <c:v>7.429059545457213E-4</c:v>
                  </c:pt>
                  <c:pt idx="508">
                    <c:v>7.3639465380184971E-4</c:v>
                  </c:pt>
                  <c:pt idx="509">
                    <c:v>7.4200323820731735E-4</c:v>
                  </c:pt>
                  <c:pt idx="510">
                    <c:v>7.4240604074984711E-4</c:v>
                  </c:pt>
                  <c:pt idx="511">
                    <c:v>7.4802431625105499E-4</c:v>
                  </c:pt>
                  <c:pt idx="512">
                    <c:v>7.4998957094297742E-4</c:v>
                  </c:pt>
                  <c:pt idx="513">
                    <c:v>7.6017912467535992E-4</c:v>
                  </c:pt>
                  <c:pt idx="514">
                    <c:v>7.3960286783537812E-4</c:v>
                  </c:pt>
                  <c:pt idx="515">
                    <c:v>7.5667400896658327E-4</c:v>
                  </c:pt>
                  <c:pt idx="516">
                    <c:v>7.5479111802751733E-4</c:v>
                  </c:pt>
                  <c:pt idx="517">
                    <c:v>7.3889907914666091E-4</c:v>
                  </c:pt>
                  <c:pt idx="518">
                    <c:v>7.4347386985485593E-4</c:v>
                  </c:pt>
                  <c:pt idx="519">
                    <c:v>7.434918496726224E-4</c:v>
                  </c:pt>
                  <c:pt idx="520">
                    <c:v>7.4277619438266828E-4</c:v>
                  </c:pt>
                  <c:pt idx="521">
                    <c:v>7.4457073243482238E-4</c:v>
                  </c:pt>
                  <c:pt idx="522">
                    <c:v>7.4663313986104941E-4</c:v>
                  </c:pt>
                  <c:pt idx="523">
                    <c:v>7.3895919522880521E-4</c:v>
                  </c:pt>
                  <c:pt idx="524">
                    <c:v>7.3582562646027315E-4</c:v>
                  </c:pt>
                  <c:pt idx="525">
                    <c:v>7.5183183284052019E-4</c:v>
                  </c:pt>
                  <c:pt idx="526">
                    <c:v>7.4749803738160332E-4</c:v>
                  </c:pt>
                  <c:pt idx="527">
                    <c:v>7.3977722324395354E-4</c:v>
                  </c:pt>
                  <c:pt idx="528">
                    <c:v>7.3329747021329131E-4</c:v>
                  </c:pt>
                  <c:pt idx="529">
                    <c:v>7.355036028566642E-4</c:v>
                  </c:pt>
                  <c:pt idx="530">
                    <c:v>7.3856395729822704E-4</c:v>
                  </c:pt>
                  <c:pt idx="531">
                    <c:v>7.420778888367728E-4</c:v>
                  </c:pt>
                  <c:pt idx="532">
                    <c:v>7.47575372162976E-4</c:v>
                  </c:pt>
                  <c:pt idx="533">
                    <c:v>7.4993280813536139E-4</c:v>
                  </c:pt>
                  <c:pt idx="534">
                    <c:v>7.2894876242284349E-4</c:v>
                  </c:pt>
                  <c:pt idx="535">
                    <c:v>7.4069847104759473E-4</c:v>
                  </c:pt>
                  <c:pt idx="536">
                    <c:v>7.4527061505963021E-4</c:v>
                  </c:pt>
                  <c:pt idx="537">
                    <c:v>7.3689868364574509E-4</c:v>
                  </c:pt>
                  <c:pt idx="538">
                    <c:v>7.3739763831536128E-4</c:v>
                  </c:pt>
                  <c:pt idx="539">
                    <c:v>7.4213926752571236E-4</c:v>
                  </c:pt>
                  <c:pt idx="540">
                    <c:v>7.356794894237957E-4</c:v>
                  </c:pt>
                  <c:pt idx="541">
                    <c:v>7.403215881618138E-4</c:v>
                  </c:pt>
                  <c:pt idx="542">
                    <c:v>7.3804772029991794E-4</c:v>
                  </c:pt>
                  <c:pt idx="543">
                    <c:v>7.3338917150132929E-4</c:v>
                  </c:pt>
                  <c:pt idx="544">
                    <c:v>7.4433711458593533E-4</c:v>
                  </c:pt>
                  <c:pt idx="545">
                    <c:v>7.4551716452782139E-4</c:v>
                  </c:pt>
                  <c:pt idx="546">
                    <c:v>7.4109442132664792E-4</c:v>
                  </c:pt>
                  <c:pt idx="547">
                    <c:v>7.4129317986141934E-4</c:v>
                  </c:pt>
                  <c:pt idx="548">
                    <c:v>7.3849567236772089E-4</c:v>
                  </c:pt>
                  <c:pt idx="549">
                    <c:v>7.3492497262903219E-4</c:v>
                  </c:pt>
                  <c:pt idx="550">
                    <c:v>7.4714983222048937E-4</c:v>
                  </c:pt>
                  <c:pt idx="551">
                    <c:v>7.471230721370905E-4</c:v>
                  </c:pt>
                  <c:pt idx="552">
                    <c:v>7.6264727966859761E-4</c:v>
                  </c:pt>
                  <c:pt idx="553">
                    <c:v>7.42090882111455E-4</c:v>
                  </c:pt>
                  <c:pt idx="554">
                    <c:v>7.4465762125073198E-4</c:v>
                  </c:pt>
                  <c:pt idx="555">
                    <c:v>7.421579427890993E-4</c:v>
                  </c:pt>
                  <c:pt idx="556">
                    <c:v>7.4229669931929554E-4</c:v>
                  </c:pt>
                  <c:pt idx="557">
                    <c:v>7.389926778890813E-4</c:v>
                  </c:pt>
                  <c:pt idx="558">
                    <c:v>7.4351397052728702E-4</c:v>
                  </c:pt>
                  <c:pt idx="559">
                    <c:v>7.3810516497413805E-4</c:v>
                  </c:pt>
                  <c:pt idx="560">
                    <c:v>7.9264671096180661E-4</c:v>
                  </c:pt>
                  <c:pt idx="561">
                    <c:v>7.8603348023463179E-4</c:v>
                  </c:pt>
                  <c:pt idx="562">
                    <c:v>7.8007367983243866E-4</c:v>
                  </c:pt>
                  <c:pt idx="563">
                    <c:v>7.828750677780651E-4</c:v>
                  </c:pt>
                  <c:pt idx="564">
                    <c:v>7.8586606249655847E-4</c:v>
                  </c:pt>
                  <c:pt idx="565">
                    <c:v>7.8491921946847554E-4</c:v>
                  </c:pt>
                  <c:pt idx="566">
                    <c:v>7.372245543836195E-4</c:v>
                  </c:pt>
                  <c:pt idx="567">
                    <c:v>7.3032308702451884E-4</c:v>
                  </c:pt>
                  <c:pt idx="568">
                    <c:v>7.3733744100456405E-4</c:v>
                  </c:pt>
                  <c:pt idx="569">
                    <c:v>7.4091579978214609E-4</c:v>
                  </c:pt>
                  <c:pt idx="570">
                    <c:v>7.3516639199668618E-4</c:v>
                  </c:pt>
                  <c:pt idx="571">
                    <c:v>7.3521216810485106E-4</c:v>
                  </c:pt>
                  <c:pt idx="572">
                    <c:v>7.3166342576447729E-4</c:v>
                  </c:pt>
                  <c:pt idx="573">
                    <c:v>7.3990510202435751E-4</c:v>
                  </c:pt>
                  <c:pt idx="574">
                    <c:v>7.3115715958674136E-4</c:v>
                  </c:pt>
                  <c:pt idx="575">
                    <c:v>7.3569511596992493E-4</c:v>
                  </c:pt>
                  <c:pt idx="576">
                    <c:v>7.317324883665652E-4</c:v>
                  </c:pt>
                  <c:pt idx="577">
                    <c:v>7.3522898059453828E-4</c:v>
                  </c:pt>
                  <c:pt idx="578">
                    <c:v>7.3054033427966743E-4</c:v>
                  </c:pt>
                </c:numCache>
              </c:numRef>
            </c:plus>
            <c:minus>
              <c:numRef>
                <c:f>plots!$I:$I</c:f>
                <c:numCache>
                  <c:formatCode>General</c:formatCode>
                  <c:ptCount val="1048546"/>
                  <c:pt idx="1">
                    <c:v>7.5599656604737107E-4</c:v>
                  </c:pt>
                  <c:pt idx="2">
                    <c:v>7.5741636620459531E-4</c:v>
                  </c:pt>
                  <c:pt idx="3">
                    <c:v>7.6985408142418222E-4</c:v>
                  </c:pt>
                  <c:pt idx="4">
                    <c:v>7.7176265968374248E-4</c:v>
                  </c:pt>
                  <c:pt idx="5">
                    <c:v>7.5819126762346372E-4</c:v>
                  </c:pt>
                  <c:pt idx="6">
                    <c:v>7.685004377089139E-4</c:v>
                  </c:pt>
                  <c:pt idx="7">
                    <c:v>7.5638261851001848E-4</c:v>
                  </c:pt>
                  <c:pt idx="8">
                    <c:v>7.5688253954184464E-4</c:v>
                  </c:pt>
                  <c:pt idx="9">
                    <c:v>7.6967450543403504E-4</c:v>
                  </c:pt>
                  <c:pt idx="10">
                    <c:v>7.6580638451753831E-4</c:v>
                  </c:pt>
                  <c:pt idx="11">
                    <c:v>7.5940430571763348E-4</c:v>
                  </c:pt>
                  <c:pt idx="12">
                    <c:v>7.6594345658411106E-4</c:v>
                  </c:pt>
                  <c:pt idx="13">
                    <c:v>7.695333900768419E-4</c:v>
                  </c:pt>
                  <c:pt idx="14">
                    <c:v>7.7656966203771443E-4</c:v>
                  </c:pt>
                  <c:pt idx="15">
                    <c:v>7.7782399206970077E-4</c:v>
                  </c:pt>
                  <c:pt idx="16">
                    <c:v>7.6735885716649273E-4</c:v>
                  </c:pt>
                  <c:pt idx="17">
                    <c:v>7.5273765902071123E-4</c:v>
                  </c:pt>
                  <c:pt idx="18">
                    <c:v>7.582206991226171E-4</c:v>
                  </c:pt>
                  <c:pt idx="19">
                    <c:v>7.5502414957664998E-4</c:v>
                  </c:pt>
                  <c:pt idx="20">
                    <c:v>7.3870434650303749E-4</c:v>
                  </c:pt>
                  <c:pt idx="21">
                    <c:v>7.4725849312240814E-4</c:v>
                  </c:pt>
                  <c:pt idx="22">
                    <c:v>7.5367322364386911E-4</c:v>
                  </c:pt>
                  <c:pt idx="23">
                    <c:v>7.5186615042141752E-4</c:v>
                  </c:pt>
                  <c:pt idx="24">
                    <c:v>7.5722604926493182E-4</c:v>
                  </c:pt>
                  <c:pt idx="25">
                    <c:v>7.6941192397970764E-4</c:v>
                  </c:pt>
                  <c:pt idx="26">
                    <c:v>7.5791408549509228E-4</c:v>
                  </c:pt>
                  <c:pt idx="27">
                    <c:v>7.5479574244721964E-4</c:v>
                  </c:pt>
                  <c:pt idx="28">
                    <c:v>7.6203739886449549E-4</c:v>
                  </c:pt>
                  <c:pt idx="29">
                    <c:v>7.4960226726700002E-4</c:v>
                  </c:pt>
                  <c:pt idx="30">
                    <c:v>7.509374056347527E-4</c:v>
                  </c:pt>
                  <c:pt idx="31">
                    <c:v>7.6729799217907231E-4</c:v>
                  </c:pt>
                  <c:pt idx="32">
                    <c:v>7.6872492684240397E-4</c:v>
                  </c:pt>
                  <c:pt idx="33">
                    <c:v>7.6883948591346192E-4</c:v>
                  </c:pt>
                  <c:pt idx="34">
                    <c:v>7.73731702032791E-4</c:v>
                  </c:pt>
                  <c:pt idx="35">
                    <c:v>7.6693541000690901E-4</c:v>
                  </c:pt>
                  <c:pt idx="36">
                    <c:v>7.6861853827045413E-4</c:v>
                  </c:pt>
                  <c:pt idx="37">
                    <c:v>7.7073653095289813E-4</c:v>
                  </c:pt>
                  <c:pt idx="38">
                    <c:v>7.648154119107791E-4</c:v>
                  </c:pt>
                  <c:pt idx="39">
                    <c:v>7.7420030275587826E-4</c:v>
                  </c:pt>
                  <c:pt idx="40">
                    <c:v>7.7770800298182529E-4</c:v>
                  </c:pt>
                  <c:pt idx="41">
                    <c:v>7.7503655929393961E-4</c:v>
                  </c:pt>
                  <c:pt idx="42">
                    <c:v>7.6861814053136974E-4</c:v>
                  </c:pt>
                  <c:pt idx="43">
                    <c:v>7.6858641675905243E-4</c:v>
                  </c:pt>
                  <c:pt idx="44">
                    <c:v>7.6445819717244361E-4</c:v>
                  </c:pt>
                  <c:pt idx="45">
                    <c:v>7.7102042331273293E-4</c:v>
                  </c:pt>
                  <c:pt idx="46">
                    <c:v>7.6920004314006763E-4</c:v>
                  </c:pt>
                  <c:pt idx="47">
                    <c:v>7.75166501476682E-4</c:v>
                  </c:pt>
                  <c:pt idx="48">
                    <c:v>7.6271229018806924E-4</c:v>
                  </c:pt>
                  <c:pt idx="49">
                    <c:v>7.7583499201212673E-4</c:v>
                  </c:pt>
                  <c:pt idx="50">
                    <c:v>7.5586852223564018E-4</c:v>
                  </c:pt>
                  <c:pt idx="51">
                    <c:v>7.7007440826752931E-4</c:v>
                  </c:pt>
                  <c:pt idx="52">
                    <c:v>7.5734305248660518E-4</c:v>
                  </c:pt>
                  <c:pt idx="53">
                    <c:v>7.5588058523787791E-4</c:v>
                  </c:pt>
                  <c:pt idx="54">
                    <c:v>7.4833644763320822E-4</c:v>
                  </c:pt>
                  <c:pt idx="55">
                    <c:v>7.5919491038721856E-4</c:v>
                  </c:pt>
                  <c:pt idx="56">
                    <c:v>7.6045687641532341E-4</c:v>
                  </c:pt>
                  <c:pt idx="57">
                    <c:v>7.57118956872095E-4</c:v>
                  </c:pt>
                  <c:pt idx="58">
                    <c:v>7.7303918066409913E-4</c:v>
                  </c:pt>
                  <c:pt idx="59">
                    <c:v>7.5181309390017024E-4</c:v>
                  </c:pt>
                  <c:pt idx="60">
                    <c:v>7.5462790322375903E-4</c:v>
                  </c:pt>
                  <c:pt idx="61">
                    <c:v>7.5039138928626392E-4</c:v>
                  </c:pt>
                  <c:pt idx="62">
                    <c:v>7.5063179625597129E-4</c:v>
                  </c:pt>
                  <c:pt idx="63">
                    <c:v>7.5699681740475165E-4</c:v>
                  </c:pt>
                  <c:pt idx="64">
                    <c:v>7.470132000173288E-4</c:v>
                  </c:pt>
                  <c:pt idx="65">
                    <c:v>7.5440647702765338E-4</c:v>
                  </c:pt>
                  <c:pt idx="66">
                    <c:v>7.5552403133115939E-4</c:v>
                  </c:pt>
                  <c:pt idx="67">
                    <c:v>7.5576737829648796E-4</c:v>
                  </c:pt>
                  <c:pt idx="68">
                    <c:v>7.523397029099377E-4</c:v>
                  </c:pt>
                  <c:pt idx="69">
                    <c:v>7.5230414026765575E-4</c:v>
                  </c:pt>
                  <c:pt idx="70">
                    <c:v>7.542351039927014E-4</c:v>
                  </c:pt>
                  <c:pt idx="71">
                    <c:v>7.5215236188677333E-4</c:v>
                  </c:pt>
                  <c:pt idx="72">
                    <c:v>7.5136291626947424E-4</c:v>
                  </c:pt>
                  <c:pt idx="73">
                    <c:v>7.4992533137457505E-4</c:v>
                  </c:pt>
                  <c:pt idx="74">
                    <c:v>7.4497147523509756E-4</c:v>
                  </c:pt>
                  <c:pt idx="75">
                    <c:v>7.4258349273599491E-4</c:v>
                  </c:pt>
                  <c:pt idx="76">
                    <c:v>7.4586268260606631E-4</c:v>
                  </c:pt>
                  <c:pt idx="77">
                    <c:v>7.4856510392891915E-4</c:v>
                  </c:pt>
                  <c:pt idx="78">
                    <c:v>7.4693164449357423E-4</c:v>
                  </c:pt>
                  <c:pt idx="79">
                    <c:v>7.5007652106405445E-4</c:v>
                  </c:pt>
                  <c:pt idx="80">
                    <c:v>7.5568446915666638E-4</c:v>
                  </c:pt>
                  <c:pt idx="81">
                    <c:v>7.5256487514977302E-4</c:v>
                  </c:pt>
                  <c:pt idx="82">
                    <c:v>7.4682355516215841E-4</c:v>
                  </c:pt>
                  <c:pt idx="83">
                    <c:v>7.5135168002358099E-4</c:v>
                  </c:pt>
                  <c:pt idx="84">
                    <c:v>7.4638740256756082E-4</c:v>
                  </c:pt>
                  <c:pt idx="85">
                    <c:v>7.3933536866620676E-4</c:v>
                  </c:pt>
                  <c:pt idx="86">
                    <c:v>7.6068889589111838E-4</c:v>
                  </c:pt>
                  <c:pt idx="87">
                    <c:v>7.5872281480187189E-4</c:v>
                  </c:pt>
                  <c:pt idx="88">
                    <c:v>7.511351354892136E-4</c:v>
                  </c:pt>
                  <c:pt idx="89">
                    <c:v>7.5190136259339273E-4</c:v>
                  </c:pt>
                  <c:pt idx="90">
                    <c:v>7.5398268886235696E-4</c:v>
                  </c:pt>
                  <c:pt idx="91">
                    <c:v>7.5785129851321722E-4</c:v>
                  </c:pt>
                  <c:pt idx="92">
                    <c:v>7.5636008522719312E-4</c:v>
                  </c:pt>
                  <c:pt idx="93">
                    <c:v>7.53178496224918E-4</c:v>
                  </c:pt>
                  <c:pt idx="94">
                    <c:v>7.5155046734106702E-4</c:v>
                  </c:pt>
                  <c:pt idx="95">
                    <c:v>7.4933373303160875E-4</c:v>
                  </c:pt>
                  <c:pt idx="96">
                    <c:v>7.5497236418601318E-4</c:v>
                  </c:pt>
                  <c:pt idx="97">
                    <c:v>7.5200337979385251E-4</c:v>
                  </c:pt>
                  <c:pt idx="98">
                    <c:v>7.5056561220207822E-4</c:v>
                  </c:pt>
                  <c:pt idx="99">
                    <c:v>7.5036866603221794E-4</c:v>
                  </c:pt>
                  <c:pt idx="100">
                    <c:v>7.4857167965613417E-4</c:v>
                  </c:pt>
                  <c:pt idx="101">
                    <c:v>7.4816140854132133E-4</c:v>
                  </c:pt>
                  <c:pt idx="102">
                    <c:v>7.5324719649321587E-4</c:v>
                  </c:pt>
                  <c:pt idx="103">
                    <c:v>7.5848362803681332E-4</c:v>
                  </c:pt>
                  <c:pt idx="104">
                    <c:v>7.6046338823569529E-4</c:v>
                  </c:pt>
                  <c:pt idx="105">
                    <c:v>7.505349950532945E-4</c:v>
                  </c:pt>
                  <c:pt idx="106">
                    <c:v>7.4592685628532981E-4</c:v>
                  </c:pt>
                  <c:pt idx="107">
                    <c:v>7.498342134720752E-4</c:v>
                  </c:pt>
                  <c:pt idx="108">
                    <c:v>7.5152557844796331E-4</c:v>
                  </c:pt>
                  <c:pt idx="109">
                    <c:v>7.4960381710817187E-4</c:v>
                  </c:pt>
                  <c:pt idx="110">
                    <c:v>7.4975043728778517E-4</c:v>
                  </c:pt>
                  <c:pt idx="111">
                    <c:v>7.4852905471333797E-4</c:v>
                  </c:pt>
                  <c:pt idx="112">
                    <c:v>7.4877051750097475E-4</c:v>
                  </c:pt>
                  <c:pt idx="113">
                    <c:v>7.4258659921114072E-4</c:v>
                  </c:pt>
                  <c:pt idx="114">
                    <c:v>7.4274524353796839E-4</c:v>
                  </c:pt>
                  <c:pt idx="115">
                    <c:v>7.4107699798555934E-4</c:v>
                  </c:pt>
                  <c:pt idx="116">
                    <c:v>7.3790565232000191E-4</c:v>
                  </c:pt>
                  <c:pt idx="117">
                    <c:v>7.5010253101834041E-4</c:v>
                  </c:pt>
                  <c:pt idx="118">
                    <c:v>7.4536277913261494E-4</c:v>
                  </c:pt>
                  <c:pt idx="119">
                    <c:v>7.494906520874742E-4</c:v>
                  </c:pt>
                  <c:pt idx="120">
                    <c:v>7.492720267775609E-4</c:v>
                  </c:pt>
                  <c:pt idx="121">
                    <c:v>7.5098660418985964E-4</c:v>
                  </c:pt>
                  <c:pt idx="122">
                    <c:v>7.3992490226082854E-4</c:v>
                  </c:pt>
                  <c:pt idx="123">
                    <c:v>7.4725939868397864E-4</c:v>
                  </c:pt>
                  <c:pt idx="124">
                    <c:v>7.5404722285516335E-4</c:v>
                  </c:pt>
                  <c:pt idx="125">
                    <c:v>7.5077610942228968E-4</c:v>
                  </c:pt>
                  <c:pt idx="126">
                    <c:v>7.5529540283824183E-4</c:v>
                  </c:pt>
                  <c:pt idx="127">
                    <c:v>7.521612820587533E-4</c:v>
                  </c:pt>
                  <c:pt idx="128">
                    <c:v>7.5912850810315566E-4</c:v>
                  </c:pt>
                  <c:pt idx="129">
                    <c:v>7.5387761221269842E-4</c:v>
                  </c:pt>
                  <c:pt idx="130">
                    <c:v>7.619005809307379E-4</c:v>
                  </c:pt>
                  <c:pt idx="131">
                    <c:v>7.5098748296797795E-4</c:v>
                  </c:pt>
                  <c:pt idx="132">
                    <c:v>7.518918513000685E-4</c:v>
                  </c:pt>
                  <c:pt idx="133">
                    <c:v>7.5120671662021123E-4</c:v>
                  </c:pt>
                  <c:pt idx="134">
                    <c:v>7.5715795945762051E-4</c:v>
                  </c:pt>
                  <c:pt idx="135">
                    <c:v>7.5510070831191973E-4</c:v>
                  </c:pt>
                  <c:pt idx="136">
                    <c:v>7.5735378965205132E-4</c:v>
                  </c:pt>
                  <c:pt idx="137">
                    <c:v>7.5635859760887921E-4</c:v>
                  </c:pt>
                  <c:pt idx="138">
                    <c:v>7.5647845965543296E-4</c:v>
                  </c:pt>
                  <c:pt idx="139">
                    <c:v>7.5527524223046683E-4</c:v>
                  </c:pt>
                  <c:pt idx="140">
                    <c:v>7.5888829464231086E-4</c:v>
                  </c:pt>
                  <c:pt idx="141">
                    <c:v>7.6307851481211648E-4</c:v>
                  </c:pt>
                  <c:pt idx="142">
                    <c:v>7.5028889917747184E-4</c:v>
                  </c:pt>
                  <c:pt idx="143">
                    <c:v>7.4852557493336859E-4</c:v>
                  </c:pt>
                  <c:pt idx="144">
                    <c:v>7.5578635844750534E-4</c:v>
                  </c:pt>
                  <c:pt idx="145">
                    <c:v>7.5458149533426692E-4</c:v>
                  </c:pt>
                  <c:pt idx="146">
                    <c:v>7.5668487633138851E-4</c:v>
                  </c:pt>
                  <c:pt idx="147">
                    <c:v>7.6157336648643092E-4</c:v>
                  </c:pt>
                  <c:pt idx="148">
                    <c:v>7.5033575039171792E-4</c:v>
                  </c:pt>
                  <c:pt idx="149">
                    <c:v>7.5985979255393794E-4</c:v>
                  </c:pt>
                  <c:pt idx="150">
                    <c:v>7.557004807971729E-4</c:v>
                  </c:pt>
                  <c:pt idx="151">
                    <c:v>7.5078380915749793E-4</c:v>
                  </c:pt>
                  <c:pt idx="152">
                    <c:v>7.5262949877735524E-4</c:v>
                  </c:pt>
                  <c:pt idx="153">
                    <c:v>7.5521095686891719E-4</c:v>
                  </c:pt>
                  <c:pt idx="154">
                    <c:v>7.5054259813519045E-4</c:v>
                  </c:pt>
                  <c:pt idx="155">
                    <c:v>7.5345272789652457E-4</c:v>
                  </c:pt>
                  <c:pt idx="156">
                    <c:v>7.5543427516028565E-4</c:v>
                  </c:pt>
                  <c:pt idx="157">
                    <c:v>7.6549717549713914E-4</c:v>
                  </c:pt>
                  <c:pt idx="158">
                    <c:v>7.5438518360637034E-4</c:v>
                  </c:pt>
                  <c:pt idx="159">
                    <c:v>7.4735241755344002E-4</c:v>
                  </c:pt>
                  <c:pt idx="160">
                    <c:v>7.5530070803069872E-4</c:v>
                  </c:pt>
                  <c:pt idx="161">
                    <c:v>7.5357421869454513E-4</c:v>
                  </c:pt>
                  <c:pt idx="162">
                    <c:v>7.5853762831997254E-4</c:v>
                  </c:pt>
                  <c:pt idx="163">
                    <c:v>7.5944969441873696E-4</c:v>
                  </c:pt>
                  <c:pt idx="164">
                    <c:v>7.5712212308361832E-4</c:v>
                  </c:pt>
                  <c:pt idx="165">
                    <c:v>7.5808741837878632E-4</c:v>
                  </c:pt>
                  <c:pt idx="166">
                    <c:v>7.550965272007978E-4</c:v>
                  </c:pt>
                  <c:pt idx="167">
                    <c:v>7.5611459955874803E-4</c:v>
                  </c:pt>
                  <c:pt idx="168">
                    <c:v>7.543450773358E-4</c:v>
                  </c:pt>
                  <c:pt idx="169">
                    <c:v>7.5977311357615157E-4</c:v>
                  </c:pt>
                  <c:pt idx="170">
                    <c:v>7.5169294667934991E-4</c:v>
                  </c:pt>
                  <c:pt idx="171">
                    <c:v>7.4129937825548233E-4</c:v>
                  </c:pt>
                  <c:pt idx="172">
                    <c:v>7.5336815068791833E-4</c:v>
                  </c:pt>
                  <c:pt idx="173">
                    <c:v>7.6078943123287428E-4</c:v>
                  </c:pt>
                  <c:pt idx="174">
                    <c:v>7.5484283301130428E-4</c:v>
                  </c:pt>
                  <c:pt idx="175">
                    <c:v>7.5599614592307244E-4</c:v>
                  </c:pt>
                  <c:pt idx="176">
                    <c:v>7.5552806016038632E-4</c:v>
                  </c:pt>
                  <c:pt idx="177">
                    <c:v>7.5522179508970082E-4</c:v>
                  </c:pt>
                  <c:pt idx="178">
                    <c:v>7.6055854430112906E-4</c:v>
                  </c:pt>
                  <c:pt idx="179">
                    <c:v>7.6310696505165539E-4</c:v>
                  </c:pt>
                  <c:pt idx="180">
                    <c:v>7.5610831306519315E-4</c:v>
                  </c:pt>
                  <c:pt idx="181">
                    <c:v>7.478383715993867E-4</c:v>
                  </c:pt>
                  <c:pt idx="182">
                    <c:v>7.4767563328661504E-4</c:v>
                  </c:pt>
                  <c:pt idx="183">
                    <c:v>7.5552788093700843E-4</c:v>
                  </c:pt>
                  <c:pt idx="184">
                    <c:v>7.4472422883046108E-4</c:v>
                  </c:pt>
                  <c:pt idx="185">
                    <c:v>7.4296124258110602E-4</c:v>
                  </c:pt>
                  <c:pt idx="186">
                    <c:v>7.366512333954507E-4</c:v>
                  </c:pt>
                  <c:pt idx="187">
                    <c:v>7.4973700380043566E-4</c:v>
                  </c:pt>
                  <c:pt idx="188">
                    <c:v>7.57765296034798E-4</c:v>
                  </c:pt>
                  <c:pt idx="189">
                    <c:v>7.5704405257981573E-4</c:v>
                  </c:pt>
                  <c:pt idx="190">
                    <c:v>7.563389557193079E-4</c:v>
                  </c:pt>
                  <c:pt idx="191">
                    <c:v>7.6201866561531237E-4</c:v>
                  </c:pt>
                  <c:pt idx="192">
                    <c:v>7.5354025359699412E-4</c:v>
                  </c:pt>
                  <c:pt idx="193">
                    <c:v>7.5663727262931441E-4</c:v>
                  </c:pt>
                  <c:pt idx="194">
                    <c:v>7.5866774060394263E-4</c:v>
                  </c:pt>
                  <c:pt idx="195">
                    <c:v>7.62514204322247E-4</c:v>
                  </c:pt>
                  <c:pt idx="196">
                    <c:v>7.6109177661968358E-4</c:v>
                  </c:pt>
                  <c:pt idx="197">
                    <c:v>7.594865937254749E-4</c:v>
                  </c:pt>
                  <c:pt idx="198">
                    <c:v>7.5971385129185002E-4</c:v>
                  </c:pt>
                  <c:pt idx="199">
                    <c:v>7.648662231874065E-4</c:v>
                  </c:pt>
                  <c:pt idx="200">
                    <c:v>7.5302257199338647E-4</c:v>
                  </c:pt>
                  <c:pt idx="201">
                    <c:v>7.5858054646401208E-4</c:v>
                  </c:pt>
                  <c:pt idx="202">
                    <c:v>7.508336853179014E-4</c:v>
                  </c:pt>
                  <c:pt idx="203">
                    <c:v>7.5972394396042428E-4</c:v>
                  </c:pt>
                  <c:pt idx="204">
                    <c:v>7.57552619466312E-4</c:v>
                  </c:pt>
                  <c:pt idx="205">
                    <c:v>7.6037621101973283E-4</c:v>
                  </c:pt>
                  <c:pt idx="206">
                    <c:v>7.5465416071539173E-4</c:v>
                  </c:pt>
                  <c:pt idx="207">
                    <c:v>7.5943384623947585E-4</c:v>
                  </c:pt>
                  <c:pt idx="208">
                    <c:v>7.7294016871927364E-4</c:v>
                  </c:pt>
                  <c:pt idx="209">
                    <c:v>7.5706460239250654E-4</c:v>
                  </c:pt>
                  <c:pt idx="210">
                    <c:v>7.5716217198742595E-4</c:v>
                  </c:pt>
                  <c:pt idx="211">
                    <c:v>7.602752611665769E-4</c:v>
                  </c:pt>
                  <c:pt idx="212">
                    <c:v>7.6010334414084108E-4</c:v>
                  </c:pt>
                  <c:pt idx="213">
                    <c:v>7.5641062832468243E-4</c:v>
                  </c:pt>
                  <c:pt idx="214">
                    <c:v>7.5927005406796813E-4</c:v>
                  </c:pt>
                  <c:pt idx="215">
                    <c:v>7.5702726504753488E-4</c:v>
                  </c:pt>
                  <c:pt idx="216">
                    <c:v>7.632707697998335E-4</c:v>
                  </c:pt>
                  <c:pt idx="217">
                    <c:v>7.5152620480699642E-4</c:v>
                  </c:pt>
                  <c:pt idx="218">
                    <c:v>7.5621687931523812E-4</c:v>
                  </c:pt>
                  <c:pt idx="219">
                    <c:v>7.5292860011533539E-4</c:v>
                  </c:pt>
                  <c:pt idx="220">
                    <c:v>7.6481563543839598E-4</c:v>
                  </c:pt>
                  <c:pt idx="221">
                    <c:v>7.623143711355246E-4</c:v>
                  </c:pt>
                  <c:pt idx="222">
                    <c:v>7.5748918694813847E-4</c:v>
                  </c:pt>
                  <c:pt idx="223">
                    <c:v>7.6674474034351997E-4</c:v>
                  </c:pt>
                  <c:pt idx="224">
                    <c:v>7.7137743166699811E-4</c:v>
                  </c:pt>
                  <c:pt idx="225">
                    <c:v>7.5629143555707866E-4</c:v>
                  </c:pt>
                  <c:pt idx="226">
                    <c:v>7.6143987798280412E-4</c:v>
                  </c:pt>
                  <c:pt idx="227">
                    <c:v>7.5903038146284845E-4</c:v>
                  </c:pt>
                  <c:pt idx="228">
                    <c:v>7.5530999854970648E-4</c:v>
                  </c:pt>
                  <c:pt idx="229">
                    <c:v>7.6080572432504811E-4</c:v>
                  </c:pt>
                  <c:pt idx="230">
                    <c:v>7.6150652970887703E-4</c:v>
                  </c:pt>
                  <c:pt idx="231">
                    <c:v>7.6344687110269083E-4</c:v>
                  </c:pt>
                  <c:pt idx="232">
                    <c:v>7.6039814076822739E-4</c:v>
                  </c:pt>
                  <c:pt idx="233">
                    <c:v>7.6370811908589369E-4</c:v>
                  </c:pt>
                  <c:pt idx="234">
                    <c:v>7.627302832917956E-4</c:v>
                  </c:pt>
                  <c:pt idx="235">
                    <c:v>7.5799443863759197E-4</c:v>
                  </c:pt>
                  <c:pt idx="236">
                    <c:v>7.6039799411427723E-4</c:v>
                  </c:pt>
                  <c:pt idx="237">
                    <c:v>7.3322797585988729E-4</c:v>
                  </c:pt>
                  <c:pt idx="238">
                    <c:v>7.6413174102223612E-4</c:v>
                  </c:pt>
                  <c:pt idx="239">
                    <c:v>7.5968061053698402E-4</c:v>
                  </c:pt>
                  <c:pt idx="240">
                    <c:v>7.7100064975390247E-4</c:v>
                  </c:pt>
                  <c:pt idx="241">
                    <c:v>7.6627335670658781E-4</c:v>
                  </c:pt>
                  <c:pt idx="242">
                    <c:v>7.6042565734908739E-4</c:v>
                  </c:pt>
                  <c:pt idx="243">
                    <c:v>7.6004596769744289E-4</c:v>
                  </c:pt>
                  <c:pt idx="244">
                    <c:v>7.5545263150790314E-4</c:v>
                  </c:pt>
                  <c:pt idx="245">
                    <c:v>7.5956139726559039E-4</c:v>
                  </c:pt>
                  <c:pt idx="246">
                    <c:v>7.713187090173237E-4</c:v>
                  </c:pt>
                  <c:pt idx="247">
                    <c:v>7.6412063475557804E-4</c:v>
                  </c:pt>
                  <c:pt idx="248">
                    <c:v>7.6799639601381859E-4</c:v>
                  </c:pt>
                  <c:pt idx="249">
                    <c:v>7.6013940219968746E-4</c:v>
                  </c:pt>
                  <c:pt idx="250">
                    <c:v>7.6571789187020872E-4</c:v>
                  </c:pt>
                  <c:pt idx="251">
                    <c:v>7.659682719658845E-4</c:v>
                  </c:pt>
                  <c:pt idx="252">
                    <c:v>7.6229456883551813E-4</c:v>
                  </c:pt>
                  <c:pt idx="253">
                    <c:v>7.619008887211193E-4</c:v>
                  </c:pt>
                  <c:pt idx="254">
                    <c:v>7.5753519071236164E-4</c:v>
                  </c:pt>
                  <c:pt idx="255">
                    <c:v>7.5789919805956964E-4</c:v>
                  </c:pt>
                  <c:pt idx="256">
                    <c:v>7.6161921808276739E-4</c:v>
                  </c:pt>
                  <c:pt idx="257">
                    <c:v>7.7109317210670534E-4</c:v>
                  </c:pt>
                  <c:pt idx="258">
                    <c:v>7.5160623423402349E-4</c:v>
                  </c:pt>
                  <c:pt idx="259">
                    <c:v>7.5893895116167342E-4</c:v>
                  </c:pt>
                  <c:pt idx="260">
                    <c:v>7.56850886749804E-4</c:v>
                  </c:pt>
                  <c:pt idx="261">
                    <c:v>7.6082223594275392E-4</c:v>
                  </c:pt>
                  <c:pt idx="262">
                    <c:v>7.5762175229545411E-4</c:v>
                  </c:pt>
                  <c:pt idx="263">
                    <c:v>7.6118540344164072E-4</c:v>
                  </c:pt>
                  <c:pt idx="264">
                    <c:v>7.6804950972411863E-4</c:v>
                  </c:pt>
                  <c:pt idx="265">
                    <c:v>7.5390636559840218E-4</c:v>
                  </c:pt>
                  <c:pt idx="266">
                    <c:v>7.6079536829641342E-4</c:v>
                  </c:pt>
                  <c:pt idx="267">
                    <c:v>7.5677021057077385E-4</c:v>
                  </c:pt>
                  <c:pt idx="268">
                    <c:v>3.7569410130274103E-4</c:v>
                  </c:pt>
                  <c:pt idx="269">
                    <c:v>7.5850228882749164E-4</c:v>
                  </c:pt>
                  <c:pt idx="270">
                    <c:v>7.5225931601025228E-4</c:v>
                  </c:pt>
                  <c:pt idx="271">
                    <c:v>7.5618597695472712E-4</c:v>
                  </c:pt>
                  <c:pt idx="272">
                    <c:v>7.5678241787685509E-4</c:v>
                  </c:pt>
                  <c:pt idx="273">
                    <c:v>7.7356401892393471E-4</c:v>
                  </c:pt>
                  <c:pt idx="274">
                    <c:v>7.609322445027146E-4</c:v>
                  </c:pt>
                  <c:pt idx="275">
                    <c:v>7.7233748493064978E-4</c:v>
                  </c:pt>
                  <c:pt idx="276">
                    <c:v>7.5967656324540445E-4</c:v>
                  </c:pt>
                  <c:pt idx="277">
                    <c:v>7.6112983167433144E-4</c:v>
                  </c:pt>
                  <c:pt idx="278">
                    <c:v>7.642688440506071E-4</c:v>
                  </c:pt>
                  <c:pt idx="279">
                    <c:v>7.6091050868195512E-4</c:v>
                  </c:pt>
                  <c:pt idx="280">
                    <c:v>7.6448096807429401E-4</c:v>
                  </c:pt>
                  <c:pt idx="281">
                    <c:v>7.6485774770618112E-4</c:v>
                  </c:pt>
                  <c:pt idx="282">
                    <c:v>7.6163998321160668E-4</c:v>
                  </c:pt>
                  <c:pt idx="283">
                    <c:v>7.6384087719121073E-4</c:v>
                  </c:pt>
                  <c:pt idx="284">
                    <c:v>7.6814937738668352E-4</c:v>
                  </c:pt>
                  <c:pt idx="285">
                    <c:v>7.627191509477296E-4</c:v>
                  </c:pt>
                  <c:pt idx="286">
                    <c:v>7.6511526127426527E-4</c:v>
                  </c:pt>
                  <c:pt idx="287">
                    <c:v>7.5971371962811922E-4</c:v>
                  </c:pt>
                  <c:pt idx="288">
                    <c:v>7.6574787419155823E-4</c:v>
                  </c:pt>
                  <c:pt idx="289">
                    <c:v>7.6669915513890902E-4</c:v>
                  </c:pt>
                  <c:pt idx="290">
                    <c:v>7.6087903906207617E-4</c:v>
                  </c:pt>
                  <c:pt idx="291">
                    <c:v>7.6597604994680822E-4</c:v>
                  </c:pt>
                  <c:pt idx="292">
                    <c:v>7.6103468898516108E-4</c:v>
                  </c:pt>
                  <c:pt idx="293">
                    <c:v>7.5946039675614421E-4</c:v>
                  </c:pt>
                  <c:pt idx="294">
                    <c:v>7.6353879831172035E-4</c:v>
                  </c:pt>
                  <c:pt idx="295">
                    <c:v>7.6017083873895438E-4</c:v>
                  </c:pt>
                  <c:pt idx="296">
                    <c:v>7.6648382496068211E-4</c:v>
                  </c:pt>
                  <c:pt idx="297">
                    <c:v>7.5980132821319723E-4</c:v>
                  </c:pt>
                  <c:pt idx="298">
                    <c:v>7.5544390143574285E-4</c:v>
                  </c:pt>
                  <c:pt idx="299">
                    <c:v>7.5848422006813063E-4</c:v>
                  </c:pt>
                  <c:pt idx="300">
                    <c:v>7.5187817877691849E-4</c:v>
                  </c:pt>
                  <c:pt idx="301">
                    <c:v>7.5726068097776772E-4</c:v>
                  </c:pt>
                  <c:pt idx="302">
                    <c:v>7.534022516705888E-4</c:v>
                  </c:pt>
                  <c:pt idx="303">
                    <c:v>7.5410453048146433E-4</c:v>
                  </c:pt>
                  <c:pt idx="304">
                    <c:v>7.5652068369214023E-4</c:v>
                  </c:pt>
                  <c:pt idx="305">
                    <c:v>7.5946322732636199E-4</c:v>
                  </c:pt>
                  <c:pt idx="306">
                    <c:v>7.5492327193423588E-4</c:v>
                  </c:pt>
                  <c:pt idx="307">
                    <c:v>7.5882778638136303E-4</c:v>
                  </c:pt>
                  <c:pt idx="308">
                    <c:v>7.5450931934801222E-4</c:v>
                  </c:pt>
                  <c:pt idx="309">
                    <c:v>7.6138778031814992E-4</c:v>
                  </c:pt>
                  <c:pt idx="310">
                    <c:v>7.5265281844817818E-4</c:v>
                  </c:pt>
                  <c:pt idx="311">
                    <c:v>7.5417704528888882E-4</c:v>
                  </c:pt>
                  <c:pt idx="312">
                    <c:v>7.4782488719118522E-4</c:v>
                  </c:pt>
                  <c:pt idx="313">
                    <c:v>7.5719514471945528E-4</c:v>
                  </c:pt>
                  <c:pt idx="314">
                    <c:v>7.4839334659652565E-4</c:v>
                  </c:pt>
                  <c:pt idx="315">
                    <c:v>7.5249377837024903E-4</c:v>
                  </c:pt>
                  <c:pt idx="316">
                    <c:v>7.527111837638006E-4</c:v>
                  </c:pt>
                  <c:pt idx="317">
                    <c:v>7.5357000887464707E-4</c:v>
                  </c:pt>
                  <c:pt idx="318">
                    <c:v>7.5727952698579888E-4</c:v>
                  </c:pt>
                  <c:pt idx="319">
                    <c:v>7.5788165168743748E-4</c:v>
                  </c:pt>
                  <c:pt idx="320">
                    <c:v>7.6662394228876071E-4</c:v>
                  </c:pt>
                  <c:pt idx="321">
                    <c:v>7.5857013315520818E-4</c:v>
                  </c:pt>
                  <c:pt idx="322">
                    <c:v>7.5858267292229671E-4</c:v>
                  </c:pt>
                  <c:pt idx="323">
                    <c:v>7.5815677224651918E-4</c:v>
                  </c:pt>
                  <c:pt idx="324">
                    <c:v>7.5883925916052646E-4</c:v>
                  </c:pt>
                  <c:pt idx="325">
                    <c:v>7.4910867835333592E-4</c:v>
                  </c:pt>
                  <c:pt idx="326">
                    <c:v>7.545945587221943E-4</c:v>
                  </c:pt>
                  <c:pt idx="327">
                    <c:v>7.5227117102034122E-4</c:v>
                  </c:pt>
                  <c:pt idx="328">
                    <c:v>7.565381526107957E-4</c:v>
                  </c:pt>
                  <c:pt idx="329">
                    <c:v>7.5736359459479044E-4</c:v>
                  </c:pt>
                  <c:pt idx="330">
                    <c:v>7.5768828503124293E-4</c:v>
                  </c:pt>
                  <c:pt idx="331">
                    <c:v>7.567167623845234E-4</c:v>
                  </c:pt>
                  <c:pt idx="332">
                    <c:v>7.6565501747547307E-4</c:v>
                  </c:pt>
                  <c:pt idx="333">
                    <c:v>7.7994459138547789E-4</c:v>
                  </c:pt>
                  <c:pt idx="334">
                    <c:v>7.6156563420168321E-4</c:v>
                  </c:pt>
                  <c:pt idx="335">
                    <c:v>7.6452539411733388E-4</c:v>
                  </c:pt>
                  <c:pt idx="336">
                    <c:v>7.6518750067354967E-4</c:v>
                  </c:pt>
                  <c:pt idx="337">
                    <c:v>7.5607545900887153E-4</c:v>
                  </c:pt>
                  <c:pt idx="338">
                    <c:v>7.4782628664194785E-4</c:v>
                  </c:pt>
                  <c:pt idx="339">
                    <c:v>7.519655761000347E-4</c:v>
                  </c:pt>
                  <c:pt idx="340">
                    <c:v>7.5446580369000209E-4</c:v>
                  </c:pt>
                  <c:pt idx="341">
                    <c:v>7.4600959627256068E-4</c:v>
                  </c:pt>
                  <c:pt idx="342">
                    <c:v>7.4854029280501115E-4</c:v>
                  </c:pt>
                  <c:pt idx="343">
                    <c:v>7.4427718713095624E-4</c:v>
                  </c:pt>
                  <c:pt idx="344">
                    <c:v>7.5214444274173363E-4</c:v>
                  </c:pt>
                  <c:pt idx="345">
                    <c:v>7.42877810690941E-4</c:v>
                  </c:pt>
                  <c:pt idx="346">
                    <c:v>7.4345430085784043E-4</c:v>
                  </c:pt>
                  <c:pt idx="347">
                    <c:v>7.5486261006153202E-4</c:v>
                  </c:pt>
                  <c:pt idx="348">
                    <c:v>7.4713139093998215E-4</c:v>
                  </c:pt>
                  <c:pt idx="349">
                    <c:v>7.4464401965066514E-4</c:v>
                  </c:pt>
                  <c:pt idx="350">
                    <c:v>7.4854617263542126E-4</c:v>
                  </c:pt>
                  <c:pt idx="351">
                    <c:v>7.4644189322818123E-4</c:v>
                  </c:pt>
                  <c:pt idx="352">
                    <c:v>7.4315888982758938E-4</c:v>
                  </c:pt>
                  <c:pt idx="353">
                    <c:v>7.4573145590946786E-4</c:v>
                  </c:pt>
                  <c:pt idx="354">
                    <c:v>7.5242497851760355E-4</c:v>
                  </c:pt>
                  <c:pt idx="355">
                    <c:v>7.4097500383137082E-4</c:v>
                  </c:pt>
                  <c:pt idx="356">
                    <c:v>7.4373509778359592E-4</c:v>
                  </c:pt>
                  <c:pt idx="357">
                    <c:v>7.4671747022680198E-4</c:v>
                  </c:pt>
                  <c:pt idx="358">
                    <c:v>7.4601962811992597E-4</c:v>
                  </c:pt>
                  <c:pt idx="359">
                    <c:v>7.5010289313518993E-4</c:v>
                  </c:pt>
                  <c:pt idx="360">
                    <c:v>7.5049360280709978E-4</c:v>
                  </c:pt>
                  <c:pt idx="361">
                    <c:v>7.4852554833177082E-4</c:v>
                  </c:pt>
                  <c:pt idx="362">
                    <c:v>7.4537385751919272E-4</c:v>
                  </c:pt>
                  <c:pt idx="363">
                    <c:v>7.4557965773913541E-4</c:v>
                  </c:pt>
                  <c:pt idx="364">
                    <c:v>7.481727130006382E-4</c:v>
                  </c:pt>
                  <c:pt idx="365">
                    <c:v>7.5200448407147097E-4</c:v>
                  </c:pt>
                  <c:pt idx="366">
                    <c:v>7.4885054080220447E-4</c:v>
                  </c:pt>
                  <c:pt idx="367">
                    <c:v>7.4495253645330312E-4</c:v>
                  </c:pt>
                  <c:pt idx="368">
                    <c:v>7.4848803782706337E-4</c:v>
                  </c:pt>
                  <c:pt idx="369">
                    <c:v>7.3594699790517073E-4</c:v>
                  </c:pt>
                  <c:pt idx="370">
                    <c:v>7.496383128680359E-4</c:v>
                  </c:pt>
                  <c:pt idx="371">
                    <c:v>7.5448519783092693E-4</c:v>
                  </c:pt>
                  <c:pt idx="372">
                    <c:v>7.483613951706395E-4</c:v>
                  </c:pt>
                  <c:pt idx="373">
                    <c:v>7.4521418064164087E-4</c:v>
                  </c:pt>
                  <c:pt idx="374">
                    <c:v>7.4566614688814029E-4</c:v>
                  </c:pt>
                  <c:pt idx="375">
                    <c:v>7.4774114228652946E-4</c:v>
                  </c:pt>
                  <c:pt idx="376">
                    <c:v>7.5182992453344728E-4</c:v>
                  </c:pt>
                  <c:pt idx="377">
                    <c:v>7.5299915843873681E-4</c:v>
                  </c:pt>
                  <c:pt idx="378">
                    <c:v>7.5070638061362012E-4</c:v>
                  </c:pt>
                  <c:pt idx="379">
                    <c:v>7.4588363116688083E-4</c:v>
                  </c:pt>
                  <c:pt idx="380">
                    <c:v>7.4243079589279804E-4</c:v>
                  </c:pt>
                  <c:pt idx="381">
                    <c:v>7.4691349118621495E-4</c:v>
                  </c:pt>
                  <c:pt idx="382">
                    <c:v>7.4849503419578212E-4</c:v>
                  </c:pt>
                  <c:pt idx="383">
                    <c:v>7.4916023536092879E-4</c:v>
                  </c:pt>
                  <c:pt idx="384">
                    <c:v>7.4745696827042192E-4</c:v>
                  </c:pt>
                  <c:pt idx="385">
                    <c:v>7.479900613073042E-4</c:v>
                  </c:pt>
                  <c:pt idx="386">
                    <c:v>7.5428325882361999E-4</c:v>
                  </c:pt>
                  <c:pt idx="387">
                    <c:v>7.4430944998789359E-4</c:v>
                  </c:pt>
                  <c:pt idx="388">
                    <c:v>7.43796772410368E-4</c:v>
                  </c:pt>
                  <c:pt idx="389">
                    <c:v>7.4797713620800054E-4</c:v>
                  </c:pt>
                  <c:pt idx="390">
                    <c:v>7.3940490542042021E-4</c:v>
                  </c:pt>
                  <c:pt idx="391">
                    <c:v>7.4592377588344528E-4</c:v>
                  </c:pt>
                  <c:pt idx="392">
                    <c:v>7.458769000969446E-4</c:v>
                  </c:pt>
                  <c:pt idx="393">
                    <c:v>7.379840023644125E-4</c:v>
                  </c:pt>
                  <c:pt idx="394">
                    <c:v>7.4530825172904839E-4</c:v>
                  </c:pt>
                  <c:pt idx="395">
                    <c:v>7.4043259490195513E-4</c:v>
                  </c:pt>
                  <c:pt idx="396">
                    <c:v>7.4153941358181944E-4</c:v>
                  </c:pt>
                  <c:pt idx="397">
                    <c:v>7.3980850407196928E-4</c:v>
                  </c:pt>
                  <c:pt idx="398">
                    <c:v>7.3975122281735807E-4</c:v>
                  </c:pt>
                  <c:pt idx="399">
                    <c:v>7.3450511577253402E-4</c:v>
                  </c:pt>
                  <c:pt idx="400">
                    <c:v>7.4063757803913223E-4</c:v>
                  </c:pt>
                  <c:pt idx="401">
                    <c:v>7.4184546995250539E-4</c:v>
                  </c:pt>
                  <c:pt idx="402">
                    <c:v>7.352840695199279E-4</c:v>
                  </c:pt>
                  <c:pt idx="403">
                    <c:v>7.3729329392566568E-4</c:v>
                  </c:pt>
                  <c:pt idx="404">
                    <c:v>7.4109820479643495E-4</c:v>
                  </c:pt>
                  <c:pt idx="405">
                    <c:v>7.4127876056382595E-4</c:v>
                  </c:pt>
                  <c:pt idx="406">
                    <c:v>7.470193641524915E-4</c:v>
                  </c:pt>
                  <c:pt idx="407">
                    <c:v>7.4391172292350316E-4</c:v>
                  </c:pt>
                  <c:pt idx="408">
                    <c:v>7.3148561752631105E-4</c:v>
                  </c:pt>
                  <c:pt idx="409">
                    <c:v>7.4518081471825165E-4</c:v>
                  </c:pt>
                  <c:pt idx="410">
                    <c:v>7.4259624709757807E-4</c:v>
                  </c:pt>
                  <c:pt idx="411">
                    <c:v>7.4249852251986035E-4</c:v>
                  </c:pt>
                  <c:pt idx="412">
                    <c:v>7.4495899725626183E-4</c:v>
                  </c:pt>
                  <c:pt idx="413">
                    <c:v>7.4518200186817309E-4</c:v>
                  </c:pt>
                  <c:pt idx="414">
                    <c:v>7.301924150792088E-4</c:v>
                  </c:pt>
                  <c:pt idx="415">
                    <c:v>7.4756158633993233E-4</c:v>
                  </c:pt>
                  <c:pt idx="416">
                    <c:v>7.4809703940284034E-4</c:v>
                  </c:pt>
                  <c:pt idx="417">
                    <c:v>7.4961185992385604E-4</c:v>
                  </c:pt>
                  <c:pt idx="418">
                    <c:v>7.4374597605282003E-4</c:v>
                  </c:pt>
                  <c:pt idx="419">
                    <c:v>7.5169874231229103E-4</c:v>
                  </c:pt>
                  <c:pt idx="420">
                    <c:v>7.4040267134415749E-4</c:v>
                  </c:pt>
                  <c:pt idx="421">
                    <c:v>7.5267146983075503E-4</c:v>
                  </c:pt>
                  <c:pt idx="422">
                    <c:v>7.510517953156937E-4</c:v>
                  </c:pt>
                  <c:pt idx="423">
                    <c:v>7.542557092000701E-4</c:v>
                  </c:pt>
                  <c:pt idx="424">
                    <c:v>7.4166195538292925E-4</c:v>
                  </c:pt>
                  <c:pt idx="425">
                    <c:v>7.4297073503416539E-4</c:v>
                  </c:pt>
                  <c:pt idx="426">
                    <c:v>7.4250097515557412E-4</c:v>
                  </c:pt>
                  <c:pt idx="427">
                    <c:v>7.4293231083635749E-4</c:v>
                  </c:pt>
                  <c:pt idx="428">
                    <c:v>7.3989852559721821E-4</c:v>
                  </c:pt>
                  <c:pt idx="429">
                    <c:v>7.4078864356054083E-4</c:v>
                  </c:pt>
                  <c:pt idx="430">
                    <c:v>7.4488999708859365E-4</c:v>
                  </c:pt>
                  <c:pt idx="431">
                    <c:v>7.4824307082689686E-4</c:v>
                  </c:pt>
                  <c:pt idx="432">
                    <c:v>7.4168900781215394E-4</c:v>
                  </c:pt>
                  <c:pt idx="433">
                    <c:v>7.39258784658405E-4</c:v>
                  </c:pt>
                  <c:pt idx="434">
                    <c:v>7.3944402193951977E-4</c:v>
                  </c:pt>
                  <c:pt idx="435">
                    <c:v>7.4463280070659495E-4</c:v>
                  </c:pt>
                  <c:pt idx="436">
                    <c:v>7.4644667882462824E-4</c:v>
                  </c:pt>
                  <c:pt idx="437">
                    <c:v>7.3884800262372693E-4</c:v>
                  </c:pt>
                  <c:pt idx="438">
                    <c:v>7.4124492565842595E-4</c:v>
                  </c:pt>
                  <c:pt idx="439">
                    <c:v>7.3758501113769387E-4</c:v>
                  </c:pt>
                  <c:pt idx="440">
                    <c:v>7.4751426471656064E-4</c:v>
                  </c:pt>
                  <c:pt idx="441">
                    <c:v>7.4314513833911324E-4</c:v>
                  </c:pt>
                  <c:pt idx="442">
                    <c:v>7.4091983486639025E-4</c:v>
                  </c:pt>
                  <c:pt idx="443">
                    <c:v>7.3843064871317214E-4</c:v>
                  </c:pt>
                  <c:pt idx="444">
                    <c:v>7.4370208152621216E-4</c:v>
                  </c:pt>
                  <c:pt idx="445">
                    <c:v>7.3849245122383259E-4</c:v>
                  </c:pt>
                  <c:pt idx="446">
                    <c:v>7.4329508491731801E-4</c:v>
                  </c:pt>
                  <c:pt idx="447">
                    <c:v>7.4229353259971269E-4</c:v>
                  </c:pt>
                  <c:pt idx="448">
                    <c:v>7.3273724073534194E-4</c:v>
                  </c:pt>
                  <c:pt idx="449">
                    <c:v>7.4743064225757426E-4</c:v>
                  </c:pt>
                  <c:pt idx="450">
                    <c:v>7.3905825265142995E-4</c:v>
                  </c:pt>
                  <c:pt idx="451">
                    <c:v>7.4938151393145103E-4</c:v>
                  </c:pt>
                  <c:pt idx="452">
                    <c:v>7.4556838931289545E-4</c:v>
                  </c:pt>
                  <c:pt idx="453">
                    <c:v>7.4562351372058121E-4</c:v>
                  </c:pt>
                  <c:pt idx="454">
                    <c:v>7.392145572945448E-4</c:v>
                  </c:pt>
                  <c:pt idx="455">
                    <c:v>7.4707895522506851E-4</c:v>
                  </c:pt>
                  <c:pt idx="456">
                    <c:v>7.4908851245778787E-4</c:v>
                  </c:pt>
                  <c:pt idx="457">
                    <c:v>7.5088611644722619E-4</c:v>
                  </c:pt>
                  <c:pt idx="458">
                    <c:v>7.5629343603212426E-4</c:v>
                  </c:pt>
                  <c:pt idx="459">
                    <c:v>7.5400990066369503E-4</c:v>
                  </c:pt>
                  <c:pt idx="460">
                    <c:v>7.5287362966995023E-4</c:v>
                  </c:pt>
                  <c:pt idx="461">
                    <c:v>7.5134368752683724E-4</c:v>
                  </c:pt>
                  <c:pt idx="462">
                    <c:v>7.4664049504381933E-4</c:v>
                  </c:pt>
                  <c:pt idx="463">
                    <c:v>7.4593110049642306E-4</c:v>
                  </c:pt>
                  <c:pt idx="464">
                    <c:v>7.4472003417081736E-4</c:v>
                  </c:pt>
                  <c:pt idx="465">
                    <c:v>7.4151862825201761E-4</c:v>
                  </c:pt>
                  <c:pt idx="466">
                    <c:v>7.3991464702342121E-4</c:v>
                  </c:pt>
                  <c:pt idx="467">
                    <c:v>7.4148177314212714E-4</c:v>
                  </c:pt>
                  <c:pt idx="468">
                    <c:v>7.4503334496040408E-4</c:v>
                  </c:pt>
                  <c:pt idx="469">
                    <c:v>7.3976124479762186E-4</c:v>
                  </c:pt>
                  <c:pt idx="470">
                    <c:v>7.4702510289177324E-4</c:v>
                  </c:pt>
                  <c:pt idx="471">
                    <c:v>7.4885513057684836E-4</c:v>
                  </c:pt>
                  <c:pt idx="472">
                    <c:v>7.4391267583920947E-4</c:v>
                  </c:pt>
                  <c:pt idx="473">
                    <c:v>7.4603555782665589E-4</c:v>
                  </c:pt>
                  <c:pt idx="474">
                    <c:v>7.4176378469391574E-4</c:v>
                  </c:pt>
                  <c:pt idx="475">
                    <c:v>7.3388356901536755E-4</c:v>
                  </c:pt>
                  <c:pt idx="476">
                    <c:v>7.4023667633019261E-4</c:v>
                  </c:pt>
                  <c:pt idx="477">
                    <c:v>7.4274422841310716E-4</c:v>
                  </c:pt>
                  <c:pt idx="478">
                    <c:v>7.4677532170240601E-4</c:v>
                  </c:pt>
                  <c:pt idx="479">
                    <c:v>7.3696545610599381E-4</c:v>
                  </c:pt>
                  <c:pt idx="480">
                    <c:v>7.4029687422118545E-4</c:v>
                  </c:pt>
                  <c:pt idx="481">
                    <c:v>7.3491634736074451E-4</c:v>
                  </c:pt>
                  <c:pt idx="482">
                    <c:v>7.4656847072012127E-4</c:v>
                  </c:pt>
                  <c:pt idx="483">
                    <c:v>7.4048914525290735E-4</c:v>
                  </c:pt>
                  <c:pt idx="484">
                    <c:v>7.4099585883370472E-4</c:v>
                  </c:pt>
                  <c:pt idx="485">
                    <c:v>7.4616042179731534E-4</c:v>
                  </c:pt>
                  <c:pt idx="486">
                    <c:v>7.4091742098959172E-4</c:v>
                  </c:pt>
                  <c:pt idx="487">
                    <c:v>7.3922584348917232E-4</c:v>
                  </c:pt>
                  <c:pt idx="488">
                    <c:v>7.4448946720919427E-4</c:v>
                  </c:pt>
                  <c:pt idx="489">
                    <c:v>7.3736165933015315E-4</c:v>
                  </c:pt>
                  <c:pt idx="490">
                    <c:v>7.4654657052509001E-4</c:v>
                  </c:pt>
                  <c:pt idx="491">
                    <c:v>7.4196245119133937E-4</c:v>
                  </c:pt>
                  <c:pt idx="492">
                    <c:v>7.4267780545460272E-4</c:v>
                  </c:pt>
                  <c:pt idx="493">
                    <c:v>7.4818864070919251E-4</c:v>
                  </c:pt>
                  <c:pt idx="494">
                    <c:v>7.42986024167965E-4</c:v>
                  </c:pt>
                  <c:pt idx="495">
                    <c:v>7.4362607379582161E-4</c:v>
                  </c:pt>
                  <c:pt idx="496">
                    <c:v>7.3990651991077765E-4</c:v>
                  </c:pt>
                  <c:pt idx="497">
                    <c:v>7.4470337667910413E-4</c:v>
                  </c:pt>
                  <c:pt idx="498">
                    <c:v>7.4476326426824364E-4</c:v>
                  </c:pt>
                  <c:pt idx="499">
                    <c:v>7.3787506742782583E-4</c:v>
                  </c:pt>
                  <c:pt idx="500">
                    <c:v>7.3590289161161622E-4</c:v>
                  </c:pt>
                  <c:pt idx="501">
                    <c:v>7.3800551467595931E-4</c:v>
                  </c:pt>
                  <c:pt idx="502">
                    <c:v>7.3592632475859331E-4</c:v>
                  </c:pt>
                  <c:pt idx="503">
                    <c:v>7.4067884013485539E-4</c:v>
                  </c:pt>
                  <c:pt idx="504">
                    <c:v>7.3175623025598926E-4</c:v>
                  </c:pt>
                  <c:pt idx="505">
                    <c:v>7.3946578772090079E-4</c:v>
                  </c:pt>
                  <c:pt idx="506">
                    <c:v>7.4530734434767945E-4</c:v>
                  </c:pt>
                  <c:pt idx="507">
                    <c:v>7.429059545457213E-4</c:v>
                  </c:pt>
                  <c:pt idx="508">
                    <c:v>7.3639465380184971E-4</c:v>
                  </c:pt>
                  <c:pt idx="509">
                    <c:v>7.4200323820731735E-4</c:v>
                  </c:pt>
                  <c:pt idx="510">
                    <c:v>7.4240604074984711E-4</c:v>
                  </c:pt>
                  <c:pt idx="511">
                    <c:v>7.4802431625105499E-4</c:v>
                  </c:pt>
                  <c:pt idx="512">
                    <c:v>7.4998957094297742E-4</c:v>
                  </c:pt>
                  <c:pt idx="513">
                    <c:v>7.6017912467535992E-4</c:v>
                  </c:pt>
                  <c:pt idx="514">
                    <c:v>7.3960286783537812E-4</c:v>
                  </c:pt>
                  <c:pt idx="515">
                    <c:v>7.5667400896658327E-4</c:v>
                  </c:pt>
                  <c:pt idx="516">
                    <c:v>7.5479111802751733E-4</c:v>
                  </c:pt>
                  <c:pt idx="517">
                    <c:v>7.3889907914666091E-4</c:v>
                  </c:pt>
                  <c:pt idx="518">
                    <c:v>7.4347386985485593E-4</c:v>
                  </c:pt>
                  <c:pt idx="519">
                    <c:v>7.434918496726224E-4</c:v>
                  </c:pt>
                  <c:pt idx="520">
                    <c:v>7.4277619438266828E-4</c:v>
                  </c:pt>
                  <c:pt idx="521">
                    <c:v>7.4457073243482238E-4</c:v>
                  </c:pt>
                  <c:pt idx="522">
                    <c:v>7.4663313986104941E-4</c:v>
                  </c:pt>
                  <c:pt idx="523">
                    <c:v>7.3895919522880521E-4</c:v>
                  </c:pt>
                  <c:pt idx="524">
                    <c:v>7.3582562646027315E-4</c:v>
                  </c:pt>
                  <c:pt idx="525">
                    <c:v>7.5183183284052019E-4</c:v>
                  </c:pt>
                  <c:pt idx="526">
                    <c:v>7.4749803738160332E-4</c:v>
                  </c:pt>
                  <c:pt idx="527">
                    <c:v>7.3977722324395354E-4</c:v>
                  </c:pt>
                  <c:pt idx="528">
                    <c:v>7.3329747021329131E-4</c:v>
                  </c:pt>
                  <c:pt idx="529">
                    <c:v>7.355036028566642E-4</c:v>
                  </c:pt>
                  <c:pt idx="530">
                    <c:v>7.3856395729822704E-4</c:v>
                  </c:pt>
                  <c:pt idx="531">
                    <c:v>7.420778888367728E-4</c:v>
                  </c:pt>
                  <c:pt idx="532">
                    <c:v>7.47575372162976E-4</c:v>
                  </c:pt>
                  <c:pt idx="533">
                    <c:v>7.4993280813536139E-4</c:v>
                  </c:pt>
                  <c:pt idx="534">
                    <c:v>7.2894876242284349E-4</c:v>
                  </c:pt>
                  <c:pt idx="535">
                    <c:v>7.4069847104759473E-4</c:v>
                  </c:pt>
                  <c:pt idx="536">
                    <c:v>7.4527061505963021E-4</c:v>
                  </c:pt>
                  <c:pt idx="537">
                    <c:v>7.3689868364574509E-4</c:v>
                  </c:pt>
                  <c:pt idx="538">
                    <c:v>7.3739763831536128E-4</c:v>
                  </c:pt>
                  <c:pt idx="539">
                    <c:v>7.4213926752571236E-4</c:v>
                  </c:pt>
                  <c:pt idx="540">
                    <c:v>7.356794894237957E-4</c:v>
                  </c:pt>
                  <c:pt idx="541">
                    <c:v>7.403215881618138E-4</c:v>
                  </c:pt>
                  <c:pt idx="542">
                    <c:v>7.3804772029991794E-4</c:v>
                  </c:pt>
                  <c:pt idx="543">
                    <c:v>7.3338917150132929E-4</c:v>
                  </c:pt>
                  <c:pt idx="544">
                    <c:v>7.4433711458593533E-4</c:v>
                  </c:pt>
                  <c:pt idx="545">
                    <c:v>7.4551716452782139E-4</c:v>
                  </c:pt>
                  <c:pt idx="546">
                    <c:v>7.4109442132664792E-4</c:v>
                  </c:pt>
                  <c:pt idx="547">
                    <c:v>7.4129317986141934E-4</c:v>
                  </c:pt>
                  <c:pt idx="548">
                    <c:v>7.3849567236772089E-4</c:v>
                  </c:pt>
                  <c:pt idx="549">
                    <c:v>7.3492497262903219E-4</c:v>
                  </c:pt>
                  <c:pt idx="550">
                    <c:v>7.4714983222048937E-4</c:v>
                  </c:pt>
                  <c:pt idx="551">
                    <c:v>7.471230721370905E-4</c:v>
                  </c:pt>
                  <c:pt idx="552">
                    <c:v>7.6264727966859761E-4</c:v>
                  </c:pt>
                  <c:pt idx="553">
                    <c:v>7.42090882111455E-4</c:v>
                  </c:pt>
                  <c:pt idx="554">
                    <c:v>7.4465762125073198E-4</c:v>
                  </c:pt>
                  <c:pt idx="555">
                    <c:v>7.421579427890993E-4</c:v>
                  </c:pt>
                  <c:pt idx="556">
                    <c:v>7.4229669931929554E-4</c:v>
                  </c:pt>
                  <c:pt idx="557">
                    <c:v>7.389926778890813E-4</c:v>
                  </c:pt>
                  <c:pt idx="558">
                    <c:v>7.4351397052728702E-4</c:v>
                  </c:pt>
                  <c:pt idx="559">
                    <c:v>7.3810516497413805E-4</c:v>
                  </c:pt>
                  <c:pt idx="560">
                    <c:v>7.9264671096180661E-4</c:v>
                  </c:pt>
                  <c:pt idx="561">
                    <c:v>7.8603348023463179E-4</c:v>
                  </c:pt>
                  <c:pt idx="562">
                    <c:v>7.8007367983243866E-4</c:v>
                  </c:pt>
                  <c:pt idx="563">
                    <c:v>7.828750677780651E-4</c:v>
                  </c:pt>
                  <c:pt idx="564">
                    <c:v>7.8586606249655847E-4</c:v>
                  </c:pt>
                  <c:pt idx="565">
                    <c:v>7.8491921946847554E-4</c:v>
                  </c:pt>
                  <c:pt idx="566">
                    <c:v>7.372245543836195E-4</c:v>
                  </c:pt>
                  <c:pt idx="567">
                    <c:v>7.3032308702451884E-4</c:v>
                  </c:pt>
                  <c:pt idx="568">
                    <c:v>7.3733744100456405E-4</c:v>
                  </c:pt>
                  <c:pt idx="569">
                    <c:v>7.4091579978214609E-4</c:v>
                  </c:pt>
                  <c:pt idx="570">
                    <c:v>7.3516639199668618E-4</c:v>
                  </c:pt>
                  <c:pt idx="571">
                    <c:v>7.3521216810485106E-4</c:v>
                  </c:pt>
                  <c:pt idx="572">
                    <c:v>7.3166342576447729E-4</c:v>
                  </c:pt>
                  <c:pt idx="573">
                    <c:v>7.3990510202435751E-4</c:v>
                  </c:pt>
                  <c:pt idx="574">
                    <c:v>7.3115715958674136E-4</c:v>
                  </c:pt>
                  <c:pt idx="575">
                    <c:v>7.3569511596992493E-4</c:v>
                  </c:pt>
                  <c:pt idx="576">
                    <c:v>7.317324883665652E-4</c:v>
                  </c:pt>
                  <c:pt idx="577">
                    <c:v>7.3522898059453828E-4</c:v>
                  </c:pt>
                  <c:pt idx="578">
                    <c:v>7.3054033427966743E-4</c:v>
                  </c:pt>
                </c:numCache>
              </c:numRef>
            </c:minus>
          </c:errBars>
          <c:errBars>
            <c:errDir val="x"/>
            <c:errBarType val="both"/>
            <c:errValType val="fixedVal"/>
            <c:val val="1"/>
          </c:errBars>
          <c:xVal>
            <c:numRef>
              <c:f>plots!$E$2:$E$609</c:f>
              <c:numCache>
                <c:formatCode>General</c:formatCode>
                <c:ptCount val="578"/>
                <c:pt idx="0">
                  <c:v>37658</c:v>
                </c:pt>
                <c:pt idx="1">
                  <c:v>37659</c:v>
                </c:pt>
                <c:pt idx="2">
                  <c:v>37661</c:v>
                </c:pt>
                <c:pt idx="3">
                  <c:v>37662</c:v>
                </c:pt>
                <c:pt idx="4">
                  <c:v>37664</c:v>
                </c:pt>
                <c:pt idx="5">
                  <c:v>37665</c:v>
                </c:pt>
                <c:pt idx="6">
                  <c:v>37666</c:v>
                </c:pt>
                <c:pt idx="7">
                  <c:v>37667</c:v>
                </c:pt>
                <c:pt idx="8">
                  <c:v>37670</c:v>
                </c:pt>
                <c:pt idx="9">
                  <c:v>37672</c:v>
                </c:pt>
                <c:pt idx="10">
                  <c:v>37673</c:v>
                </c:pt>
                <c:pt idx="11">
                  <c:v>37674</c:v>
                </c:pt>
                <c:pt idx="12">
                  <c:v>37675</c:v>
                </c:pt>
                <c:pt idx="13">
                  <c:v>37677</c:v>
                </c:pt>
                <c:pt idx="14">
                  <c:v>37678</c:v>
                </c:pt>
                <c:pt idx="15">
                  <c:v>37679</c:v>
                </c:pt>
                <c:pt idx="16">
                  <c:v>37680</c:v>
                </c:pt>
                <c:pt idx="17">
                  <c:v>37681</c:v>
                </c:pt>
                <c:pt idx="18">
                  <c:v>37683</c:v>
                </c:pt>
                <c:pt idx="19">
                  <c:v>37684</c:v>
                </c:pt>
                <c:pt idx="20">
                  <c:v>37685</c:v>
                </c:pt>
                <c:pt idx="21">
                  <c:v>37686</c:v>
                </c:pt>
                <c:pt idx="22">
                  <c:v>37687</c:v>
                </c:pt>
                <c:pt idx="23">
                  <c:v>37688</c:v>
                </c:pt>
                <c:pt idx="24">
                  <c:v>37689</c:v>
                </c:pt>
                <c:pt idx="25">
                  <c:v>37690</c:v>
                </c:pt>
                <c:pt idx="26">
                  <c:v>37691</c:v>
                </c:pt>
                <c:pt idx="27">
                  <c:v>37692</c:v>
                </c:pt>
                <c:pt idx="28">
                  <c:v>37693</c:v>
                </c:pt>
                <c:pt idx="29">
                  <c:v>37694</c:v>
                </c:pt>
                <c:pt idx="30">
                  <c:v>37698</c:v>
                </c:pt>
                <c:pt idx="31">
                  <c:v>37699</c:v>
                </c:pt>
                <c:pt idx="32">
                  <c:v>37700</c:v>
                </c:pt>
                <c:pt idx="33">
                  <c:v>37701</c:v>
                </c:pt>
                <c:pt idx="34">
                  <c:v>37702</c:v>
                </c:pt>
                <c:pt idx="35">
                  <c:v>37703</c:v>
                </c:pt>
                <c:pt idx="36">
                  <c:v>37704</c:v>
                </c:pt>
                <c:pt idx="37">
                  <c:v>37705</c:v>
                </c:pt>
                <c:pt idx="38">
                  <c:v>37706</c:v>
                </c:pt>
                <c:pt idx="39">
                  <c:v>37707</c:v>
                </c:pt>
                <c:pt idx="40">
                  <c:v>37708</c:v>
                </c:pt>
                <c:pt idx="41">
                  <c:v>37709</c:v>
                </c:pt>
                <c:pt idx="42">
                  <c:v>37710</c:v>
                </c:pt>
                <c:pt idx="43">
                  <c:v>37711</c:v>
                </c:pt>
                <c:pt idx="44">
                  <c:v>37712</c:v>
                </c:pt>
                <c:pt idx="45">
                  <c:v>37713</c:v>
                </c:pt>
                <c:pt idx="46">
                  <c:v>37714</c:v>
                </c:pt>
                <c:pt idx="47">
                  <c:v>37715</c:v>
                </c:pt>
                <c:pt idx="48">
                  <c:v>37716</c:v>
                </c:pt>
                <c:pt idx="49">
                  <c:v>37717</c:v>
                </c:pt>
                <c:pt idx="50">
                  <c:v>37719</c:v>
                </c:pt>
                <c:pt idx="51">
                  <c:v>37721</c:v>
                </c:pt>
                <c:pt idx="52">
                  <c:v>37722</c:v>
                </c:pt>
                <c:pt idx="53">
                  <c:v>37723</c:v>
                </c:pt>
                <c:pt idx="54">
                  <c:v>37724</c:v>
                </c:pt>
                <c:pt idx="55">
                  <c:v>37725</c:v>
                </c:pt>
                <c:pt idx="56">
                  <c:v>37726</c:v>
                </c:pt>
                <c:pt idx="57">
                  <c:v>37740</c:v>
                </c:pt>
                <c:pt idx="58">
                  <c:v>37744</c:v>
                </c:pt>
                <c:pt idx="59">
                  <c:v>37745</c:v>
                </c:pt>
                <c:pt idx="60">
                  <c:v>37746</c:v>
                </c:pt>
                <c:pt idx="61">
                  <c:v>37747</c:v>
                </c:pt>
                <c:pt idx="62">
                  <c:v>37748</c:v>
                </c:pt>
                <c:pt idx="63">
                  <c:v>37750</c:v>
                </c:pt>
                <c:pt idx="64">
                  <c:v>37753</c:v>
                </c:pt>
                <c:pt idx="65">
                  <c:v>37762</c:v>
                </c:pt>
                <c:pt idx="66">
                  <c:v>37763</c:v>
                </c:pt>
                <c:pt idx="67">
                  <c:v>37766</c:v>
                </c:pt>
                <c:pt idx="68">
                  <c:v>37767</c:v>
                </c:pt>
                <c:pt idx="69">
                  <c:v>37769</c:v>
                </c:pt>
                <c:pt idx="70">
                  <c:v>37770</c:v>
                </c:pt>
                <c:pt idx="71">
                  <c:v>37772</c:v>
                </c:pt>
                <c:pt idx="72">
                  <c:v>37773</c:v>
                </c:pt>
                <c:pt idx="73">
                  <c:v>37775</c:v>
                </c:pt>
                <c:pt idx="74">
                  <c:v>37776</c:v>
                </c:pt>
                <c:pt idx="75">
                  <c:v>37778</c:v>
                </c:pt>
                <c:pt idx="76">
                  <c:v>37780</c:v>
                </c:pt>
                <c:pt idx="77">
                  <c:v>37781</c:v>
                </c:pt>
                <c:pt idx="78">
                  <c:v>37782</c:v>
                </c:pt>
                <c:pt idx="79">
                  <c:v>37783</c:v>
                </c:pt>
                <c:pt idx="80">
                  <c:v>37784</c:v>
                </c:pt>
                <c:pt idx="81">
                  <c:v>37785</c:v>
                </c:pt>
                <c:pt idx="82">
                  <c:v>37788</c:v>
                </c:pt>
                <c:pt idx="83">
                  <c:v>37789</c:v>
                </c:pt>
                <c:pt idx="84">
                  <c:v>37790</c:v>
                </c:pt>
                <c:pt idx="85">
                  <c:v>37801</c:v>
                </c:pt>
                <c:pt idx="86">
                  <c:v>37802</c:v>
                </c:pt>
                <c:pt idx="87">
                  <c:v>37803</c:v>
                </c:pt>
                <c:pt idx="88">
                  <c:v>37804</c:v>
                </c:pt>
                <c:pt idx="89">
                  <c:v>37805</c:v>
                </c:pt>
                <c:pt idx="90">
                  <c:v>37806</c:v>
                </c:pt>
                <c:pt idx="91">
                  <c:v>37807</c:v>
                </c:pt>
                <c:pt idx="92">
                  <c:v>37808</c:v>
                </c:pt>
                <c:pt idx="93">
                  <c:v>37809</c:v>
                </c:pt>
                <c:pt idx="94">
                  <c:v>37810</c:v>
                </c:pt>
                <c:pt idx="95">
                  <c:v>37811</c:v>
                </c:pt>
                <c:pt idx="96">
                  <c:v>37812</c:v>
                </c:pt>
                <c:pt idx="97">
                  <c:v>37813</c:v>
                </c:pt>
                <c:pt idx="98">
                  <c:v>37814</c:v>
                </c:pt>
                <c:pt idx="99">
                  <c:v>37815</c:v>
                </c:pt>
                <c:pt idx="100">
                  <c:v>37816</c:v>
                </c:pt>
                <c:pt idx="101">
                  <c:v>37817</c:v>
                </c:pt>
                <c:pt idx="102">
                  <c:v>37818</c:v>
                </c:pt>
                <c:pt idx="103">
                  <c:v>37819</c:v>
                </c:pt>
                <c:pt idx="104">
                  <c:v>37820</c:v>
                </c:pt>
                <c:pt idx="105">
                  <c:v>37822</c:v>
                </c:pt>
                <c:pt idx="106">
                  <c:v>37823</c:v>
                </c:pt>
                <c:pt idx="107">
                  <c:v>37824</c:v>
                </c:pt>
                <c:pt idx="108">
                  <c:v>37825</c:v>
                </c:pt>
                <c:pt idx="109">
                  <c:v>37828</c:v>
                </c:pt>
                <c:pt idx="110">
                  <c:v>37831</c:v>
                </c:pt>
                <c:pt idx="111">
                  <c:v>37832</c:v>
                </c:pt>
                <c:pt idx="112">
                  <c:v>37833</c:v>
                </c:pt>
                <c:pt idx="113">
                  <c:v>37844</c:v>
                </c:pt>
                <c:pt idx="114">
                  <c:v>37845</c:v>
                </c:pt>
                <c:pt idx="115">
                  <c:v>37846</c:v>
                </c:pt>
                <c:pt idx="116">
                  <c:v>37847</c:v>
                </c:pt>
                <c:pt idx="117">
                  <c:v>37848</c:v>
                </c:pt>
                <c:pt idx="118">
                  <c:v>37849</c:v>
                </c:pt>
                <c:pt idx="119">
                  <c:v>37850</c:v>
                </c:pt>
                <c:pt idx="120">
                  <c:v>37851</c:v>
                </c:pt>
                <c:pt idx="121">
                  <c:v>37852</c:v>
                </c:pt>
                <c:pt idx="122">
                  <c:v>38046</c:v>
                </c:pt>
                <c:pt idx="123">
                  <c:v>38047</c:v>
                </c:pt>
                <c:pt idx="124">
                  <c:v>38048</c:v>
                </c:pt>
                <c:pt idx="125">
                  <c:v>38049</c:v>
                </c:pt>
                <c:pt idx="126">
                  <c:v>38050</c:v>
                </c:pt>
                <c:pt idx="127">
                  <c:v>38051</c:v>
                </c:pt>
                <c:pt idx="128">
                  <c:v>38052</c:v>
                </c:pt>
                <c:pt idx="129">
                  <c:v>38053</c:v>
                </c:pt>
                <c:pt idx="130">
                  <c:v>38070</c:v>
                </c:pt>
                <c:pt idx="131">
                  <c:v>38071</c:v>
                </c:pt>
                <c:pt idx="132">
                  <c:v>38072</c:v>
                </c:pt>
                <c:pt idx="133">
                  <c:v>38074</c:v>
                </c:pt>
                <c:pt idx="134">
                  <c:v>38075</c:v>
                </c:pt>
                <c:pt idx="135">
                  <c:v>38076</c:v>
                </c:pt>
                <c:pt idx="136">
                  <c:v>38077</c:v>
                </c:pt>
                <c:pt idx="137">
                  <c:v>38078</c:v>
                </c:pt>
                <c:pt idx="138">
                  <c:v>38079</c:v>
                </c:pt>
                <c:pt idx="139">
                  <c:v>38080</c:v>
                </c:pt>
                <c:pt idx="140">
                  <c:v>38081</c:v>
                </c:pt>
                <c:pt idx="141">
                  <c:v>38082</c:v>
                </c:pt>
                <c:pt idx="142">
                  <c:v>38083</c:v>
                </c:pt>
                <c:pt idx="143">
                  <c:v>38084</c:v>
                </c:pt>
                <c:pt idx="144">
                  <c:v>38085</c:v>
                </c:pt>
                <c:pt idx="145">
                  <c:v>38086</c:v>
                </c:pt>
                <c:pt idx="146">
                  <c:v>38089</c:v>
                </c:pt>
                <c:pt idx="147">
                  <c:v>38090</c:v>
                </c:pt>
                <c:pt idx="148">
                  <c:v>38091</c:v>
                </c:pt>
                <c:pt idx="149">
                  <c:v>38092</c:v>
                </c:pt>
                <c:pt idx="150">
                  <c:v>38093</c:v>
                </c:pt>
                <c:pt idx="151">
                  <c:v>38094</c:v>
                </c:pt>
                <c:pt idx="152">
                  <c:v>38095</c:v>
                </c:pt>
                <c:pt idx="153">
                  <c:v>38096</c:v>
                </c:pt>
                <c:pt idx="154">
                  <c:v>38097</c:v>
                </c:pt>
                <c:pt idx="155">
                  <c:v>38098</c:v>
                </c:pt>
                <c:pt idx="156">
                  <c:v>38099</c:v>
                </c:pt>
                <c:pt idx="157">
                  <c:v>38100</c:v>
                </c:pt>
                <c:pt idx="158">
                  <c:v>38114</c:v>
                </c:pt>
                <c:pt idx="159">
                  <c:v>38117</c:v>
                </c:pt>
                <c:pt idx="160">
                  <c:v>38118</c:v>
                </c:pt>
                <c:pt idx="161">
                  <c:v>38119</c:v>
                </c:pt>
                <c:pt idx="162">
                  <c:v>38120</c:v>
                </c:pt>
                <c:pt idx="163">
                  <c:v>38121</c:v>
                </c:pt>
                <c:pt idx="164">
                  <c:v>38122</c:v>
                </c:pt>
                <c:pt idx="165">
                  <c:v>38131</c:v>
                </c:pt>
                <c:pt idx="166">
                  <c:v>38132</c:v>
                </c:pt>
                <c:pt idx="167">
                  <c:v>38133</c:v>
                </c:pt>
                <c:pt idx="168">
                  <c:v>38134</c:v>
                </c:pt>
                <c:pt idx="169">
                  <c:v>38135</c:v>
                </c:pt>
                <c:pt idx="170">
                  <c:v>38136</c:v>
                </c:pt>
                <c:pt idx="171">
                  <c:v>38137</c:v>
                </c:pt>
                <c:pt idx="172">
                  <c:v>38138</c:v>
                </c:pt>
                <c:pt idx="173">
                  <c:v>38139</c:v>
                </c:pt>
                <c:pt idx="174">
                  <c:v>38140</c:v>
                </c:pt>
                <c:pt idx="175">
                  <c:v>38141</c:v>
                </c:pt>
                <c:pt idx="176">
                  <c:v>38142</c:v>
                </c:pt>
                <c:pt idx="177">
                  <c:v>38143</c:v>
                </c:pt>
                <c:pt idx="178">
                  <c:v>38144</c:v>
                </c:pt>
                <c:pt idx="179">
                  <c:v>38146</c:v>
                </c:pt>
                <c:pt idx="180">
                  <c:v>38172</c:v>
                </c:pt>
                <c:pt idx="181">
                  <c:v>38173</c:v>
                </c:pt>
                <c:pt idx="182">
                  <c:v>38174</c:v>
                </c:pt>
                <c:pt idx="183">
                  <c:v>38175</c:v>
                </c:pt>
                <c:pt idx="184">
                  <c:v>38176</c:v>
                </c:pt>
                <c:pt idx="185">
                  <c:v>38177</c:v>
                </c:pt>
                <c:pt idx="186">
                  <c:v>38182</c:v>
                </c:pt>
                <c:pt idx="187">
                  <c:v>38183</c:v>
                </c:pt>
                <c:pt idx="188">
                  <c:v>38184</c:v>
                </c:pt>
                <c:pt idx="189">
                  <c:v>38185</c:v>
                </c:pt>
                <c:pt idx="190">
                  <c:v>38186</c:v>
                </c:pt>
                <c:pt idx="191">
                  <c:v>38187</c:v>
                </c:pt>
                <c:pt idx="192">
                  <c:v>38188</c:v>
                </c:pt>
                <c:pt idx="193">
                  <c:v>38189</c:v>
                </c:pt>
                <c:pt idx="194">
                  <c:v>38190</c:v>
                </c:pt>
                <c:pt idx="195">
                  <c:v>38191</c:v>
                </c:pt>
                <c:pt idx="196">
                  <c:v>38192</c:v>
                </c:pt>
                <c:pt idx="197">
                  <c:v>38194</c:v>
                </c:pt>
                <c:pt idx="198">
                  <c:v>38195</c:v>
                </c:pt>
                <c:pt idx="199">
                  <c:v>38196</c:v>
                </c:pt>
                <c:pt idx="200">
                  <c:v>38197</c:v>
                </c:pt>
                <c:pt idx="201">
                  <c:v>38198</c:v>
                </c:pt>
                <c:pt idx="202">
                  <c:v>38199</c:v>
                </c:pt>
                <c:pt idx="203">
                  <c:v>38200</c:v>
                </c:pt>
                <c:pt idx="204">
                  <c:v>38201</c:v>
                </c:pt>
                <c:pt idx="205">
                  <c:v>38203</c:v>
                </c:pt>
                <c:pt idx="206">
                  <c:v>38204</c:v>
                </c:pt>
                <c:pt idx="207">
                  <c:v>38205</c:v>
                </c:pt>
                <c:pt idx="208">
                  <c:v>38206</c:v>
                </c:pt>
                <c:pt idx="209">
                  <c:v>38207</c:v>
                </c:pt>
                <c:pt idx="210">
                  <c:v>38208</c:v>
                </c:pt>
                <c:pt idx="211">
                  <c:v>38209</c:v>
                </c:pt>
                <c:pt idx="212">
                  <c:v>38210</c:v>
                </c:pt>
                <c:pt idx="213">
                  <c:v>38211</c:v>
                </c:pt>
                <c:pt idx="214">
                  <c:v>38212</c:v>
                </c:pt>
                <c:pt idx="215">
                  <c:v>38213</c:v>
                </c:pt>
                <c:pt idx="216">
                  <c:v>38214</c:v>
                </c:pt>
                <c:pt idx="217">
                  <c:v>38215</c:v>
                </c:pt>
                <c:pt idx="218">
                  <c:v>38216</c:v>
                </c:pt>
                <c:pt idx="219">
                  <c:v>38217</c:v>
                </c:pt>
                <c:pt idx="220">
                  <c:v>38218</c:v>
                </c:pt>
                <c:pt idx="221">
                  <c:v>38219</c:v>
                </c:pt>
                <c:pt idx="222">
                  <c:v>38220</c:v>
                </c:pt>
                <c:pt idx="223">
                  <c:v>38221</c:v>
                </c:pt>
                <c:pt idx="224">
                  <c:v>38222</c:v>
                </c:pt>
                <c:pt idx="225">
                  <c:v>38223</c:v>
                </c:pt>
                <c:pt idx="226">
                  <c:v>38225</c:v>
                </c:pt>
                <c:pt idx="227">
                  <c:v>38226</c:v>
                </c:pt>
                <c:pt idx="228">
                  <c:v>38265</c:v>
                </c:pt>
                <c:pt idx="229">
                  <c:v>38266</c:v>
                </c:pt>
                <c:pt idx="230">
                  <c:v>38268</c:v>
                </c:pt>
                <c:pt idx="231">
                  <c:v>38271</c:v>
                </c:pt>
                <c:pt idx="232">
                  <c:v>38272</c:v>
                </c:pt>
                <c:pt idx="233">
                  <c:v>38273</c:v>
                </c:pt>
                <c:pt idx="234">
                  <c:v>38274</c:v>
                </c:pt>
                <c:pt idx="235">
                  <c:v>38275</c:v>
                </c:pt>
                <c:pt idx="236">
                  <c:v>38276</c:v>
                </c:pt>
                <c:pt idx="237">
                  <c:v>38277</c:v>
                </c:pt>
                <c:pt idx="238">
                  <c:v>38278</c:v>
                </c:pt>
                <c:pt idx="239">
                  <c:v>38283</c:v>
                </c:pt>
                <c:pt idx="240">
                  <c:v>38284</c:v>
                </c:pt>
                <c:pt idx="241">
                  <c:v>38285</c:v>
                </c:pt>
                <c:pt idx="242">
                  <c:v>38286</c:v>
                </c:pt>
                <c:pt idx="243">
                  <c:v>38288</c:v>
                </c:pt>
                <c:pt idx="244">
                  <c:v>38289</c:v>
                </c:pt>
                <c:pt idx="245">
                  <c:v>38290</c:v>
                </c:pt>
                <c:pt idx="246">
                  <c:v>38300</c:v>
                </c:pt>
                <c:pt idx="247">
                  <c:v>38301</c:v>
                </c:pt>
                <c:pt idx="248">
                  <c:v>38302</c:v>
                </c:pt>
                <c:pt idx="249">
                  <c:v>38304</c:v>
                </c:pt>
                <c:pt idx="250">
                  <c:v>38305</c:v>
                </c:pt>
                <c:pt idx="251">
                  <c:v>38306</c:v>
                </c:pt>
                <c:pt idx="252">
                  <c:v>38307</c:v>
                </c:pt>
                <c:pt idx="253">
                  <c:v>38309</c:v>
                </c:pt>
                <c:pt idx="254">
                  <c:v>38310</c:v>
                </c:pt>
                <c:pt idx="255">
                  <c:v>38312</c:v>
                </c:pt>
                <c:pt idx="256">
                  <c:v>38313</c:v>
                </c:pt>
                <c:pt idx="257">
                  <c:v>38314</c:v>
                </c:pt>
                <c:pt idx="258">
                  <c:v>38315</c:v>
                </c:pt>
                <c:pt idx="259">
                  <c:v>38317</c:v>
                </c:pt>
                <c:pt idx="260">
                  <c:v>38318</c:v>
                </c:pt>
                <c:pt idx="261">
                  <c:v>38320</c:v>
                </c:pt>
                <c:pt idx="262">
                  <c:v>38322</c:v>
                </c:pt>
                <c:pt idx="263">
                  <c:v>38328</c:v>
                </c:pt>
                <c:pt idx="264">
                  <c:v>38331</c:v>
                </c:pt>
                <c:pt idx="265">
                  <c:v>38337</c:v>
                </c:pt>
                <c:pt idx="266">
                  <c:v>38338</c:v>
                </c:pt>
                <c:pt idx="267">
                  <c:v>38339</c:v>
                </c:pt>
                <c:pt idx="268">
                  <c:v>38341</c:v>
                </c:pt>
                <c:pt idx="269">
                  <c:v>38342</c:v>
                </c:pt>
                <c:pt idx="270">
                  <c:v>38344</c:v>
                </c:pt>
                <c:pt idx="271">
                  <c:v>38346</c:v>
                </c:pt>
                <c:pt idx="272">
                  <c:v>38347</c:v>
                </c:pt>
                <c:pt idx="273">
                  <c:v>38350</c:v>
                </c:pt>
                <c:pt idx="274">
                  <c:v>38351</c:v>
                </c:pt>
                <c:pt idx="275">
                  <c:v>38353</c:v>
                </c:pt>
                <c:pt idx="276">
                  <c:v>38354</c:v>
                </c:pt>
                <c:pt idx="277">
                  <c:v>38355</c:v>
                </c:pt>
                <c:pt idx="278">
                  <c:v>38356</c:v>
                </c:pt>
                <c:pt idx="279">
                  <c:v>38359</c:v>
                </c:pt>
                <c:pt idx="280">
                  <c:v>38360</c:v>
                </c:pt>
                <c:pt idx="281">
                  <c:v>38364</c:v>
                </c:pt>
                <c:pt idx="282">
                  <c:v>38365</c:v>
                </c:pt>
                <c:pt idx="283">
                  <c:v>38378</c:v>
                </c:pt>
                <c:pt idx="284">
                  <c:v>38379</c:v>
                </c:pt>
                <c:pt idx="285">
                  <c:v>38380</c:v>
                </c:pt>
                <c:pt idx="286">
                  <c:v>38381</c:v>
                </c:pt>
                <c:pt idx="287">
                  <c:v>38382</c:v>
                </c:pt>
                <c:pt idx="288">
                  <c:v>38383</c:v>
                </c:pt>
                <c:pt idx="289">
                  <c:v>38384</c:v>
                </c:pt>
                <c:pt idx="290">
                  <c:v>38385</c:v>
                </c:pt>
                <c:pt idx="291">
                  <c:v>38387</c:v>
                </c:pt>
                <c:pt idx="292">
                  <c:v>38388</c:v>
                </c:pt>
                <c:pt idx="293">
                  <c:v>38389</c:v>
                </c:pt>
                <c:pt idx="294">
                  <c:v>38390</c:v>
                </c:pt>
                <c:pt idx="295">
                  <c:v>38391</c:v>
                </c:pt>
                <c:pt idx="296">
                  <c:v>38392</c:v>
                </c:pt>
                <c:pt idx="297">
                  <c:v>38393</c:v>
                </c:pt>
                <c:pt idx="298">
                  <c:v>38394</c:v>
                </c:pt>
                <c:pt idx="299">
                  <c:v>38395</c:v>
                </c:pt>
                <c:pt idx="300">
                  <c:v>38396</c:v>
                </c:pt>
                <c:pt idx="301">
                  <c:v>38397</c:v>
                </c:pt>
                <c:pt idx="302">
                  <c:v>38398</c:v>
                </c:pt>
                <c:pt idx="303">
                  <c:v>38399</c:v>
                </c:pt>
                <c:pt idx="304">
                  <c:v>38400</c:v>
                </c:pt>
                <c:pt idx="305">
                  <c:v>38401</c:v>
                </c:pt>
                <c:pt idx="306">
                  <c:v>38402</c:v>
                </c:pt>
                <c:pt idx="307">
                  <c:v>38403</c:v>
                </c:pt>
                <c:pt idx="308">
                  <c:v>38404</c:v>
                </c:pt>
                <c:pt idx="309">
                  <c:v>38405</c:v>
                </c:pt>
                <c:pt idx="310">
                  <c:v>38408</c:v>
                </c:pt>
                <c:pt idx="311">
                  <c:v>38409</c:v>
                </c:pt>
                <c:pt idx="312">
                  <c:v>38410</c:v>
                </c:pt>
                <c:pt idx="313">
                  <c:v>38411</c:v>
                </c:pt>
                <c:pt idx="314">
                  <c:v>38412</c:v>
                </c:pt>
                <c:pt idx="315">
                  <c:v>38415</c:v>
                </c:pt>
                <c:pt idx="316">
                  <c:v>38417</c:v>
                </c:pt>
                <c:pt idx="317">
                  <c:v>38418</c:v>
                </c:pt>
                <c:pt idx="318">
                  <c:v>38419</c:v>
                </c:pt>
                <c:pt idx="319">
                  <c:v>38420</c:v>
                </c:pt>
                <c:pt idx="320">
                  <c:v>38421</c:v>
                </c:pt>
                <c:pt idx="321">
                  <c:v>38422</c:v>
                </c:pt>
                <c:pt idx="322">
                  <c:v>38423</c:v>
                </c:pt>
                <c:pt idx="323">
                  <c:v>38430</c:v>
                </c:pt>
                <c:pt idx="324">
                  <c:v>38431</c:v>
                </c:pt>
                <c:pt idx="325">
                  <c:v>38432</c:v>
                </c:pt>
                <c:pt idx="326">
                  <c:v>38433</c:v>
                </c:pt>
                <c:pt idx="327">
                  <c:v>38434</c:v>
                </c:pt>
                <c:pt idx="328">
                  <c:v>38435</c:v>
                </c:pt>
                <c:pt idx="329">
                  <c:v>38436</c:v>
                </c:pt>
                <c:pt idx="330">
                  <c:v>38437</c:v>
                </c:pt>
                <c:pt idx="331">
                  <c:v>38438</c:v>
                </c:pt>
                <c:pt idx="332">
                  <c:v>38439</c:v>
                </c:pt>
                <c:pt idx="333">
                  <c:v>38440</c:v>
                </c:pt>
                <c:pt idx="334">
                  <c:v>38441</c:v>
                </c:pt>
                <c:pt idx="335">
                  <c:v>38443</c:v>
                </c:pt>
                <c:pt idx="336">
                  <c:v>38446</c:v>
                </c:pt>
                <c:pt idx="337">
                  <c:v>38447</c:v>
                </c:pt>
                <c:pt idx="338">
                  <c:v>38449</c:v>
                </c:pt>
                <c:pt idx="339">
                  <c:v>38450</c:v>
                </c:pt>
                <c:pt idx="340">
                  <c:v>38451</c:v>
                </c:pt>
                <c:pt idx="341">
                  <c:v>38452</c:v>
                </c:pt>
                <c:pt idx="342">
                  <c:v>38453</c:v>
                </c:pt>
                <c:pt idx="343">
                  <c:v>38454</c:v>
                </c:pt>
                <c:pt idx="344">
                  <c:v>38455</c:v>
                </c:pt>
                <c:pt idx="345">
                  <c:v>38456</c:v>
                </c:pt>
                <c:pt idx="346">
                  <c:v>38457</c:v>
                </c:pt>
                <c:pt idx="347">
                  <c:v>38458</c:v>
                </c:pt>
                <c:pt idx="348">
                  <c:v>38459</c:v>
                </c:pt>
                <c:pt idx="349">
                  <c:v>38460</c:v>
                </c:pt>
                <c:pt idx="350">
                  <c:v>38461</c:v>
                </c:pt>
                <c:pt idx="351">
                  <c:v>38462</c:v>
                </c:pt>
                <c:pt idx="352">
                  <c:v>38463</c:v>
                </c:pt>
                <c:pt idx="353">
                  <c:v>38464</c:v>
                </c:pt>
                <c:pt idx="354">
                  <c:v>38465</c:v>
                </c:pt>
                <c:pt idx="355">
                  <c:v>38466</c:v>
                </c:pt>
                <c:pt idx="356">
                  <c:v>38467</c:v>
                </c:pt>
                <c:pt idx="357">
                  <c:v>38468</c:v>
                </c:pt>
                <c:pt idx="358">
                  <c:v>38469</c:v>
                </c:pt>
                <c:pt idx="359">
                  <c:v>38470</c:v>
                </c:pt>
                <c:pt idx="360">
                  <c:v>38471</c:v>
                </c:pt>
                <c:pt idx="361">
                  <c:v>38472</c:v>
                </c:pt>
                <c:pt idx="362">
                  <c:v>38473</c:v>
                </c:pt>
                <c:pt idx="363">
                  <c:v>38474</c:v>
                </c:pt>
                <c:pt idx="364">
                  <c:v>38475</c:v>
                </c:pt>
                <c:pt idx="365">
                  <c:v>38476</c:v>
                </c:pt>
                <c:pt idx="366">
                  <c:v>38477</c:v>
                </c:pt>
                <c:pt idx="367">
                  <c:v>38479</c:v>
                </c:pt>
                <c:pt idx="368">
                  <c:v>38480</c:v>
                </c:pt>
                <c:pt idx="369">
                  <c:v>38483</c:v>
                </c:pt>
                <c:pt idx="370">
                  <c:v>38484</c:v>
                </c:pt>
                <c:pt idx="371">
                  <c:v>38485</c:v>
                </c:pt>
                <c:pt idx="372">
                  <c:v>38486</c:v>
                </c:pt>
                <c:pt idx="373">
                  <c:v>38487</c:v>
                </c:pt>
                <c:pt idx="374">
                  <c:v>38488</c:v>
                </c:pt>
                <c:pt idx="375">
                  <c:v>38489</c:v>
                </c:pt>
                <c:pt idx="376">
                  <c:v>38490</c:v>
                </c:pt>
                <c:pt idx="377">
                  <c:v>38491</c:v>
                </c:pt>
                <c:pt idx="378">
                  <c:v>38492</c:v>
                </c:pt>
                <c:pt idx="379">
                  <c:v>38493</c:v>
                </c:pt>
                <c:pt idx="380">
                  <c:v>38494</c:v>
                </c:pt>
                <c:pt idx="381">
                  <c:v>38495</c:v>
                </c:pt>
                <c:pt idx="382">
                  <c:v>38497</c:v>
                </c:pt>
                <c:pt idx="383">
                  <c:v>38498</c:v>
                </c:pt>
                <c:pt idx="384">
                  <c:v>38499</c:v>
                </c:pt>
                <c:pt idx="385">
                  <c:v>38500</c:v>
                </c:pt>
                <c:pt idx="386">
                  <c:v>38501</c:v>
                </c:pt>
                <c:pt idx="387">
                  <c:v>38507</c:v>
                </c:pt>
                <c:pt idx="388">
                  <c:v>38508</c:v>
                </c:pt>
                <c:pt idx="389">
                  <c:v>38509</c:v>
                </c:pt>
                <c:pt idx="390">
                  <c:v>38510</c:v>
                </c:pt>
                <c:pt idx="391">
                  <c:v>38511</c:v>
                </c:pt>
                <c:pt idx="392">
                  <c:v>38512</c:v>
                </c:pt>
                <c:pt idx="393">
                  <c:v>38513</c:v>
                </c:pt>
                <c:pt idx="394">
                  <c:v>38514</c:v>
                </c:pt>
                <c:pt idx="395">
                  <c:v>38515</c:v>
                </c:pt>
                <c:pt idx="396">
                  <c:v>38516</c:v>
                </c:pt>
                <c:pt idx="397">
                  <c:v>38517</c:v>
                </c:pt>
                <c:pt idx="398">
                  <c:v>38518</c:v>
                </c:pt>
                <c:pt idx="399">
                  <c:v>38519</c:v>
                </c:pt>
                <c:pt idx="400">
                  <c:v>38520</c:v>
                </c:pt>
                <c:pt idx="401">
                  <c:v>38521</c:v>
                </c:pt>
                <c:pt idx="402">
                  <c:v>38522</c:v>
                </c:pt>
                <c:pt idx="403">
                  <c:v>38523</c:v>
                </c:pt>
                <c:pt idx="404">
                  <c:v>38524</c:v>
                </c:pt>
                <c:pt idx="405">
                  <c:v>38525</c:v>
                </c:pt>
                <c:pt idx="406">
                  <c:v>38526</c:v>
                </c:pt>
                <c:pt idx="407">
                  <c:v>38527</c:v>
                </c:pt>
                <c:pt idx="408">
                  <c:v>38528</c:v>
                </c:pt>
                <c:pt idx="409">
                  <c:v>38529</c:v>
                </c:pt>
                <c:pt idx="410">
                  <c:v>38530</c:v>
                </c:pt>
                <c:pt idx="411">
                  <c:v>38531</c:v>
                </c:pt>
                <c:pt idx="412">
                  <c:v>38534</c:v>
                </c:pt>
                <c:pt idx="413">
                  <c:v>38536</c:v>
                </c:pt>
                <c:pt idx="414">
                  <c:v>38537</c:v>
                </c:pt>
                <c:pt idx="415">
                  <c:v>38538</c:v>
                </c:pt>
                <c:pt idx="416">
                  <c:v>38539</c:v>
                </c:pt>
                <c:pt idx="417">
                  <c:v>38540</c:v>
                </c:pt>
                <c:pt idx="418">
                  <c:v>38541</c:v>
                </c:pt>
                <c:pt idx="419">
                  <c:v>38542</c:v>
                </c:pt>
                <c:pt idx="420">
                  <c:v>38543</c:v>
                </c:pt>
                <c:pt idx="421">
                  <c:v>38544</c:v>
                </c:pt>
                <c:pt idx="422">
                  <c:v>38545</c:v>
                </c:pt>
                <c:pt idx="423">
                  <c:v>38548</c:v>
                </c:pt>
                <c:pt idx="424">
                  <c:v>38549</c:v>
                </c:pt>
                <c:pt idx="425">
                  <c:v>38550</c:v>
                </c:pt>
                <c:pt idx="426">
                  <c:v>38551</c:v>
                </c:pt>
                <c:pt idx="427">
                  <c:v>38552</c:v>
                </c:pt>
                <c:pt idx="428">
                  <c:v>38553</c:v>
                </c:pt>
                <c:pt idx="429">
                  <c:v>38554</c:v>
                </c:pt>
                <c:pt idx="430">
                  <c:v>38558</c:v>
                </c:pt>
                <c:pt idx="431">
                  <c:v>38559</c:v>
                </c:pt>
                <c:pt idx="432">
                  <c:v>38560</c:v>
                </c:pt>
                <c:pt idx="433">
                  <c:v>38561</c:v>
                </c:pt>
                <c:pt idx="434">
                  <c:v>38562</c:v>
                </c:pt>
                <c:pt idx="435">
                  <c:v>38563</c:v>
                </c:pt>
                <c:pt idx="436">
                  <c:v>38568</c:v>
                </c:pt>
                <c:pt idx="437">
                  <c:v>38571</c:v>
                </c:pt>
                <c:pt idx="438">
                  <c:v>38572</c:v>
                </c:pt>
                <c:pt idx="439">
                  <c:v>38573</c:v>
                </c:pt>
                <c:pt idx="440">
                  <c:v>38574</c:v>
                </c:pt>
                <c:pt idx="441">
                  <c:v>38575</c:v>
                </c:pt>
                <c:pt idx="442">
                  <c:v>38576</c:v>
                </c:pt>
                <c:pt idx="443">
                  <c:v>38577</c:v>
                </c:pt>
                <c:pt idx="444">
                  <c:v>38578</c:v>
                </c:pt>
                <c:pt idx="445">
                  <c:v>38579</c:v>
                </c:pt>
                <c:pt idx="446">
                  <c:v>38580</c:v>
                </c:pt>
                <c:pt idx="447">
                  <c:v>38581</c:v>
                </c:pt>
                <c:pt idx="448">
                  <c:v>38582</c:v>
                </c:pt>
                <c:pt idx="449">
                  <c:v>38583</c:v>
                </c:pt>
                <c:pt idx="450">
                  <c:v>38584</c:v>
                </c:pt>
                <c:pt idx="451">
                  <c:v>38585</c:v>
                </c:pt>
                <c:pt idx="452">
                  <c:v>38596</c:v>
                </c:pt>
                <c:pt idx="453">
                  <c:v>38597</c:v>
                </c:pt>
                <c:pt idx="454">
                  <c:v>38598</c:v>
                </c:pt>
                <c:pt idx="455">
                  <c:v>38600</c:v>
                </c:pt>
                <c:pt idx="456">
                  <c:v>38601</c:v>
                </c:pt>
                <c:pt idx="457">
                  <c:v>38602</c:v>
                </c:pt>
                <c:pt idx="458">
                  <c:v>38603</c:v>
                </c:pt>
                <c:pt idx="459">
                  <c:v>38604</c:v>
                </c:pt>
                <c:pt idx="460">
                  <c:v>38606</c:v>
                </c:pt>
                <c:pt idx="461">
                  <c:v>38607</c:v>
                </c:pt>
                <c:pt idx="462">
                  <c:v>38608</c:v>
                </c:pt>
                <c:pt idx="463">
                  <c:v>38609</c:v>
                </c:pt>
                <c:pt idx="464">
                  <c:v>38610</c:v>
                </c:pt>
                <c:pt idx="465">
                  <c:v>38611</c:v>
                </c:pt>
                <c:pt idx="466">
                  <c:v>38612</c:v>
                </c:pt>
                <c:pt idx="467">
                  <c:v>38613</c:v>
                </c:pt>
                <c:pt idx="468">
                  <c:v>38614</c:v>
                </c:pt>
                <c:pt idx="469">
                  <c:v>38616</c:v>
                </c:pt>
                <c:pt idx="470">
                  <c:v>38617</c:v>
                </c:pt>
                <c:pt idx="471">
                  <c:v>38618</c:v>
                </c:pt>
                <c:pt idx="472">
                  <c:v>38619</c:v>
                </c:pt>
                <c:pt idx="473">
                  <c:v>38620</c:v>
                </c:pt>
                <c:pt idx="474">
                  <c:v>38621</c:v>
                </c:pt>
                <c:pt idx="475">
                  <c:v>38622</c:v>
                </c:pt>
                <c:pt idx="476">
                  <c:v>38623</c:v>
                </c:pt>
                <c:pt idx="477">
                  <c:v>38624</c:v>
                </c:pt>
                <c:pt idx="478">
                  <c:v>38625</c:v>
                </c:pt>
                <c:pt idx="479">
                  <c:v>38626</c:v>
                </c:pt>
                <c:pt idx="480">
                  <c:v>38627</c:v>
                </c:pt>
                <c:pt idx="481">
                  <c:v>38628</c:v>
                </c:pt>
                <c:pt idx="482">
                  <c:v>38629</c:v>
                </c:pt>
                <c:pt idx="483">
                  <c:v>38630</c:v>
                </c:pt>
                <c:pt idx="484">
                  <c:v>38631</c:v>
                </c:pt>
                <c:pt idx="485">
                  <c:v>38632</c:v>
                </c:pt>
                <c:pt idx="486">
                  <c:v>38633</c:v>
                </c:pt>
                <c:pt idx="487">
                  <c:v>38634</c:v>
                </c:pt>
                <c:pt idx="488">
                  <c:v>38635</c:v>
                </c:pt>
                <c:pt idx="489">
                  <c:v>38636</c:v>
                </c:pt>
                <c:pt idx="490">
                  <c:v>38637</c:v>
                </c:pt>
                <c:pt idx="491">
                  <c:v>38638</c:v>
                </c:pt>
                <c:pt idx="492">
                  <c:v>38639</c:v>
                </c:pt>
                <c:pt idx="493">
                  <c:v>38640</c:v>
                </c:pt>
                <c:pt idx="494">
                  <c:v>38641</c:v>
                </c:pt>
                <c:pt idx="495">
                  <c:v>38642</c:v>
                </c:pt>
                <c:pt idx="496">
                  <c:v>38645</c:v>
                </c:pt>
                <c:pt idx="497">
                  <c:v>38646</c:v>
                </c:pt>
                <c:pt idx="498">
                  <c:v>38647</c:v>
                </c:pt>
                <c:pt idx="499">
                  <c:v>38648</c:v>
                </c:pt>
                <c:pt idx="500">
                  <c:v>38649</c:v>
                </c:pt>
                <c:pt idx="501">
                  <c:v>38650</c:v>
                </c:pt>
                <c:pt idx="502">
                  <c:v>38651</c:v>
                </c:pt>
                <c:pt idx="503">
                  <c:v>38652</c:v>
                </c:pt>
                <c:pt idx="504">
                  <c:v>38653</c:v>
                </c:pt>
                <c:pt idx="505">
                  <c:v>38654</c:v>
                </c:pt>
                <c:pt idx="506">
                  <c:v>38655</c:v>
                </c:pt>
                <c:pt idx="507">
                  <c:v>38656</c:v>
                </c:pt>
                <c:pt idx="508">
                  <c:v>38670</c:v>
                </c:pt>
                <c:pt idx="509">
                  <c:v>38671</c:v>
                </c:pt>
                <c:pt idx="510">
                  <c:v>38672</c:v>
                </c:pt>
                <c:pt idx="511">
                  <c:v>38673</c:v>
                </c:pt>
                <c:pt idx="512">
                  <c:v>38674</c:v>
                </c:pt>
                <c:pt idx="513">
                  <c:v>38675</c:v>
                </c:pt>
                <c:pt idx="514">
                  <c:v>38676</c:v>
                </c:pt>
                <c:pt idx="515">
                  <c:v>38677</c:v>
                </c:pt>
                <c:pt idx="516">
                  <c:v>38681</c:v>
                </c:pt>
                <c:pt idx="517">
                  <c:v>38682</c:v>
                </c:pt>
                <c:pt idx="518">
                  <c:v>38684</c:v>
                </c:pt>
                <c:pt idx="519">
                  <c:v>38685</c:v>
                </c:pt>
                <c:pt idx="520">
                  <c:v>38686</c:v>
                </c:pt>
                <c:pt idx="521">
                  <c:v>38687</c:v>
                </c:pt>
                <c:pt idx="522">
                  <c:v>38689</c:v>
                </c:pt>
                <c:pt idx="523">
                  <c:v>38690</c:v>
                </c:pt>
                <c:pt idx="524">
                  <c:v>38691</c:v>
                </c:pt>
                <c:pt idx="525">
                  <c:v>38692</c:v>
                </c:pt>
                <c:pt idx="526">
                  <c:v>38693</c:v>
                </c:pt>
                <c:pt idx="527">
                  <c:v>38694</c:v>
                </c:pt>
                <c:pt idx="528">
                  <c:v>38696</c:v>
                </c:pt>
                <c:pt idx="529">
                  <c:v>38697</c:v>
                </c:pt>
                <c:pt idx="530">
                  <c:v>38698</c:v>
                </c:pt>
                <c:pt idx="531">
                  <c:v>38699</c:v>
                </c:pt>
                <c:pt idx="532">
                  <c:v>38700</c:v>
                </c:pt>
                <c:pt idx="533">
                  <c:v>38701</c:v>
                </c:pt>
                <c:pt idx="534">
                  <c:v>38702</c:v>
                </c:pt>
                <c:pt idx="535">
                  <c:v>38703</c:v>
                </c:pt>
                <c:pt idx="536">
                  <c:v>38704</c:v>
                </c:pt>
                <c:pt idx="537">
                  <c:v>38705</c:v>
                </c:pt>
                <c:pt idx="538">
                  <c:v>38706</c:v>
                </c:pt>
                <c:pt idx="539">
                  <c:v>38707</c:v>
                </c:pt>
                <c:pt idx="540">
                  <c:v>38708</c:v>
                </c:pt>
                <c:pt idx="541">
                  <c:v>38709</c:v>
                </c:pt>
                <c:pt idx="542">
                  <c:v>38710</c:v>
                </c:pt>
                <c:pt idx="543">
                  <c:v>38711</c:v>
                </c:pt>
                <c:pt idx="544">
                  <c:v>38712</c:v>
                </c:pt>
                <c:pt idx="545">
                  <c:v>38713</c:v>
                </c:pt>
                <c:pt idx="546">
                  <c:v>38714</c:v>
                </c:pt>
                <c:pt idx="547">
                  <c:v>38715</c:v>
                </c:pt>
                <c:pt idx="548">
                  <c:v>38716</c:v>
                </c:pt>
                <c:pt idx="549">
                  <c:v>38717</c:v>
                </c:pt>
                <c:pt idx="550">
                  <c:v>38719</c:v>
                </c:pt>
                <c:pt idx="551">
                  <c:v>38720</c:v>
                </c:pt>
                <c:pt idx="552">
                  <c:v>38721</c:v>
                </c:pt>
                <c:pt idx="553">
                  <c:v>38722</c:v>
                </c:pt>
                <c:pt idx="554">
                  <c:v>38723</c:v>
                </c:pt>
                <c:pt idx="555">
                  <c:v>38724</c:v>
                </c:pt>
                <c:pt idx="556">
                  <c:v>38725</c:v>
                </c:pt>
                <c:pt idx="557">
                  <c:v>38727</c:v>
                </c:pt>
                <c:pt idx="558">
                  <c:v>38728</c:v>
                </c:pt>
                <c:pt idx="559">
                  <c:v>38729</c:v>
                </c:pt>
                <c:pt idx="560">
                  <c:v>38730</c:v>
                </c:pt>
                <c:pt idx="561">
                  <c:v>38731</c:v>
                </c:pt>
                <c:pt idx="562">
                  <c:v>38732</c:v>
                </c:pt>
                <c:pt idx="563">
                  <c:v>38733</c:v>
                </c:pt>
                <c:pt idx="564">
                  <c:v>38734</c:v>
                </c:pt>
                <c:pt idx="565">
                  <c:v>38735</c:v>
                </c:pt>
                <c:pt idx="566">
                  <c:v>38737</c:v>
                </c:pt>
                <c:pt idx="567">
                  <c:v>38738</c:v>
                </c:pt>
                <c:pt idx="568">
                  <c:v>38739</c:v>
                </c:pt>
                <c:pt idx="569">
                  <c:v>38740</c:v>
                </c:pt>
                <c:pt idx="570">
                  <c:v>38743</c:v>
                </c:pt>
                <c:pt idx="571">
                  <c:v>38744</c:v>
                </c:pt>
                <c:pt idx="572">
                  <c:v>38745</c:v>
                </c:pt>
                <c:pt idx="573">
                  <c:v>38746</c:v>
                </c:pt>
                <c:pt idx="574">
                  <c:v>38748</c:v>
                </c:pt>
                <c:pt idx="575">
                  <c:v>38749</c:v>
                </c:pt>
                <c:pt idx="576">
                  <c:v>38750</c:v>
                </c:pt>
                <c:pt idx="577">
                  <c:v>38751</c:v>
                </c:pt>
              </c:numCache>
            </c:numRef>
          </c:xVal>
          <c:yVal>
            <c:numRef>
              <c:f>plots!$F$2:$F$609</c:f>
              <c:numCache>
                <c:formatCode>General</c:formatCode>
                <c:ptCount val="578"/>
                <c:pt idx="0">
                  <c:v>5.1437772708787459E-2</c:v>
                </c:pt>
                <c:pt idx="1">
                  <c:v>5.1631159661511522E-2</c:v>
                </c:pt>
                <c:pt idx="2">
                  <c:v>5.3340777601692362E-2</c:v>
                </c:pt>
                <c:pt idx="3">
                  <c:v>5.3605584259391104E-2</c:v>
                </c:pt>
                <c:pt idx="4">
                  <c:v>5.1736859847042717E-2</c:v>
                </c:pt>
                <c:pt idx="5">
                  <c:v>5.3153363048291311E-2</c:v>
                </c:pt>
                <c:pt idx="6">
                  <c:v>5.1490319902566334E-2</c:v>
                </c:pt>
                <c:pt idx="7">
                  <c:v>5.1558406079698006E-2</c:v>
                </c:pt>
                <c:pt idx="8">
                  <c:v>5.3315895988361318E-2</c:v>
                </c:pt>
                <c:pt idx="9">
                  <c:v>5.2781347671104067E-2</c:v>
                </c:pt>
                <c:pt idx="10">
                  <c:v>5.1902540958823289E-2</c:v>
                </c:pt>
                <c:pt idx="11">
                  <c:v>5.2800244081561414E-2</c:v>
                </c:pt>
                <c:pt idx="12">
                  <c:v>5.3296347459884097E-2</c:v>
                </c:pt>
                <c:pt idx="13">
                  <c:v>5.4275439599763234E-2</c:v>
                </c:pt>
                <c:pt idx="14">
                  <c:v>5.4450914637532058E-2</c:v>
                </c:pt>
                <c:pt idx="15">
                  <c:v>5.2995565410467856E-2</c:v>
                </c:pt>
                <c:pt idx="16">
                  <c:v>5.0995258497718222E-2</c:v>
                </c:pt>
                <c:pt idx="17">
                  <c:v>5.1740876572018965E-2</c:v>
                </c:pt>
                <c:pt idx="18">
                  <c:v>5.1305531979954792E-2</c:v>
                </c:pt>
                <c:pt idx="19">
                  <c:v>4.9111570038823084E-2</c:v>
                </c:pt>
                <c:pt idx="20">
                  <c:v>5.025557299892143E-2</c:v>
                </c:pt>
                <c:pt idx="21">
                  <c:v>5.1122099523396691E-2</c:v>
                </c:pt>
                <c:pt idx="22">
                  <c:v>5.0877243733456763E-2</c:v>
                </c:pt>
                <c:pt idx="23">
                  <c:v>5.1605216071683752E-2</c:v>
                </c:pt>
                <c:pt idx="24">
                  <c:v>5.3279523788593949E-2</c:v>
                </c:pt>
                <c:pt idx="25">
                  <c:v>5.1699038489267463E-2</c:v>
                </c:pt>
                <c:pt idx="26">
                  <c:v>5.1274495153480378E-2</c:v>
                </c:pt>
                <c:pt idx="27">
                  <c:v>5.2263089754134913E-2</c:v>
                </c:pt>
                <c:pt idx="28">
                  <c:v>5.0571320318264286E-2</c:v>
                </c:pt>
                <c:pt idx="29">
                  <c:v>5.0751628846330776E-2</c:v>
                </c:pt>
                <c:pt idx="30">
                  <c:v>5.2987158792183145E-2</c:v>
                </c:pt>
                <c:pt idx="31">
                  <c:v>5.31844211833973E-2</c:v>
                </c:pt>
                <c:pt idx="32">
                  <c:v>5.3200273958970833E-2</c:v>
                </c:pt>
                <c:pt idx="33">
                  <c:v>5.3879467205750292E-2</c:v>
                </c:pt>
                <c:pt idx="34">
                  <c:v>5.2937093081021888E-2</c:v>
                </c:pt>
                <c:pt idx="35">
                  <c:v>5.3169701163570761E-2</c:v>
                </c:pt>
                <c:pt idx="36">
                  <c:v>5.3463132013077633E-2</c:v>
                </c:pt>
                <c:pt idx="37">
                  <c:v>5.2644835286662861E-2</c:v>
                </c:pt>
                <c:pt idx="38">
                  <c:v>5.3944749790856283E-2</c:v>
                </c:pt>
                <c:pt idx="39">
                  <c:v>5.44346764111781E-2</c:v>
                </c:pt>
                <c:pt idx="40">
                  <c:v>5.4061350141796867E-2</c:v>
                </c:pt>
                <c:pt idx="41">
                  <c:v>5.3169646135850887E-2</c:v>
                </c:pt>
                <c:pt idx="42">
                  <c:v>5.3165257202386733E-2</c:v>
                </c:pt>
                <c:pt idx="43">
                  <c:v>5.2595670170172873E-2</c:v>
                </c:pt>
                <c:pt idx="44">
                  <c:v>5.3502524384881033E-2</c:v>
                </c:pt>
                <c:pt idx="45">
                  <c:v>5.3250183573001264E-2</c:v>
                </c:pt>
                <c:pt idx="46">
                  <c:v>5.407947945104382E-2</c:v>
                </c:pt>
                <c:pt idx="47">
                  <c:v>5.2355703384353663E-2</c:v>
                </c:pt>
                <c:pt idx="48">
                  <c:v>5.4172794134741034E-2</c:v>
                </c:pt>
                <c:pt idx="49">
                  <c:v>5.1420350061602109E-2</c:v>
                </c:pt>
                <c:pt idx="50">
                  <c:v>5.3371313484172525E-2</c:v>
                </c:pt>
                <c:pt idx="51">
                  <c:v>5.1621164923475495E-2</c:v>
                </c:pt>
                <c:pt idx="52">
                  <c:v>5.1421991322560125E-2</c:v>
                </c:pt>
                <c:pt idx="53">
                  <c:v>5.0400669497065918E-2</c:v>
                </c:pt>
                <c:pt idx="54">
                  <c:v>5.1873922076206926E-2</c:v>
                </c:pt>
                <c:pt idx="55">
                  <c:v>5.2046519479861462E-2</c:v>
                </c:pt>
                <c:pt idx="56">
                  <c:v>5.1590620336957972E-2</c:v>
                </c:pt>
                <c:pt idx="57">
                  <c:v>5.3783061735763894E-2</c:v>
                </c:pt>
                <c:pt idx="58">
                  <c:v>5.0870063534377147E-2</c:v>
                </c:pt>
                <c:pt idx="59">
                  <c:v>5.1251694509149702E-2</c:v>
                </c:pt>
                <c:pt idx="60">
                  <c:v>5.0677851340347087E-2</c:v>
                </c:pt>
                <c:pt idx="61">
                  <c:v>5.0710328419541921E-2</c:v>
                </c:pt>
                <c:pt idx="62">
                  <c:v>5.1573976340482976E-2</c:v>
                </c:pt>
                <c:pt idx="63">
                  <c:v>5.0222584890011593E-2</c:v>
                </c:pt>
                <c:pt idx="64">
                  <c:v>5.1221621932314734E-2</c:v>
                </c:pt>
                <c:pt idx="65">
                  <c:v>5.1373490572699694E-2</c:v>
                </c:pt>
                <c:pt idx="66">
                  <c:v>5.1406589708742997E-2</c:v>
                </c:pt>
                <c:pt idx="67">
                  <c:v>5.0941352571715039E-2</c:v>
                </c:pt>
                <c:pt idx="68">
                  <c:v>5.0936536751747065E-2</c:v>
                </c:pt>
                <c:pt idx="69">
                  <c:v>5.1198353288539243E-2</c:v>
                </c:pt>
                <c:pt idx="70">
                  <c:v>5.0915985794266566E-2</c:v>
                </c:pt>
                <c:pt idx="71">
                  <c:v>5.0809160875047062E-2</c:v>
                </c:pt>
                <c:pt idx="72">
                  <c:v>5.0614920237353832E-2</c:v>
                </c:pt>
                <c:pt idx="73">
                  <c:v>4.9948424902256129E-2</c:v>
                </c:pt>
                <c:pt idx="74">
                  <c:v>4.9628721931559094E-2</c:v>
                </c:pt>
                <c:pt idx="75">
                  <c:v>5.0068002717388496E-2</c:v>
                </c:pt>
                <c:pt idx="76">
                  <c:v>5.0431474333810136E-2</c:v>
                </c:pt>
                <c:pt idx="77">
                  <c:v>5.0211619339128724E-2</c:v>
                </c:pt>
                <c:pt idx="78">
                  <c:v>5.0635330870639893E-2</c:v>
                </c:pt>
                <c:pt idx="79">
                  <c:v>5.1395311523213291E-2</c:v>
                </c:pt>
                <c:pt idx="80">
                  <c:v>5.0971850217827276E-2</c:v>
                </c:pt>
                <c:pt idx="81">
                  <c:v>5.0197088029054031E-2</c:v>
                </c:pt>
                <c:pt idx="82">
                  <c:v>5.0807641236683236E-2</c:v>
                </c:pt>
                <c:pt idx="83">
                  <c:v>5.0138473924039466E-2</c:v>
                </c:pt>
                <c:pt idx="84">
                  <c:v>4.9195510862471523E-2</c:v>
                </c:pt>
                <c:pt idx="85">
                  <c:v>5.2078283669884325E-2</c:v>
                </c:pt>
                <c:pt idx="86">
                  <c:v>5.1809427873078746E-2</c:v>
                </c:pt>
                <c:pt idx="87">
                  <c:v>5.0778359258975773E-2</c:v>
                </c:pt>
                <c:pt idx="88">
                  <c:v>5.0882009316281923E-2</c:v>
                </c:pt>
                <c:pt idx="89">
                  <c:v>5.1164090559369726E-2</c:v>
                </c:pt>
                <c:pt idx="90">
                  <c:v>5.1690473159235119E-2</c:v>
                </c:pt>
                <c:pt idx="91">
                  <c:v>5.1487252067239725E-2</c:v>
                </c:pt>
                <c:pt idx="92">
                  <c:v>5.1055006245806493E-2</c:v>
                </c:pt>
                <c:pt idx="93">
                  <c:v>5.0834529446451823E-2</c:v>
                </c:pt>
                <c:pt idx="94">
                  <c:v>5.0535093911317754E-2</c:v>
                </c:pt>
                <c:pt idx="95">
                  <c:v>5.1298494361615439E-2</c:v>
                </c:pt>
                <c:pt idx="96">
                  <c:v>5.0895817489923896E-2</c:v>
                </c:pt>
                <c:pt idx="97">
                  <c:v>5.0701386439825157E-2</c:v>
                </c:pt>
                <c:pt idx="98">
                  <c:v>5.0674782146667208E-2</c:v>
                </c:pt>
                <c:pt idx="99">
                  <c:v>5.0432360362488424E-2</c:v>
                </c:pt>
                <c:pt idx="100">
                  <c:v>5.0377094390747924E-2</c:v>
                </c:pt>
                <c:pt idx="101">
                  <c:v>5.1064320512239962E-2</c:v>
                </c:pt>
                <c:pt idx="102">
                  <c:v>5.1776767259989788E-2</c:v>
                </c:pt>
                <c:pt idx="103">
                  <c:v>5.2047410836222288E-2</c:v>
                </c:pt>
                <c:pt idx="104">
                  <c:v>5.0697250091968293E-2</c:v>
                </c:pt>
                <c:pt idx="105">
                  <c:v>5.0076618743494214E-2</c:v>
                </c:pt>
                <c:pt idx="106">
                  <c:v>5.0602621292395587E-2</c:v>
                </c:pt>
                <c:pt idx="107">
                  <c:v>5.0831162555538961E-2</c:v>
                </c:pt>
                <c:pt idx="108">
                  <c:v>5.0571529436082653E-2</c:v>
                </c:pt>
                <c:pt idx="109">
                  <c:v>5.0591314639190289E-2</c:v>
                </c:pt>
                <c:pt idx="110">
                  <c:v>5.0426617117503847E-2</c:v>
                </c:pt>
                <c:pt idx="111">
                  <c:v>5.0459155909080886E-2</c:v>
                </c:pt>
                <c:pt idx="112">
                  <c:v>4.9629137159517007E-2</c:v>
                </c:pt>
                <c:pt idx="113">
                  <c:v>4.9650344711844707E-2</c:v>
                </c:pt>
                <c:pt idx="114">
                  <c:v>4.9427560524895928E-2</c:v>
                </c:pt>
                <c:pt idx="115">
                  <c:v>4.9005427655322648E-2</c:v>
                </c:pt>
                <c:pt idx="116">
                  <c:v>5.0638842633610695E-2</c:v>
                </c:pt>
                <c:pt idx="117">
                  <c:v>5.0000910526466436E-2</c:v>
                </c:pt>
                <c:pt idx="118">
                  <c:v>5.0556261380985582E-2</c:v>
                </c:pt>
                <c:pt idx="119">
                  <c:v>5.052677131002184E-2</c:v>
                </c:pt>
                <c:pt idx="120">
                  <c:v>5.0758279170535471E-2</c:v>
                </c:pt>
                <c:pt idx="121">
                  <c:v>4.9273997488712563E-2</c:v>
                </c:pt>
                <c:pt idx="122">
                  <c:v>5.0255694802938698E-2</c:v>
                </c:pt>
                <c:pt idx="123">
                  <c:v>5.1172849286602429E-2</c:v>
                </c:pt>
                <c:pt idx="124">
                  <c:v>5.0729828983134106E-2</c:v>
                </c:pt>
                <c:pt idx="125">
                  <c:v>5.1342403099372394E-2</c:v>
                </c:pt>
                <c:pt idx="126">
                  <c:v>5.0917193480543993E-2</c:v>
                </c:pt>
                <c:pt idx="127">
                  <c:v>5.1864848263342929E-2</c:v>
                </c:pt>
                <c:pt idx="128">
                  <c:v>5.1149830877596669E-2</c:v>
                </c:pt>
                <c:pt idx="129">
                  <c:v>5.2244324570033578E-2</c:v>
                </c:pt>
                <c:pt idx="130">
                  <c:v>5.0758397961712089E-2</c:v>
                </c:pt>
                <c:pt idx="131">
                  <c:v>5.0880722044629977E-2</c:v>
                </c:pt>
                <c:pt idx="132">
                  <c:v>5.0788037798578586E-2</c:v>
                </c:pt>
                <c:pt idx="133">
                  <c:v>5.1595935801302388E-2</c:v>
                </c:pt>
                <c:pt idx="134">
                  <c:v>5.1315937172384522E-2</c:v>
                </c:pt>
                <c:pt idx="135">
                  <c:v>5.1622628643029064E-2</c:v>
                </c:pt>
                <c:pt idx="136">
                  <c:v>5.1487049535918393E-2</c:v>
                </c:pt>
                <c:pt idx="137">
                  <c:v>5.1503369393038997E-2</c:v>
                </c:pt>
                <c:pt idx="138">
                  <c:v>5.1339662237365989E-2</c:v>
                </c:pt>
                <c:pt idx="139">
                  <c:v>5.1832029937060327E-2</c:v>
                </c:pt>
                <c:pt idx="140">
                  <c:v>5.2405993779107804E-2</c:v>
                </c:pt>
                <c:pt idx="141">
                  <c:v>5.0664008900604754E-2</c:v>
                </c:pt>
                <c:pt idx="142">
                  <c:v>5.0426148269639537E-2</c:v>
                </c:pt>
                <c:pt idx="143">
                  <c:v>5.1409171765380568E-2</c:v>
                </c:pt>
                <c:pt idx="144">
                  <c:v>5.1245390979080756E-2</c:v>
                </c:pt>
                <c:pt idx="145">
                  <c:v>5.1531480186178286E-2</c:v>
                </c:pt>
                <c:pt idx="146">
                  <c:v>5.2199459328732732E-2</c:v>
                </c:pt>
                <c:pt idx="147">
                  <c:v>5.0670336448431122E-2</c:v>
                </c:pt>
                <c:pt idx="148">
                  <c:v>5.1964821390610108E-2</c:v>
                </c:pt>
                <c:pt idx="149">
                  <c:v>5.1397489500937109E-2</c:v>
                </c:pt>
                <c:pt idx="150">
                  <c:v>5.0730869528373704E-2</c:v>
                </c:pt>
                <c:pt idx="151">
                  <c:v>5.0980604618686733E-2</c:v>
                </c:pt>
                <c:pt idx="152">
                  <c:v>5.133092304373791E-2</c:v>
                </c:pt>
                <c:pt idx="153">
                  <c:v>5.0698277245396939E-2</c:v>
                </c:pt>
                <c:pt idx="154">
                  <c:v>5.1092191185724327E-2</c:v>
                </c:pt>
                <c:pt idx="155">
                  <c:v>5.1361284967825119E-2</c:v>
                </c:pt>
                <c:pt idx="156">
                  <c:v>5.2738733312468838E-2</c:v>
                </c:pt>
                <c:pt idx="157">
                  <c:v>5.1218730472033527E-2</c:v>
                </c:pt>
                <c:pt idx="158">
                  <c:v>5.0268207242067313E-2</c:v>
                </c:pt>
                <c:pt idx="159">
                  <c:v>5.1343124359650674E-2</c:v>
                </c:pt>
                <c:pt idx="160">
                  <c:v>5.1108669277298381E-2</c:v>
                </c:pt>
                <c:pt idx="161">
                  <c:v>5.1784140021955867E-2</c:v>
                </c:pt>
                <c:pt idx="162">
                  <c:v>5.1908745451744065E-2</c:v>
                </c:pt>
                <c:pt idx="163">
                  <c:v>5.1591051833637998E-2</c:v>
                </c:pt>
                <c:pt idx="164">
                  <c:v>5.1722688051379077E-2</c:v>
                </c:pt>
                <c:pt idx="165">
                  <c:v>5.1315368885163436E-2</c:v>
                </c:pt>
                <c:pt idx="166">
                  <c:v>5.1453835889929675E-2</c:v>
                </c:pt>
                <c:pt idx="167">
                  <c:v>5.1213284613067803E-2</c:v>
                </c:pt>
                <c:pt idx="168">
                  <c:v>5.1952966570187886E-2</c:v>
                </c:pt>
                <c:pt idx="169">
                  <c:v>5.0853805747873487E-2</c:v>
                </c:pt>
                <c:pt idx="170">
                  <c:v>4.9457229138176739E-2</c:v>
                </c:pt>
                <c:pt idx="171">
                  <c:v>5.1080721342384013E-2</c:v>
                </c:pt>
                <c:pt idx="172">
                  <c:v>5.209205028080769E-2</c:v>
                </c:pt>
                <c:pt idx="173">
                  <c:v>5.1280893229367706E-2</c:v>
                </c:pt>
                <c:pt idx="174">
                  <c:v>5.1437715538548499E-2</c:v>
                </c:pt>
                <c:pt idx="175">
                  <c:v>5.1374038472074356E-2</c:v>
                </c:pt>
                <c:pt idx="176">
                  <c:v>5.1332396380065891E-2</c:v>
                </c:pt>
                <c:pt idx="177">
                  <c:v>5.2060436937850806E-2</c:v>
                </c:pt>
                <c:pt idx="178">
                  <c:v>5.2409901609931309E-2</c:v>
                </c:pt>
                <c:pt idx="179">
                  <c:v>5.1452980297766231E-2</c:v>
                </c:pt>
                <c:pt idx="180">
                  <c:v>5.0333600703277824E-2</c:v>
                </c:pt>
                <c:pt idx="181">
                  <c:v>5.0311696734948619E-2</c:v>
                </c:pt>
                <c:pt idx="182">
                  <c:v>5.1374014098584886E-2</c:v>
                </c:pt>
                <c:pt idx="183">
                  <c:v>4.9915275930641156E-2</c:v>
                </c:pt>
                <c:pt idx="184">
                  <c:v>4.9679226717989355E-2</c:v>
                </c:pt>
                <c:pt idx="185">
                  <c:v>4.8838953569673417E-2</c:v>
                </c:pt>
                <c:pt idx="186">
                  <c:v>5.0589501738088828E-2</c:v>
                </c:pt>
                <c:pt idx="187">
                  <c:v>5.1678741948723399E-2</c:v>
                </c:pt>
                <c:pt idx="188">
                  <c:v>5.1580412779182246E-2</c:v>
                </c:pt>
                <c:pt idx="189">
                  <c:v>5.1484375434471506E-2</c:v>
                </c:pt>
                <c:pt idx="190">
                  <c:v>5.2260520207152723E-2</c:v>
                </c:pt>
                <c:pt idx="191">
                  <c:v>5.1104062241191892E-2</c:v>
                </c:pt>
                <c:pt idx="192">
                  <c:v>5.1524996609873343E-2</c:v>
                </c:pt>
                <c:pt idx="193">
                  <c:v>5.1801906656978092E-2</c:v>
                </c:pt>
                <c:pt idx="194">
                  <c:v>5.2328512061386959E-2</c:v>
                </c:pt>
                <c:pt idx="195">
                  <c:v>5.2133462319429572E-2</c:v>
                </c:pt>
                <c:pt idx="196">
                  <c:v>5.1913789744385173E-2</c:v>
                </c:pt>
                <c:pt idx="197">
                  <c:v>5.1944862226022528E-2</c:v>
                </c:pt>
                <c:pt idx="198">
                  <c:v>5.2651830543566952E-2</c:v>
                </c:pt>
                <c:pt idx="199">
                  <c:v>5.1033869453837997E-2</c:v>
                </c:pt>
                <c:pt idx="200">
                  <c:v>5.1790000092627464E-2</c:v>
                </c:pt>
                <c:pt idx="201">
                  <c:v>5.0737610070725525E-2</c:v>
                </c:pt>
                <c:pt idx="202">
                  <c:v>5.1946242392410261E-2</c:v>
                </c:pt>
                <c:pt idx="203">
                  <c:v>5.164973741342422E-2</c:v>
                </c:pt>
                <c:pt idx="204">
                  <c:v>5.2035478405625127E-2</c:v>
                </c:pt>
                <c:pt idx="205">
                  <c:v>5.1255261205654573E-2</c:v>
                </c:pt>
                <c:pt idx="206">
                  <c:v>5.1906579013267486E-2</c:v>
                </c:pt>
                <c:pt idx="207">
                  <c:v>5.376928539778001E-2</c:v>
                </c:pt>
                <c:pt idx="208">
                  <c:v>5.1583213097615023E-2</c:v>
                </c:pt>
                <c:pt idx="209">
                  <c:v>5.1596509921984349E-2</c:v>
                </c:pt>
                <c:pt idx="210">
                  <c:v>5.2021662546771527E-2</c:v>
                </c:pt>
                <c:pt idx="211">
                  <c:v>5.199813843966801E-2</c:v>
                </c:pt>
                <c:pt idx="212">
                  <c:v>5.1494133477828614E-2</c:v>
                </c:pt>
                <c:pt idx="213">
                  <c:v>5.1884191350393766E-2</c:v>
                </c:pt>
                <c:pt idx="214">
                  <c:v>5.157812520228143E-2</c:v>
                </c:pt>
                <c:pt idx="215">
                  <c:v>5.2432404122774709E-2</c:v>
                </c:pt>
                <c:pt idx="216">
                  <c:v>5.0831247286044622E-2</c:v>
                </c:pt>
                <c:pt idx="217">
                  <c:v>5.146775717051482E-2</c:v>
                </c:pt>
                <c:pt idx="218">
                  <c:v>5.1021132918447384E-2</c:v>
                </c:pt>
                <c:pt idx="219">
                  <c:v>5.2644866058993323E-2</c:v>
                </c:pt>
                <c:pt idx="220">
                  <c:v>5.2301088039577483E-2</c:v>
                </c:pt>
                <c:pt idx="221">
                  <c:v>5.1641088150901612E-2</c:v>
                </c:pt>
                <c:pt idx="222">
                  <c:v>5.2910774716000593E-2</c:v>
                </c:pt>
                <c:pt idx="223">
                  <c:v>5.3552082787665642E-2</c:v>
                </c:pt>
                <c:pt idx="224">
                  <c:v>5.1477906194728813E-2</c:v>
                </c:pt>
                <c:pt idx="225">
                  <c:v>5.2181161900422032E-2</c:v>
                </c:pt>
                <c:pt idx="226">
                  <c:v>5.1851440798527285E-2</c:v>
                </c:pt>
                <c:pt idx="227">
                  <c:v>5.1344387451824063E-2</c:v>
                </c:pt>
                <c:pt idx="228">
                  <c:v>5.2094281514918545E-2</c:v>
                </c:pt>
                <c:pt idx="229">
                  <c:v>5.2190297531033172E-2</c:v>
                </c:pt>
                <c:pt idx="230">
                  <c:v>5.2456601249683973E-2</c:v>
                </c:pt>
                <c:pt idx="231">
                  <c:v>5.2038479923539931E-2</c:v>
                </c:pt>
                <c:pt idx="232">
                  <c:v>5.2492508204194127E-2</c:v>
                </c:pt>
                <c:pt idx="233">
                  <c:v>5.2358173654534483E-2</c:v>
                </c:pt>
                <c:pt idx="234">
                  <c:v>5.1710001210496626E-2</c:v>
                </c:pt>
                <c:pt idx="235">
                  <c:v>5.2038459850771462E-2</c:v>
                </c:pt>
                <c:pt idx="236">
                  <c:v>4.8386093812522839E-2</c:v>
                </c:pt>
                <c:pt idx="237">
                  <c:v>5.255075858739048E-2</c:v>
                </c:pt>
                <c:pt idx="238">
                  <c:v>5.1940316702325857E-2</c:v>
                </c:pt>
                <c:pt idx="239">
                  <c:v>5.3499780172884467E-2</c:v>
                </c:pt>
                <c:pt idx="240">
                  <c:v>5.2845737147854364E-2</c:v>
                </c:pt>
                <c:pt idx="241">
                  <c:v>5.2042246231931245E-2</c:v>
                </c:pt>
                <c:pt idx="242">
                  <c:v>5.1990288571182743E-2</c:v>
                </c:pt>
                <c:pt idx="243">
                  <c:v>5.1363781060699387E-2</c:v>
                </c:pt>
                <c:pt idx="244">
                  <c:v>5.1924016459444985E-2</c:v>
                </c:pt>
                <c:pt idx="245">
                  <c:v>5.3543929579213452E-2</c:v>
                </c:pt>
                <c:pt idx="246">
                  <c:v>5.2549231001334094E-2</c:v>
                </c:pt>
                <c:pt idx="247">
                  <c:v>5.3083661786119139E-2</c:v>
                </c:pt>
                <c:pt idx="248">
                  <c:v>5.2003071969884802E-2</c:v>
                </c:pt>
                <c:pt idx="249">
                  <c:v>5.2769150093714079E-2</c:v>
                </c:pt>
                <c:pt idx="250">
                  <c:v>5.2803665429256193E-2</c:v>
                </c:pt>
                <c:pt idx="251">
                  <c:v>5.2298370870851582E-2</c:v>
                </c:pt>
                <c:pt idx="252">
                  <c:v>5.2244366781062673E-2</c:v>
                </c:pt>
                <c:pt idx="253">
                  <c:v>5.1647360865085146E-2</c:v>
                </c:pt>
                <c:pt idx="254">
                  <c:v>5.1697007497740394E-2</c:v>
                </c:pt>
                <c:pt idx="255">
                  <c:v>5.2205745001770366E-2</c:v>
                </c:pt>
                <c:pt idx="256">
                  <c:v>5.3512621206262344E-2</c:v>
                </c:pt>
                <c:pt idx="257">
                  <c:v>5.0842073820550393E-2</c:v>
                </c:pt>
                <c:pt idx="258">
                  <c:v>5.1838949843134217E-2</c:v>
                </c:pt>
                <c:pt idx="259">
                  <c:v>5.1554093829656832E-2</c:v>
                </c:pt>
                <c:pt idx="260">
                  <c:v>5.2096542723443766E-2</c:v>
                </c:pt>
                <c:pt idx="261">
                  <c:v>5.1659164759610909E-2</c:v>
                </c:pt>
                <c:pt idx="262">
                  <c:v>5.2146289657135275E-2</c:v>
                </c:pt>
                <c:pt idx="263">
                  <c:v>5.3091004444871276E-2</c:v>
                </c:pt>
                <c:pt idx="264">
                  <c:v>5.1153732728081061E-2</c:v>
                </c:pt>
                <c:pt idx="265">
                  <c:v>5.2092863317914698E-2</c:v>
                </c:pt>
                <c:pt idx="266">
                  <c:v>5.1543103644659839E-2</c:v>
                </c:pt>
                <c:pt idx="267">
                  <c:v>1.2703145197830676E-2</c:v>
                </c:pt>
                <c:pt idx="268">
                  <c:v>5.1779314994088853E-2</c:v>
                </c:pt>
                <c:pt idx="269">
                  <c:v>5.0930467067179061E-2</c:v>
                </c:pt>
                <c:pt idx="270">
                  <c:v>5.1463550856867712E-2</c:v>
                </c:pt>
                <c:pt idx="271">
                  <c:v>5.1544766520678471E-2</c:v>
                </c:pt>
                <c:pt idx="272">
                  <c:v>5.3856116223637306E-2</c:v>
                </c:pt>
                <c:pt idx="273">
                  <c:v>5.2111609265154353E-2</c:v>
                </c:pt>
                <c:pt idx="274">
                  <c:v>5.3685467156610163E-2</c:v>
                </c:pt>
                <c:pt idx="275">
                  <c:v>5.1939763266991269E-2</c:v>
                </c:pt>
                <c:pt idx="276">
                  <c:v>5.2138675859813632E-2</c:v>
                </c:pt>
                <c:pt idx="277">
                  <c:v>5.2569617938780566E-2</c:v>
                </c:pt>
                <c:pt idx="278">
                  <c:v>5.2108632200036843E-2</c:v>
                </c:pt>
                <c:pt idx="279">
                  <c:v>5.2598803549302804E-2</c:v>
                </c:pt>
                <c:pt idx="280">
                  <c:v>5.2650663680355425E-2</c:v>
                </c:pt>
                <c:pt idx="281">
                  <c:v>5.2208591762391808E-2</c:v>
                </c:pt>
                <c:pt idx="282">
                  <c:v>5.2510759710141366E-2</c:v>
                </c:pt>
                <c:pt idx="283">
                  <c:v>5.3104811938159323E-2</c:v>
                </c:pt>
                <c:pt idx="284">
                  <c:v>5.2356645290018392E-2</c:v>
                </c:pt>
                <c:pt idx="285">
                  <c:v>5.2686122673130754E-2</c:v>
                </c:pt>
                <c:pt idx="286">
                  <c:v>5.1944844221207216E-2</c:v>
                </c:pt>
                <c:pt idx="287">
                  <c:v>5.2773282614600132E-2</c:v>
                </c:pt>
                <c:pt idx="288">
                  <c:v>5.2904483504164497E-2</c:v>
                </c:pt>
                <c:pt idx="289">
                  <c:v>5.2104322087562466E-2</c:v>
                </c:pt>
                <c:pt idx="290">
                  <c:v>5.2804737818290315E-2</c:v>
                </c:pt>
                <c:pt idx="291">
                  <c:v>5.2125641805486594E-2</c:v>
                </c:pt>
                <c:pt idx="292">
                  <c:v>5.1910208481689951E-2</c:v>
                </c:pt>
                <c:pt idx="293">
                  <c:v>5.2469234687457483E-2</c:v>
                </c:pt>
                <c:pt idx="294">
                  <c:v>5.2007373366217573E-2</c:v>
                </c:pt>
                <c:pt idx="295">
                  <c:v>5.2874770853372194E-2</c:v>
                </c:pt>
                <c:pt idx="296">
                  <c:v>5.1956825251908374E-2</c:v>
                </c:pt>
                <c:pt idx="297">
                  <c:v>5.1362593939481095E-2</c:v>
                </c:pt>
                <c:pt idx="298">
                  <c:v>5.1776848088312309E-2</c:v>
                </c:pt>
                <c:pt idx="299">
                  <c:v>5.0878871614880486E-2</c:v>
                </c:pt>
                <c:pt idx="300">
                  <c:v>5.1609936505942006E-2</c:v>
                </c:pt>
                <c:pt idx="301">
                  <c:v>5.1085345754008089E-2</c:v>
                </c:pt>
                <c:pt idx="302">
                  <c:v>5.1180627860340118E-2</c:v>
                </c:pt>
                <c:pt idx="303">
                  <c:v>5.1509119036862061E-2</c:v>
                </c:pt>
                <c:pt idx="304">
                  <c:v>5.1910595429487505E-2</c:v>
                </c:pt>
                <c:pt idx="305">
                  <c:v>5.1291823185710156E-2</c:v>
                </c:pt>
                <c:pt idx="306">
                  <c:v>5.1823764844599433E-2</c:v>
                </c:pt>
                <c:pt idx="307">
                  <c:v>5.1235588168469806E-2</c:v>
                </c:pt>
                <c:pt idx="308">
                  <c:v>5.2174021681601963E-2</c:v>
                </c:pt>
                <c:pt idx="309">
                  <c:v>5.0983763860618682E-2</c:v>
                </c:pt>
                <c:pt idx="310">
                  <c:v>5.1190471407660962E-2</c:v>
                </c:pt>
                <c:pt idx="311">
                  <c:v>5.0331785571225633E-2</c:v>
                </c:pt>
                <c:pt idx="312">
                  <c:v>5.1601003846804397E-2</c:v>
                </c:pt>
                <c:pt idx="313">
                  <c:v>5.0408334110695216E-2</c:v>
                </c:pt>
                <c:pt idx="314">
                  <c:v>5.0962219783733997E-2</c:v>
                </c:pt>
                <c:pt idx="315">
                  <c:v>5.099167135467924E-2</c:v>
                </c:pt>
                <c:pt idx="316">
                  <c:v>5.110809824478009E-2</c:v>
                </c:pt>
                <c:pt idx="317">
                  <c:v>5.1612505379265101E-2</c:v>
                </c:pt>
                <c:pt idx="318">
                  <c:v>5.1694613816802994E-2</c:v>
                </c:pt>
                <c:pt idx="319">
                  <c:v>5.2894104200132415E-2</c:v>
                </c:pt>
                <c:pt idx="320">
                  <c:v>5.1788578222359785E-2</c:v>
                </c:pt>
                <c:pt idx="321">
                  <c:v>5.179029044921421E-2</c:v>
                </c:pt>
                <c:pt idx="322">
                  <c:v>5.1732152217293312E-2</c:v>
                </c:pt>
                <c:pt idx="323">
                  <c:v>5.1825331911896678E-2</c:v>
                </c:pt>
                <c:pt idx="324">
                  <c:v>5.0504743078585185E-2</c:v>
                </c:pt>
                <c:pt idx="325">
                  <c:v>5.1247165324782816E-2</c:v>
                </c:pt>
                <c:pt idx="326">
                  <c:v>5.0932072327348421E-2</c:v>
                </c:pt>
                <c:pt idx="327">
                  <c:v>5.1511497872018065E-2</c:v>
                </c:pt>
                <c:pt idx="328">
                  <c:v>5.1623965297578706E-2</c:v>
                </c:pt>
                <c:pt idx="329">
                  <c:v>5.1668238354622691E-2</c:v>
                </c:pt>
                <c:pt idx="330">
                  <c:v>5.1535823262634305E-2</c:v>
                </c:pt>
                <c:pt idx="331">
                  <c:v>5.2760484520682986E-2</c:v>
                </c:pt>
                <c:pt idx="332">
                  <c:v>5.4748220906831353E-2</c:v>
                </c:pt>
                <c:pt idx="333">
                  <c:v>5.2198399367730998E-2</c:v>
                </c:pt>
                <c:pt idx="334">
                  <c:v>5.2604917042523763E-2</c:v>
                </c:pt>
                <c:pt idx="335">
                  <c:v>5.2696072006833086E-2</c:v>
                </c:pt>
                <c:pt idx="336">
                  <c:v>5.1448508974392772E-2</c:v>
                </c:pt>
                <c:pt idx="337">
                  <c:v>5.0331973949341594E-2</c:v>
                </c:pt>
                <c:pt idx="338">
                  <c:v>5.0890700487551031E-2</c:v>
                </c:pt>
                <c:pt idx="339">
                  <c:v>5.1229678404383958E-2</c:v>
                </c:pt>
                <c:pt idx="340">
                  <c:v>5.0087728595767315E-2</c:v>
                </c:pt>
                <c:pt idx="341">
                  <c:v>5.0428131295734972E-2</c:v>
                </c:pt>
                <c:pt idx="342">
                  <c:v>4.9855367815521141E-2</c:v>
                </c:pt>
                <c:pt idx="343">
                  <c:v>5.0914913647254499E-2</c:v>
                </c:pt>
                <c:pt idx="344">
                  <c:v>4.9668069745526837E-2</c:v>
                </c:pt>
                <c:pt idx="345">
                  <c:v>4.9745186771761776E-2</c:v>
                </c:pt>
                <c:pt idx="346">
                  <c:v>5.1283580406201686E-2</c:v>
                </c:pt>
                <c:pt idx="347">
                  <c:v>5.0238478379511987E-2</c:v>
                </c:pt>
                <c:pt idx="348">
                  <c:v>4.990452444013492E-2</c:v>
                </c:pt>
                <c:pt idx="349">
                  <c:v>5.0428923531042329E-2</c:v>
                </c:pt>
                <c:pt idx="350">
                  <c:v>5.0145794996946477E-2</c:v>
                </c:pt>
                <c:pt idx="351">
                  <c:v>4.9705662197679704E-2</c:v>
                </c:pt>
                <c:pt idx="352">
                  <c:v>5.0050386389956854E-2</c:v>
                </c:pt>
                <c:pt idx="353">
                  <c:v>5.0952901346749388E-2</c:v>
                </c:pt>
                <c:pt idx="354">
                  <c:v>4.9413956067260893E-2</c:v>
                </c:pt>
                <c:pt idx="355">
                  <c:v>4.978277061076581E-2</c:v>
                </c:pt>
                <c:pt idx="356">
                  <c:v>5.0182828230772282E-2</c:v>
                </c:pt>
                <c:pt idx="357">
                  <c:v>5.0089075698617272E-2</c:v>
                </c:pt>
                <c:pt idx="358">
                  <c:v>5.0638891526080303E-2</c:v>
                </c:pt>
                <c:pt idx="359">
                  <c:v>5.0691658306894267E-2</c:v>
                </c:pt>
                <c:pt idx="360">
                  <c:v>5.042614468548387E-2</c:v>
                </c:pt>
                <c:pt idx="361">
                  <c:v>5.0002396872573705E-2</c:v>
                </c:pt>
                <c:pt idx="362">
                  <c:v>5.0030012343096522E-2</c:v>
                </c:pt>
                <c:pt idx="363">
                  <c:v>5.0378616763086026E-2</c:v>
                </c:pt>
                <c:pt idx="364">
                  <c:v>5.0895966965723898E-2</c:v>
                </c:pt>
                <c:pt idx="365">
                  <c:v>5.0469941921377819E-2</c:v>
                </c:pt>
                <c:pt idx="366">
                  <c:v>4.9945885341138738E-2</c:v>
                </c:pt>
                <c:pt idx="367">
                  <c:v>5.04210908493187E-2</c:v>
                </c:pt>
                <c:pt idx="368">
                  <c:v>4.8745618535306928E-2</c:v>
                </c:pt>
                <c:pt idx="369">
                  <c:v>5.0576184010767064E-2</c:v>
                </c:pt>
                <c:pt idx="370">
                  <c:v>5.1232312237137569E-2</c:v>
                </c:pt>
                <c:pt idx="371">
                  <c:v>5.0404030000357036E-2</c:v>
                </c:pt>
                <c:pt idx="372">
                  <c:v>4.9980975752645339E-2</c:v>
                </c:pt>
                <c:pt idx="373">
                  <c:v>5.0041620235350373E-2</c:v>
                </c:pt>
                <c:pt idx="374">
                  <c:v>5.0320513428116741E-2</c:v>
                </c:pt>
                <c:pt idx="375">
                  <c:v>5.0872341188157061E-2</c:v>
                </c:pt>
                <c:pt idx="376">
                  <c:v>5.1030695934850059E-2</c:v>
                </c:pt>
                <c:pt idx="377">
                  <c:v>5.0720406290460117E-2</c:v>
                </c:pt>
                <c:pt idx="378">
                  <c:v>5.007081521184216E-2</c:v>
                </c:pt>
                <c:pt idx="379">
                  <c:v>4.9608313802101296E-2</c:v>
                </c:pt>
                <c:pt idx="380">
                  <c:v>5.0209178698438078E-2</c:v>
                </c:pt>
                <c:pt idx="381">
                  <c:v>5.0422033459417051E-2</c:v>
                </c:pt>
                <c:pt idx="382">
                  <c:v>5.0511695242143738E-2</c:v>
                </c:pt>
                <c:pt idx="383">
                  <c:v>5.0282272747440813E-2</c:v>
                </c:pt>
                <c:pt idx="384">
                  <c:v>5.0354021863305322E-2</c:v>
                </c:pt>
                <c:pt idx="385">
                  <c:v>5.1204891108742136E-2</c:v>
                </c:pt>
                <c:pt idx="386">
                  <c:v>4.9859690160715189E-2</c:v>
                </c:pt>
                <c:pt idx="387">
                  <c:v>4.9791027478327136E-2</c:v>
                </c:pt>
                <c:pt idx="388">
                  <c:v>5.0352281666092888E-2</c:v>
                </c:pt>
                <c:pt idx="389">
                  <c:v>4.9204765274380093E-2</c:v>
                </c:pt>
                <c:pt idx="390">
                  <c:v>5.0076205148539395E-2</c:v>
                </c:pt>
                <c:pt idx="391">
                  <c:v>5.0069911508840409E-2</c:v>
                </c:pt>
                <c:pt idx="392">
                  <c:v>4.9015834897121691E-2</c:v>
                </c:pt>
                <c:pt idx="393">
                  <c:v>4.9993595108587002E-2</c:v>
                </c:pt>
                <c:pt idx="394">
                  <c:v>4.9341638483391813E-2</c:v>
                </c:pt>
                <c:pt idx="395">
                  <c:v>4.9489263170574067E-2</c:v>
                </c:pt>
                <c:pt idx="396">
                  <c:v>4.9258496042748477E-2</c:v>
                </c:pt>
                <c:pt idx="397">
                  <c:v>4.9250868449379856E-2</c:v>
                </c:pt>
                <c:pt idx="398">
                  <c:v>4.8554798858642105E-2</c:v>
                </c:pt>
                <c:pt idx="399">
                  <c:v>4.9368961980330375E-2</c:v>
                </c:pt>
                <c:pt idx="400">
                  <c:v>4.9530123116014804E-2</c:v>
                </c:pt>
                <c:pt idx="401">
                  <c:v>4.8657839660080658E-2</c:v>
                </c:pt>
                <c:pt idx="402">
                  <c:v>4.8924126114098167E-2</c:v>
                </c:pt>
                <c:pt idx="403">
                  <c:v>4.9430389423724803E-2</c:v>
                </c:pt>
                <c:pt idx="404">
                  <c:v>4.9454478077673732E-2</c:v>
                </c:pt>
                <c:pt idx="405">
                  <c:v>5.0223413737691236E-2</c:v>
                </c:pt>
                <c:pt idx="406">
                  <c:v>4.9806418635271327E-2</c:v>
                </c:pt>
                <c:pt idx="407">
                  <c:v>4.8156408778306299E-2</c:v>
                </c:pt>
                <c:pt idx="408">
                  <c:v>4.9976500196174042E-2</c:v>
                </c:pt>
                <c:pt idx="409">
                  <c:v>4.9630426758306617E-2</c:v>
                </c:pt>
                <c:pt idx="410">
                  <c:v>4.9617365034975811E-2</c:v>
                </c:pt>
                <c:pt idx="411">
                  <c:v>4.9946751683374847E-2</c:v>
                </c:pt>
                <c:pt idx="412">
                  <c:v>4.9976659431743127E-2</c:v>
                </c:pt>
                <c:pt idx="413">
                  <c:v>4.7986286673528625E-2</c:v>
                </c:pt>
                <c:pt idx="414">
                  <c:v>5.0296349283396782E-2</c:v>
                </c:pt>
                <c:pt idx="415">
                  <c:v>5.0368426232696488E-2</c:v>
                </c:pt>
                <c:pt idx="416">
                  <c:v>5.0572614648465193E-2</c:v>
                </c:pt>
                <c:pt idx="417">
                  <c:v>4.9784226920528536E-2</c:v>
                </c:pt>
                <c:pt idx="418">
                  <c:v>5.0854589927449186E-2</c:v>
                </c:pt>
                <c:pt idx="419">
                  <c:v>4.9337650416020729E-2</c:v>
                </c:pt>
                <c:pt idx="420">
                  <c:v>5.09862907347471E-2</c:v>
                </c:pt>
                <c:pt idx="421">
                  <c:v>5.0767091932223507E-2</c:v>
                </c:pt>
                <c:pt idx="422">
                  <c:v>5.1201150737480904E-2</c:v>
                </c:pt>
                <c:pt idx="423">
                  <c:v>4.9505621045618738E-2</c:v>
                </c:pt>
                <c:pt idx="424">
                  <c:v>4.9680496180548664E-2</c:v>
                </c:pt>
                <c:pt idx="425">
                  <c:v>4.9617692829628079E-2</c:v>
                </c:pt>
                <c:pt idx="426">
                  <c:v>4.9675357663618309E-2</c:v>
                </c:pt>
                <c:pt idx="427">
                  <c:v>4.9270484536284374E-2</c:v>
                </c:pt>
                <c:pt idx="428">
                  <c:v>4.9389103298543902E-2</c:v>
                </c:pt>
                <c:pt idx="429">
                  <c:v>4.993749969863806E-2</c:v>
                </c:pt>
                <c:pt idx="430">
                  <c:v>5.0388092373641766E-2</c:v>
                </c:pt>
                <c:pt idx="431">
                  <c:v>4.9509232587843906E-2</c:v>
                </c:pt>
                <c:pt idx="432">
                  <c:v>4.9185319562515976E-2</c:v>
                </c:pt>
                <c:pt idx="433">
                  <c:v>4.920997154238841E-2</c:v>
                </c:pt>
                <c:pt idx="434">
                  <c:v>4.9903020709933271E-2</c:v>
                </c:pt>
                <c:pt idx="435">
                  <c:v>5.0146437989548591E-2</c:v>
                </c:pt>
                <c:pt idx="436">
                  <c:v>4.9130673388296422E-2</c:v>
                </c:pt>
                <c:pt idx="437">
                  <c:v>4.9449963583292803E-2</c:v>
                </c:pt>
                <c:pt idx="438">
                  <c:v>4.8962848378949209E-2</c:v>
                </c:pt>
                <c:pt idx="439">
                  <c:v>5.028998183592661E-2</c:v>
                </c:pt>
                <c:pt idx="440">
                  <c:v>4.9703822697335184E-2</c:v>
                </c:pt>
                <c:pt idx="441">
                  <c:v>4.9406598152859423E-2</c:v>
                </c:pt>
                <c:pt idx="442">
                  <c:v>4.9075184066306003E-2</c:v>
                </c:pt>
                <c:pt idx="443">
                  <c:v>4.9778350745977744E-2</c:v>
                </c:pt>
                <c:pt idx="444">
                  <c:v>4.9083399046312627E-2</c:v>
                </c:pt>
                <c:pt idx="445">
                  <c:v>4.9723882493601816E-2</c:v>
                </c:pt>
                <c:pt idx="446">
                  <c:v>4.958997196854243E-2</c:v>
                </c:pt>
                <c:pt idx="447">
                  <c:v>4.8321347756439807E-2</c:v>
                </c:pt>
                <c:pt idx="448">
                  <c:v>5.0278730848701228E-2</c:v>
                </c:pt>
                <c:pt idx="449">
                  <c:v>4.9158639073096706E-2</c:v>
                </c:pt>
                <c:pt idx="450">
                  <c:v>5.0541538807997326E-2</c:v>
                </c:pt>
                <c:pt idx="451">
                  <c:v>5.0028500082836234E-2</c:v>
                </c:pt>
                <c:pt idx="452">
                  <c:v>5.0035898179172207E-2</c:v>
                </c:pt>
                <c:pt idx="453">
                  <c:v>4.9179434554455316E-2</c:v>
                </c:pt>
                <c:pt idx="454">
                  <c:v>5.023142688061611E-2</c:v>
                </c:pt>
                <c:pt idx="455">
                  <c:v>5.0502023954659879E-2</c:v>
                </c:pt>
                <c:pt idx="456">
                  <c:v>5.0744696388587682E-2</c:v>
                </c:pt>
                <c:pt idx="457">
                  <c:v>5.1478178524674838E-2</c:v>
                </c:pt>
                <c:pt idx="458">
                  <c:v>5.1167783726898723E-2</c:v>
                </c:pt>
                <c:pt idx="459">
                  <c:v>5.1013683202716549E-2</c:v>
                </c:pt>
                <c:pt idx="460">
                  <c:v>5.0806560310778334E-2</c:v>
                </c:pt>
                <c:pt idx="461">
                  <c:v>5.0172482595535133E-2</c:v>
                </c:pt>
                <c:pt idx="462">
                  <c:v>5.0077188601902266E-2</c:v>
                </c:pt>
                <c:pt idx="463">
                  <c:v>4.9914713636584403E-2</c:v>
                </c:pt>
                <c:pt idx="464">
                  <c:v>4.9486488844027822E-2</c:v>
                </c:pt>
                <c:pt idx="465">
                  <c:v>4.9272631639181441E-2</c:v>
                </c:pt>
                <c:pt idx="466">
                  <c:v>4.9481569791179306E-2</c:v>
                </c:pt>
                <c:pt idx="467">
                  <c:v>4.9956721659259878E-2</c:v>
                </c:pt>
                <c:pt idx="468">
                  <c:v>4.9252202937407466E-2</c:v>
                </c:pt>
                <c:pt idx="469">
                  <c:v>5.0224185391541672E-2</c:v>
                </c:pt>
                <c:pt idx="470">
                  <c:v>5.0470560593214087E-2</c:v>
                </c:pt>
                <c:pt idx="471">
                  <c:v>4.9806546234682669E-2</c:v>
                </c:pt>
                <c:pt idx="472">
                  <c:v>5.0091214818755732E-2</c:v>
                </c:pt>
                <c:pt idx="473">
                  <c:v>4.9519216105509724E-2</c:v>
                </c:pt>
                <c:pt idx="474">
                  <c:v>4.8472658358365908E-2</c:v>
                </c:pt>
                <c:pt idx="475">
                  <c:v>4.9315530328593274E-2</c:v>
                </c:pt>
                <c:pt idx="476">
                  <c:v>4.965020899568829E-2</c:v>
                </c:pt>
                <c:pt idx="477">
                  <c:v>5.0190604299335875E-2</c:v>
                </c:pt>
                <c:pt idx="478">
                  <c:v>4.888062751441645E-2</c:v>
                </c:pt>
                <c:pt idx="479">
                  <c:v>4.9323551578349084E-2</c:v>
                </c:pt>
                <c:pt idx="480">
                  <c:v>4.8609183385625102E-2</c:v>
                </c:pt>
                <c:pt idx="481">
                  <c:v>5.0162803332604214E-2</c:v>
                </c:pt>
                <c:pt idx="482">
                  <c:v>4.9349175681364134E-2</c:v>
                </c:pt>
                <c:pt idx="483">
                  <c:v>4.9416737652782962E-2</c:v>
                </c:pt>
                <c:pt idx="484">
                  <c:v>5.0107983755107173E-2</c:v>
                </c:pt>
                <c:pt idx="485">
                  <c:v>4.9406276225328172E-2</c:v>
                </c:pt>
                <c:pt idx="486">
                  <c:v>4.9180936291404929E-2</c:v>
                </c:pt>
                <c:pt idx="487">
                  <c:v>4.9883811010688707E-2</c:v>
                </c:pt>
                <c:pt idx="488">
                  <c:v>4.8933199498510382E-2</c:v>
                </c:pt>
                <c:pt idx="489">
                  <c:v>5.0159860376649455E-2</c:v>
                </c:pt>
                <c:pt idx="490">
                  <c:v>4.9545745108007286E-2</c:v>
                </c:pt>
                <c:pt idx="491">
                  <c:v>4.9641329044337712E-2</c:v>
                </c:pt>
                <c:pt idx="492">
                  <c:v>5.0380761787764107E-2</c:v>
                </c:pt>
                <c:pt idx="493">
                  <c:v>4.9682540889802708E-2</c:v>
                </c:pt>
                <c:pt idx="494">
                  <c:v>4.9768176386608881E-2</c:v>
                </c:pt>
                <c:pt idx="495">
                  <c:v>4.927154923858288E-2</c:v>
                </c:pt>
                <c:pt idx="496">
                  <c:v>4.9912480731353348E-2</c:v>
                </c:pt>
                <c:pt idx="497">
                  <c:v>4.9920508782313959E-2</c:v>
                </c:pt>
                <c:pt idx="498">
                  <c:v>4.9001365361845614E-2</c:v>
                </c:pt>
                <c:pt idx="499">
                  <c:v>4.8739775929410409E-2</c:v>
                </c:pt>
                <c:pt idx="500">
                  <c:v>4.9018692572291522E-2</c:v>
                </c:pt>
                <c:pt idx="501">
                  <c:v>4.8742879992542093E-2</c:v>
                </c:pt>
                <c:pt idx="502">
                  <c:v>4.9374462980116288E-2</c:v>
                </c:pt>
                <c:pt idx="503">
                  <c:v>4.8192046246661013E-2</c:v>
                </c:pt>
                <c:pt idx="504">
                  <c:v>4.9212868608872307E-2</c:v>
                </c:pt>
                <c:pt idx="505">
                  <c:v>4.9993473378473097E-2</c:v>
                </c:pt>
                <c:pt idx="506">
                  <c:v>4.9671833156953962E-2</c:v>
                </c:pt>
                <c:pt idx="507">
                  <c:v>4.8804937753315202E-2</c:v>
                </c:pt>
                <c:pt idx="508">
                  <c:v>4.9551192495912867E-2</c:v>
                </c:pt>
                <c:pt idx="509">
                  <c:v>4.9605005640767662E-2</c:v>
                </c:pt>
                <c:pt idx="510">
                  <c:v>5.0358633993257101E-2</c:v>
                </c:pt>
                <c:pt idx="511">
                  <c:v>5.0623592087090691E-2</c:v>
                </c:pt>
                <c:pt idx="512">
                  <c:v>5.200850714329764E-2</c:v>
                </c:pt>
                <c:pt idx="513">
                  <c:v>4.9231116189928377E-2</c:v>
                </c:pt>
                <c:pt idx="514">
                  <c:v>5.1530000026100392E-2</c:v>
                </c:pt>
                <c:pt idx="515">
                  <c:v>5.1273866866790536E-2</c:v>
                </c:pt>
                <c:pt idx="516">
                  <c:v>4.9137466424740442E-2</c:v>
                </c:pt>
                <c:pt idx="517">
                  <c:v>4.9747805564125877E-2</c:v>
                </c:pt>
                <c:pt idx="518">
                  <c:v>4.9750211747665529E-2</c:v>
                </c:pt>
                <c:pt idx="519">
                  <c:v>4.9654482744743857E-2</c:v>
                </c:pt>
                <c:pt idx="520">
                  <c:v>4.9894701803867458E-2</c:v>
                </c:pt>
                <c:pt idx="521">
                  <c:v>5.0171494098489151E-2</c:v>
                </c:pt>
                <c:pt idx="522">
                  <c:v>4.9145462299188217E-2</c:v>
                </c:pt>
                <c:pt idx="523">
                  <c:v>4.8729541730008728E-2</c:v>
                </c:pt>
                <c:pt idx="524">
                  <c:v>5.0872599438510274E-2</c:v>
                </c:pt>
                <c:pt idx="525">
                  <c:v>5.0287798430041435E-2</c:v>
                </c:pt>
                <c:pt idx="526">
                  <c:v>4.9254330602748024E-2</c:v>
                </c:pt>
                <c:pt idx="527">
                  <c:v>4.8395266183909116E-2</c:v>
                </c:pt>
                <c:pt idx="528">
                  <c:v>4.8686899483361995E-2</c:v>
                </c:pt>
                <c:pt idx="529">
                  <c:v>4.9092904711801548E-2</c:v>
                </c:pt>
                <c:pt idx="530">
                  <c:v>4.9561163379039652E-2</c:v>
                </c:pt>
                <c:pt idx="531">
                  <c:v>5.0298204335814972E-2</c:v>
                </c:pt>
                <c:pt idx="532">
                  <c:v>5.0615929504600782E-2</c:v>
                </c:pt>
                <c:pt idx="533">
                  <c:v>4.7822966841401547E-2</c:v>
                </c:pt>
                <c:pt idx="534">
                  <c:v>4.9377080251102039E-2</c:v>
                </c:pt>
                <c:pt idx="535">
                  <c:v>4.9988546070422302E-2</c:v>
                </c:pt>
                <c:pt idx="536">
                  <c:v>4.8871770296294914E-2</c:v>
                </c:pt>
                <c:pt idx="537">
                  <c:v>4.8937974929376432E-2</c:v>
                </c:pt>
                <c:pt idx="538">
                  <c:v>4.9569362316323973E-2</c:v>
                </c:pt>
                <c:pt idx="539">
                  <c:v>4.8710188004297064E-2</c:v>
                </c:pt>
                <c:pt idx="540">
                  <c:v>4.9326844850858635E-2</c:v>
                </c:pt>
                <c:pt idx="541">
                  <c:v>4.9024299369591413E-2</c:v>
                </c:pt>
                <c:pt idx="542">
                  <c:v>4.8407370918786434E-2</c:v>
                </c:pt>
                <c:pt idx="543">
                  <c:v>4.9863396613510316E-2</c:v>
                </c:pt>
                <c:pt idx="544">
                  <c:v>5.0021625834504209E-2</c:v>
                </c:pt>
                <c:pt idx="545">
                  <c:v>4.9429884718933122E-2</c:v>
                </c:pt>
                <c:pt idx="546">
                  <c:v>4.9456402065814829E-2</c:v>
                </c:pt>
                <c:pt idx="547">
                  <c:v>4.9083827229526727E-2</c:v>
                </c:pt>
                <c:pt idx="548">
                  <c:v>4.8610324385440412E-2</c:v>
                </c:pt>
                <c:pt idx="549">
                  <c:v>5.0240958460839272E-2</c:v>
                </c:pt>
                <c:pt idx="550">
                  <c:v>5.0237359642760625E-2</c:v>
                </c:pt>
                <c:pt idx="551">
                  <c:v>5.2346778586732028E-2</c:v>
                </c:pt>
                <c:pt idx="552">
                  <c:v>4.9562898958166145E-2</c:v>
                </c:pt>
                <c:pt idx="553">
                  <c:v>4.9906347559811846E-2</c:v>
                </c:pt>
                <c:pt idx="554">
                  <c:v>4.9571857084045219E-2</c:v>
                </c:pt>
                <c:pt idx="555">
                  <c:v>4.9590395083828835E-2</c:v>
                </c:pt>
                <c:pt idx="556">
                  <c:v>4.9149916017630704E-2</c:v>
                </c:pt>
                <c:pt idx="557">
                  <c:v>4.9753172193232484E-2</c:v>
                </c:pt>
                <c:pt idx="558">
                  <c:v>4.9031931110534929E-2</c:v>
                </c:pt>
                <c:pt idx="559">
                  <c:v>5.654599275587114E-2</c:v>
                </c:pt>
                <c:pt idx="560">
                  <c:v>5.5606376884479052E-2</c:v>
                </c:pt>
                <c:pt idx="561">
                  <c:v>5.47663451370589E-2</c:v>
                </c:pt>
                <c:pt idx="562">
                  <c:v>5.5160403457365913E-2</c:v>
                </c:pt>
                <c:pt idx="563">
                  <c:v>5.5582692136546007E-2</c:v>
                </c:pt>
                <c:pt idx="564">
                  <c:v>5.5448836298189877E-2</c:v>
                </c:pt>
                <c:pt idx="565">
                  <c:v>4.8915003922751318E-2</c:v>
                </c:pt>
                <c:pt idx="566">
                  <c:v>4.8003463029692078E-2</c:v>
                </c:pt>
                <c:pt idx="567">
                  <c:v>4.8929985171644201E-2</c:v>
                </c:pt>
                <c:pt idx="568">
                  <c:v>4.9406060013013522E-2</c:v>
                </c:pt>
                <c:pt idx="569">
                  <c:v>4.8642266152928174E-2</c:v>
                </c:pt>
                <c:pt idx="570">
                  <c:v>4.8648323891649116E-2</c:v>
                </c:pt>
                <c:pt idx="571">
                  <c:v>4.817982317412689E-2</c:v>
                </c:pt>
                <c:pt idx="572">
                  <c:v>4.9271360400150559E-2</c:v>
                </c:pt>
                <c:pt idx="573">
                  <c:v>4.8113171281345617E-2</c:v>
                </c:pt>
                <c:pt idx="574">
                  <c:v>4.8712257329580164E-2</c:v>
                </c:pt>
                <c:pt idx="575">
                  <c:v>4.8188919107801258E-2</c:v>
                </c:pt>
                <c:pt idx="576">
                  <c:v>4.8650548851547487E-2</c:v>
                </c:pt>
                <c:pt idx="577">
                  <c:v>4.80320262008503E-2</c:v>
                </c:pt>
              </c:numCache>
            </c:numRef>
          </c:yVal>
        </c:ser>
        <c:axId val="54018816"/>
        <c:axId val="54020352"/>
      </c:scatterChart>
      <c:valAx>
        <c:axId val="54018816"/>
        <c:scaling>
          <c:orientation val="minMax"/>
        </c:scaling>
        <c:axPos val="b"/>
        <c:numFmt formatCode="General" sourceLinked="1"/>
        <c:tickLblPos val="nextTo"/>
        <c:crossAx val="54020352"/>
        <c:crosses val="autoZero"/>
        <c:crossBetween val="midCat"/>
      </c:valAx>
      <c:valAx>
        <c:axId val="54020352"/>
        <c:scaling>
          <c:orientation val="minMax"/>
        </c:scaling>
        <c:axPos val="l"/>
        <c:numFmt formatCode="General" sourceLinked="1"/>
        <c:tickLblPos val="nextTo"/>
        <c:crossAx val="54018816"/>
        <c:crosses val="autoZero"/>
        <c:crossBetween val="midCat"/>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pi- &amp; pi0</a:t>
            </a:r>
          </a:p>
        </c:rich>
      </c:tx>
      <c:layout/>
    </c:title>
    <c:plotArea>
      <c:layout/>
      <c:scatterChart>
        <c:scatterStyle val="lineMarker"/>
        <c:ser>
          <c:idx val="0"/>
          <c:order val="0"/>
          <c:tx>
            <c:v>pi-</c:v>
          </c:tx>
          <c:spPr>
            <a:ln>
              <a:noFill/>
            </a:ln>
          </c:spPr>
          <c:marker>
            <c:symbol val="diamond"/>
            <c:size val="3"/>
            <c:spPr>
              <a:solidFill>
                <a:srgbClr val="FFC000"/>
              </a:solidFill>
              <a:ln>
                <a:noFill/>
              </a:ln>
            </c:spPr>
          </c:marker>
          <c:errBars>
            <c:errDir val="y"/>
            <c:errBarType val="both"/>
            <c:errValType val="cust"/>
            <c:noEndCap val="1"/>
            <c:plus>
              <c:numRef>
                <c:f>plots!$J:$J</c:f>
                <c:numCache>
                  <c:formatCode>General</c:formatCode>
                  <c:ptCount val="1048546"/>
                  <c:pt idx="1">
                    <c:v>3.7155282700415085E-4</c:v>
                  </c:pt>
                  <c:pt idx="2">
                    <c:v>3.6967676859956896E-4</c:v>
                  </c:pt>
                  <c:pt idx="3">
                    <c:v>3.7607238470759952E-4</c:v>
                  </c:pt>
                  <c:pt idx="4">
                    <c:v>3.8095658169570512E-4</c:v>
                  </c:pt>
                  <c:pt idx="5">
                    <c:v>3.7393093692789228E-4</c:v>
                  </c:pt>
                  <c:pt idx="6">
                    <c:v>3.7157012462252101E-4</c:v>
                  </c:pt>
                  <c:pt idx="7">
                    <c:v>3.7306040467292878E-4</c:v>
                  </c:pt>
                  <c:pt idx="8">
                    <c:v>3.6335980668941308E-4</c:v>
                  </c:pt>
                  <c:pt idx="9">
                    <c:v>3.9470358760008295E-4</c:v>
                  </c:pt>
                  <c:pt idx="10">
                    <c:v>3.7425213550493002E-4</c:v>
                  </c:pt>
                  <c:pt idx="11">
                    <c:v>3.7517905975397229E-4</c:v>
                  </c:pt>
                  <c:pt idx="12">
                    <c:v>3.6856205869463299E-4</c:v>
                  </c:pt>
                  <c:pt idx="13">
                    <c:v>3.7913155430340764E-4</c:v>
                  </c:pt>
                  <c:pt idx="14">
                    <c:v>3.7648534221731815E-4</c:v>
                  </c:pt>
                  <c:pt idx="15">
                    <c:v>3.7184501127089588E-4</c:v>
                  </c:pt>
                  <c:pt idx="16">
                    <c:v>3.7177724282260816E-4</c:v>
                  </c:pt>
                  <c:pt idx="17">
                    <c:v>3.7391945948961824E-4</c:v>
                  </c:pt>
                  <c:pt idx="18">
                    <c:v>3.6951607085835013E-4</c:v>
                  </c:pt>
                  <c:pt idx="19">
                    <c:v>3.6849136991062587E-4</c:v>
                  </c:pt>
                  <c:pt idx="20">
                    <c:v>3.6960165127608081E-4</c:v>
                  </c:pt>
                  <c:pt idx="21">
                    <c:v>3.6824334544621176E-4</c:v>
                  </c:pt>
                  <c:pt idx="22">
                    <c:v>3.7137171153786661E-4</c:v>
                  </c:pt>
                  <c:pt idx="23">
                    <c:v>3.6784528844990491E-4</c:v>
                  </c:pt>
                  <c:pt idx="24">
                    <c:v>3.7209242979384258E-4</c:v>
                  </c:pt>
                  <c:pt idx="25">
                    <c:v>3.690785363084942E-4</c:v>
                  </c:pt>
                  <c:pt idx="26">
                    <c:v>3.7407562689574698E-4</c:v>
                  </c:pt>
                  <c:pt idx="27">
                    <c:v>3.7284090102825005E-4</c:v>
                  </c:pt>
                  <c:pt idx="28">
                    <c:v>3.6371244288805623E-4</c:v>
                  </c:pt>
                  <c:pt idx="29">
                    <c:v>3.6569152265029779E-4</c:v>
                  </c:pt>
                  <c:pt idx="30">
                    <c:v>3.7054211618345464E-4</c:v>
                  </c:pt>
                  <c:pt idx="31">
                    <c:v>3.6947852163619465E-4</c:v>
                  </c:pt>
                  <c:pt idx="32">
                    <c:v>3.6929370651200822E-4</c:v>
                  </c:pt>
                  <c:pt idx="33">
                    <c:v>3.7692521613200684E-4</c:v>
                  </c:pt>
                  <c:pt idx="34">
                    <c:v>3.7507095610431792E-4</c:v>
                  </c:pt>
                  <c:pt idx="35">
                    <c:v>3.7842571488163267E-4</c:v>
                  </c:pt>
                  <c:pt idx="36">
                    <c:v>3.7330347825415168E-4</c:v>
                  </c:pt>
                  <c:pt idx="37">
                    <c:v>3.6760944065742859E-4</c:v>
                  </c:pt>
                  <c:pt idx="38">
                    <c:v>3.7262270344776886E-4</c:v>
                  </c:pt>
                  <c:pt idx="39">
                    <c:v>3.6770045599405501E-4</c:v>
                  </c:pt>
                  <c:pt idx="40">
                    <c:v>3.7069994315532337E-4</c:v>
                  </c:pt>
                  <c:pt idx="41">
                    <c:v>3.7467948030005108E-4</c:v>
                  </c:pt>
                  <c:pt idx="42">
                    <c:v>3.7233447980080205E-4</c:v>
                  </c:pt>
                  <c:pt idx="43">
                    <c:v>3.6529272316785765E-4</c:v>
                  </c:pt>
                  <c:pt idx="44">
                    <c:v>3.6987141322266119E-4</c:v>
                  </c:pt>
                  <c:pt idx="45">
                    <c:v>3.7277875573940502E-4</c:v>
                  </c:pt>
                  <c:pt idx="46">
                    <c:v>3.7521988092193299E-4</c:v>
                  </c:pt>
                  <c:pt idx="47">
                    <c:v>3.6710259708820257E-4</c:v>
                  </c:pt>
                  <c:pt idx="48">
                    <c:v>3.635868631233555E-4</c:v>
                  </c:pt>
                  <c:pt idx="49">
                    <c:v>3.7347845471337189E-4</c:v>
                  </c:pt>
                  <c:pt idx="50">
                    <c:v>3.7308813569423405E-4</c:v>
                  </c:pt>
                  <c:pt idx="51">
                    <c:v>3.7147795842277701E-4</c:v>
                  </c:pt>
                  <c:pt idx="52">
                    <c:v>3.6871805328418802E-4</c:v>
                  </c:pt>
                  <c:pt idx="53">
                    <c:v>3.7443764859384007E-4</c:v>
                  </c:pt>
                  <c:pt idx="54">
                    <c:v>3.6515725627670023E-4</c:v>
                  </c:pt>
                  <c:pt idx="55">
                    <c:v>3.6713357771007608E-4</c:v>
                  </c:pt>
                  <c:pt idx="56">
                    <c:v>3.7345459583435094E-4</c:v>
                  </c:pt>
                  <c:pt idx="57">
                    <c:v>3.6736434402425224E-4</c:v>
                  </c:pt>
                  <c:pt idx="58">
                    <c:v>3.6903538561847761E-4</c:v>
                  </c:pt>
                  <c:pt idx="59">
                    <c:v>3.6408697566345482E-4</c:v>
                  </c:pt>
                  <c:pt idx="60">
                    <c:v>3.6901487848200001E-4</c:v>
                  </c:pt>
                  <c:pt idx="61">
                    <c:v>3.660752728576617E-4</c:v>
                  </c:pt>
                  <c:pt idx="62">
                    <c:v>3.7616363696510072E-4</c:v>
                  </c:pt>
                  <c:pt idx="63">
                    <c:v>3.6901841223922521E-4</c:v>
                  </c:pt>
                  <c:pt idx="64">
                    <c:v>3.737946480481182E-4</c:v>
                  </c:pt>
                  <c:pt idx="65">
                    <c:v>3.6030632375376627E-4</c:v>
                  </c:pt>
                  <c:pt idx="66">
                    <c:v>3.7143462709460527E-4</c:v>
                  </c:pt>
                  <c:pt idx="67">
                    <c:v>3.6308576142715746E-4</c:v>
                  </c:pt>
                  <c:pt idx="68">
                    <c:v>3.627327397440059E-4</c:v>
                  </c:pt>
                  <c:pt idx="69">
                    <c:v>3.6506440955233764E-4</c:v>
                  </c:pt>
                  <c:pt idx="70">
                    <c:v>3.6522643076945138E-4</c:v>
                  </c:pt>
                  <c:pt idx="71">
                    <c:v>3.6069570509671844E-4</c:v>
                  </c:pt>
                  <c:pt idx="72">
                    <c:v>3.6350898347282034E-4</c:v>
                  </c:pt>
                  <c:pt idx="73">
                    <c:v>3.6746281673604212E-4</c:v>
                  </c:pt>
                  <c:pt idx="74">
                    <c:v>3.621134258826197E-4</c:v>
                  </c:pt>
                  <c:pt idx="75">
                    <c:v>3.6500008875773503E-4</c:v>
                  </c:pt>
                  <c:pt idx="76">
                    <c:v>3.6773774677210523E-4</c:v>
                  </c:pt>
                  <c:pt idx="77">
                    <c:v>3.6610842966309663E-4</c:v>
                  </c:pt>
                  <c:pt idx="78">
                    <c:v>3.6623257901543843E-4</c:v>
                  </c:pt>
                  <c:pt idx="79">
                    <c:v>3.7490289208851556E-4</c:v>
                  </c:pt>
                  <c:pt idx="80">
                    <c:v>3.6690334888715069E-4</c:v>
                  </c:pt>
                  <c:pt idx="81">
                    <c:v>3.6853827025136487E-4</c:v>
                  </c:pt>
                  <c:pt idx="82">
                    <c:v>3.6318214669407896E-4</c:v>
                  </c:pt>
                  <c:pt idx="83">
                    <c:v>3.6575285647071087E-4</c:v>
                  </c:pt>
                  <c:pt idx="84">
                    <c:v>3.7023883530177935E-4</c:v>
                  </c:pt>
                  <c:pt idx="85">
                    <c:v>3.6451278230789549E-4</c:v>
                  </c:pt>
                  <c:pt idx="86">
                    <c:v>3.725342490465915E-4</c:v>
                  </c:pt>
                  <c:pt idx="87">
                    <c:v>3.6735849657842029E-4</c:v>
                  </c:pt>
                  <c:pt idx="88">
                    <c:v>3.6422855933792084E-4</c:v>
                  </c:pt>
                  <c:pt idx="89">
                    <c:v>3.6915494184959865E-4</c:v>
                  </c:pt>
                  <c:pt idx="90">
                    <c:v>3.6961854240623158E-4</c:v>
                  </c:pt>
                  <c:pt idx="91">
                    <c:v>3.6595521271278418E-4</c:v>
                  </c:pt>
                  <c:pt idx="92">
                    <c:v>3.6504736668948614E-4</c:v>
                  </c:pt>
                  <c:pt idx="93">
                    <c:v>3.6915473616270486E-4</c:v>
                  </c:pt>
                  <c:pt idx="94">
                    <c:v>3.6683782114161717E-4</c:v>
                  </c:pt>
                  <c:pt idx="95">
                    <c:v>3.6539575751412491E-4</c:v>
                  </c:pt>
                  <c:pt idx="96">
                    <c:v>3.7018261227456117E-4</c:v>
                  </c:pt>
                  <c:pt idx="97">
                    <c:v>3.7468323384695813E-4</c:v>
                  </c:pt>
                  <c:pt idx="98">
                    <c:v>3.7154284120199596E-4</c:v>
                  </c:pt>
                  <c:pt idx="99">
                    <c:v>3.6143410483532108E-4</c:v>
                  </c:pt>
                  <c:pt idx="100">
                    <c:v>3.6440701260129096E-4</c:v>
                  </c:pt>
                  <c:pt idx="101">
                    <c:v>3.6435062253979873E-4</c:v>
                  </c:pt>
                  <c:pt idx="102">
                    <c:v>3.7111350802519695E-4</c:v>
                  </c:pt>
                  <c:pt idx="103">
                    <c:v>3.7066212695620847E-4</c:v>
                  </c:pt>
                  <c:pt idx="104">
                    <c:v>3.611764874542779E-4</c:v>
                  </c:pt>
                  <c:pt idx="105">
                    <c:v>3.6567881693255202E-4</c:v>
                  </c:pt>
                  <c:pt idx="106">
                    <c:v>3.6170631241553696E-4</c:v>
                  </c:pt>
                  <c:pt idx="107">
                    <c:v>3.6369624920682835E-4</c:v>
                  </c:pt>
                  <c:pt idx="108">
                    <c:v>3.6981927544628223E-4</c:v>
                  </c:pt>
                  <c:pt idx="109">
                    <c:v>3.6840890039698264E-4</c:v>
                  </c:pt>
                  <c:pt idx="110">
                    <c:v>3.6491598737947511E-4</c:v>
                  </c:pt>
                  <c:pt idx="111">
                    <c:v>3.694051320836486E-4</c:v>
                  </c:pt>
                  <c:pt idx="112">
                    <c:v>3.6956627605272657E-4</c:v>
                  </c:pt>
                  <c:pt idx="113">
                    <c:v>3.6668740694854049E-4</c:v>
                  </c:pt>
                  <c:pt idx="114">
                    <c:v>3.6809459737467931E-4</c:v>
                  </c:pt>
                  <c:pt idx="115">
                    <c:v>3.6152814296412254E-4</c:v>
                  </c:pt>
                  <c:pt idx="116">
                    <c:v>3.5455989950712358E-4</c:v>
                  </c:pt>
                  <c:pt idx="117">
                    <c:v>3.6978835822802311E-4</c:v>
                  </c:pt>
                  <c:pt idx="118">
                    <c:v>3.6708075654673464E-4</c:v>
                  </c:pt>
                  <c:pt idx="119">
                    <c:v>3.7283183269522908E-4</c:v>
                  </c:pt>
                  <c:pt idx="120">
                    <c:v>3.6552066572382121E-4</c:v>
                  </c:pt>
                  <c:pt idx="121">
                    <c:v>3.7035563190082214E-4</c:v>
                  </c:pt>
                  <c:pt idx="122">
                    <c:v>3.7077645090683587E-4</c:v>
                  </c:pt>
                  <c:pt idx="123">
                    <c:v>3.6105611257671564E-4</c:v>
                  </c:pt>
                  <c:pt idx="124">
                    <c:v>3.679963767710094E-4</c:v>
                  </c:pt>
                  <c:pt idx="125">
                    <c:v>3.6326863123001642E-4</c:v>
                  </c:pt>
                  <c:pt idx="126">
                    <c:v>3.6970871625287776E-4</c:v>
                  </c:pt>
                  <c:pt idx="127">
                    <c:v>3.7571216217697866E-4</c:v>
                  </c:pt>
                  <c:pt idx="128">
                    <c:v>3.7048528800192899E-4</c:v>
                  </c:pt>
                  <c:pt idx="129">
                    <c:v>3.7186624118170226E-4</c:v>
                  </c:pt>
                  <c:pt idx="130">
                    <c:v>3.7403110875270252E-4</c:v>
                  </c:pt>
                  <c:pt idx="131">
                    <c:v>3.7257666308181586E-4</c:v>
                  </c:pt>
                  <c:pt idx="132">
                    <c:v>3.6775146432903039E-4</c:v>
                  </c:pt>
                  <c:pt idx="133">
                    <c:v>3.7089601632333299E-4</c:v>
                  </c:pt>
                  <c:pt idx="134">
                    <c:v>3.7026521487871497E-4</c:v>
                  </c:pt>
                  <c:pt idx="135">
                    <c:v>3.6645949093663615E-4</c:v>
                  </c:pt>
                  <c:pt idx="136">
                    <c:v>3.7341849739168739E-4</c:v>
                  </c:pt>
                  <c:pt idx="137">
                    <c:v>3.7103574500836107E-4</c:v>
                  </c:pt>
                  <c:pt idx="138">
                    <c:v>3.7260369470895675E-4</c:v>
                  </c:pt>
                  <c:pt idx="139">
                    <c:v>3.6856231689076543E-4</c:v>
                  </c:pt>
                  <c:pt idx="140">
                    <c:v>3.7325863293749426E-4</c:v>
                  </c:pt>
                  <c:pt idx="141">
                    <c:v>3.6891685923255376E-4</c:v>
                  </c:pt>
                  <c:pt idx="142">
                    <c:v>3.6617295848414161E-4</c:v>
                  </c:pt>
                  <c:pt idx="143">
                    <c:v>3.6645528293503631E-4</c:v>
                  </c:pt>
                  <c:pt idx="144">
                    <c:v>3.7182194322291789E-4</c:v>
                  </c:pt>
                  <c:pt idx="145">
                    <c:v>3.6869957942596451E-4</c:v>
                  </c:pt>
                  <c:pt idx="146">
                    <c:v>3.6539318702943598E-4</c:v>
                  </c:pt>
                  <c:pt idx="147">
                    <c:v>3.7554050388412404E-4</c:v>
                  </c:pt>
                  <c:pt idx="148">
                    <c:v>3.709037312275141E-4</c:v>
                  </c:pt>
                  <c:pt idx="149">
                    <c:v>3.6949463895478394E-4</c:v>
                  </c:pt>
                  <c:pt idx="150">
                    <c:v>3.6522150922952312E-4</c:v>
                  </c:pt>
                  <c:pt idx="151">
                    <c:v>3.718670199010867E-4</c:v>
                  </c:pt>
                  <c:pt idx="152">
                    <c:v>3.6833457057703186E-4</c:v>
                  </c:pt>
                  <c:pt idx="153">
                    <c:v>3.6876937542756997E-4</c:v>
                  </c:pt>
                  <c:pt idx="154">
                    <c:v>3.6789779485888661E-4</c:v>
                  </c:pt>
                  <c:pt idx="155">
                    <c:v>3.7375313998069977E-4</c:v>
                  </c:pt>
                  <c:pt idx="156">
                    <c:v>3.7422274215242958E-4</c:v>
                  </c:pt>
                  <c:pt idx="157">
                    <c:v>3.7412799457410908E-4</c:v>
                  </c:pt>
                  <c:pt idx="158">
                    <c:v>3.7243340558398158E-4</c:v>
                  </c:pt>
                  <c:pt idx="159">
                    <c:v>3.6272571545985965E-4</c:v>
                  </c:pt>
                  <c:pt idx="160">
                    <c:v>3.7151340409591923E-4</c:v>
                  </c:pt>
                  <c:pt idx="161">
                    <c:v>3.6764224939936244E-4</c:v>
                  </c:pt>
                  <c:pt idx="162">
                    <c:v>3.721275237451488E-4</c:v>
                  </c:pt>
                  <c:pt idx="163">
                    <c:v>3.7405203548919583E-4</c:v>
                  </c:pt>
                  <c:pt idx="164">
                    <c:v>3.7003245912579593E-4</c:v>
                  </c:pt>
                  <c:pt idx="165">
                    <c:v>3.7504162728320704E-4</c:v>
                  </c:pt>
                  <c:pt idx="166">
                    <c:v>3.6356795611918E-4</c:v>
                  </c:pt>
                  <c:pt idx="167">
                    <c:v>3.752606034762878E-4</c:v>
                  </c:pt>
                  <c:pt idx="168">
                    <c:v>3.6562945897808353E-4</c:v>
                  </c:pt>
                  <c:pt idx="169">
                    <c:v>3.7048545910154762E-4</c:v>
                  </c:pt>
                  <c:pt idx="170">
                    <c:v>3.7233531845967292E-4</c:v>
                  </c:pt>
                  <c:pt idx="171">
                    <c:v>3.6371318739128353E-4</c:v>
                  </c:pt>
                  <c:pt idx="172">
                    <c:v>3.6545666825274167E-4</c:v>
                  </c:pt>
                  <c:pt idx="173">
                    <c:v>3.620839563704239E-4</c:v>
                  </c:pt>
                  <c:pt idx="174">
                    <c:v>3.6875665374400091E-4</c:v>
                  </c:pt>
                  <c:pt idx="175">
                    <c:v>3.6965842234119482E-4</c:v>
                  </c:pt>
                  <c:pt idx="176">
                    <c:v>3.7383451154923415E-4</c:v>
                  </c:pt>
                  <c:pt idx="177">
                    <c:v>3.7574730755562203E-4</c:v>
                  </c:pt>
                  <c:pt idx="178">
                    <c:v>3.7188791152353585E-4</c:v>
                  </c:pt>
                  <c:pt idx="179">
                    <c:v>3.7264663624603494E-4</c:v>
                  </c:pt>
                  <c:pt idx="180">
                    <c:v>3.7189906418251892E-4</c:v>
                  </c:pt>
                  <c:pt idx="181">
                    <c:v>3.672809873436915E-4</c:v>
                  </c:pt>
                  <c:pt idx="182">
                    <c:v>3.6848785469109803E-4</c:v>
                  </c:pt>
                  <c:pt idx="183">
                    <c:v>3.6836636790752499E-4</c:v>
                  </c:pt>
                  <c:pt idx="184">
                    <c:v>3.6292266194837752E-4</c:v>
                  </c:pt>
                  <c:pt idx="185">
                    <c:v>3.6697352371033512E-4</c:v>
                  </c:pt>
                  <c:pt idx="186">
                    <c:v>3.5872469016197899E-4</c:v>
                  </c:pt>
                  <c:pt idx="187">
                    <c:v>3.7184191824961207E-4</c:v>
                  </c:pt>
                  <c:pt idx="188">
                    <c:v>3.7749566478459569E-4</c:v>
                  </c:pt>
                  <c:pt idx="189">
                    <c:v>3.7165801728800872E-4</c:v>
                  </c:pt>
                  <c:pt idx="190">
                    <c:v>3.7561907705935163E-4</c:v>
                  </c:pt>
                  <c:pt idx="191">
                    <c:v>3.6915942854928447E-4</c:v>
                  </c:pt>
                  <c:pt idx="192">
                    <c:v>3.7478060746338392E-4</c:v>
                  </c:pt>
                  <c:pt idx="193">
                    <c:v>3.7753041922473056E-4</c:v>
                  </c:pt>
                  <c:pt idx="194">
                    <c:v>3.7135385829437719E-4</c:v>
                  </c:pt>
                  <c:pt idx="195">
                    <c:v>3.7661762155941899E-4</c:v>
                  </c:pt>
                  <c:pt idx="196">
                    <c:v>3.6995265801469487E-4</c:v>
                  </c:pt>
                  <c:pt idx="197">
                    <c:v>3.7094105006666773E-4</c:v>
                  </c:pt>
                  <c:pt idx="198">
                    <c:v>3.7409429090180232E-4</c:v>
                  </c:pt>
                  <c:pt idx="199">
                    <c:v>3.6411577764280424E-4</c:v>
                  </c:pt>
                  <c:pt idx="200">
                    <c:v>3.8096877073695102E-4</c:v>
                  </c:pt>
                  <c:pt idx="201">
                    <c:v>3.7270145992150992E-4</c:v>
                  </c:pt>
                  <c:pt idx="202">
                    <c:v>3.6415195852470183E-4</c:v>
                  </c:pt>
                  <c:pt idx="203">
                    <c:v>3.6984642153234691E-4</c:v>
                  </c:pt>
                  <c:pt idx="204">
                    <c:v>3.6767976639289667E-4</c:v>
                  </c:pt>
                  <c:pt idx="205">
                    <c:v>3.6977048245397218E-4</c:v>
                  </c:pt>
                  <c:pt idx="206">
                    <c:v>3.6887540336267855E-4</c:v>
                  </c:pt>
                  <c:pt idx="207">
                    <c:v>3.7013163107475224E-4</c:v>
                  </c:pt>
                  <c:pt idx="208">
                    <c:v>3.7284867629402589E-4</c:v>
                  </c:pt>
                  <c:pt idx="209">
                    <c:v>3.7288766152590965E-4</c:v>
                  </c:pt>
                  <c:pt idx="210">
                    <c:v>3.6539304626074951E-4</c:v>
                  </c:pt>
                  <c:pt idx="211">
                    <c:v>3.7510927927771347E-4</c:v>
                  </c:pt>
                  <c:pt idx="212">
                    <c:v>3.6640252673562039E-4</c:v>
                  </c:pt>
                  <c:pt idx="213">
                    <c:v>3.6659742124297152E-4</c:v>
                  </c:pt>
                  <c:pt idx="214">
                    <c:v>3.7297958071453837E-4</c:v>
                  </c:pt>
                  <c:pt idx="215">
                    <c:v>3.6638042310192006E-4</c:v>
                  </c:pt>
                  <c:pt idx="216">
                    <c:v>3.7360620395468182E-4</c:v>
                  </c:pt>
                  <c:pt idx="217">
                    <c:v>3.6795115556032465E-4</c:v>
                  </c:pt>
                  <c:pt idx="218">
                    <c:v>3.7806319062704154E-4</c:v>
                  </c:pt>
                  <c:pt idx="219">
                    <c:v>3.7067582871195057E-4</c:v>
                  </c:pt>
                  <c:pt idx="220">
                    <c:v>3.6609705752966139E-4</c:v>
                  </c:pt>
                  <c:pt idx="221">
                    <c:v>3.7938858860024491E-4</c:v>
                  </c:pt>
                  <c:pt idx="222">
                    <c:v>3.6899843110122654E-4</c:v>
                  </c:pt>
                  <c:pt idx="223">
                    <c:v>3.7454414030186093E-4</c:v>
                  </c:pt>
                  <c:pt idx="224">
                    <c:v>3.7350936091579541E-4</c:v>
                  </c:pt>
                  <c:pt idx="225">
                    <c:v>3.7107571784548852E-4</c:v>
                  </c:pt>
                  <c:pt idx="226">
                    <c:v>3.7693207615924657E-4</c:v>
                  </c:pt>
                  <c:pt idx="227">
                    <c:v>3.6921362999580023E-4</c:v>
                  </c:pt>
                  <c:pt idx="228">
                    <c:v>3.7433365843534793E-4</c:v>
                  </c:pt>
                  <c:pt idx="229">
                    <c:v>3.7453433031287681E-4</c:v>
                  </c:pt>
                  <c:pt idx="230">
                    <c:v>3.7368947183727814E-4</c:v>
                  </c:pt>
                  <c:pt idx="231">
                    <c:v>3.6564093291047281E-4</c:v>
                  </c:pt>
                  <c:pt idx="232">
                    <c:v>3.7095200872016979E-4</c:v>
                  </c:pt>
                  <c:pt idx="233">
                    <c:v>3.7040685198868364E-4</c:v>
                  </c:pt>
                  <c:pt idx="234">
                    <c:v>3.7478684800004497E-4</c:v>
                  </c:pt>
                  <c:pt idx="235">
                    <c:v>3.6798579784290441E-4</c:v>
                  </c:pt>
                  <c:pt idx="236">
                    <c:v>3.7206519816888054E-4</c:v>
                  </c:pt>
                  <c:pt idx="237">
                    <c:v>3.5729428876637049E-4</c:v>
                  </c:pt>
                  <c:pt idx="238">
                    <c:v>3.6746041682837304E-4</c:v>
                  </c:pt>
                  <c:pt idx="239">
                    <c:v>3.7955112341822193E-4</c:v>
                  </c:pt>
                  <c:pt idx="240">
                    <c:v>3.7474240679119194E-4</c:v>
                  </c:pt>
                  <c:pt idx="241">
                    <c:v>3.755684875700173E-4</c:v>
                  </c:pt>
                  <c:pt idx="242">
                    <c:v>3.6773432958610519E-4</c:v>
                  </c:pt>
                  <c:pt idx="243">
                    <c:v>3.7812277914562773E-4</c:v>
                  </c:pt>
                  <c:pt idx="244">
                    <c:v>3.7323447235462006E-4</c:v>
                  </c:pt>
                  <c:pt idx="245">
                    <c:v>3.6883827290331845E-4</c:v>
                  </c:pt>
                  <c:pt idx="246">
                    <c:v>3.8789384594683211E-4</c:v>
                  </c:pt>
                  <c:pt idx="247">
                    <c:v>3.7459262028026837E-4</c:v>
                  </c:pt>
                  <c:pt idx="248">
                    <c:v>3.7543967384577663E-4</c:v>
                  </c:pt>
                  <c:pt idx="249">
                    <c:v>3.7124090994202017E-4</c:v>
                  </c:pt>
                  <c:pt idx="250">
                    <c:v>3.6732494306438736E-4</c:v>
                  </c:pt>
                  <c:pt idx="251">
                    <c:v>3.8005493268972011E-4</c:v>
                  </c:pt>
                  <c:pt idx="252">
                    <c:v>3.7246092948272898E-4</c:v>
                  </c:pt>
                  <c:pt idx="253">
                    <c:v>3.8072079471985977E-4</c:v>
                  </c:pt>
                  <c:pt idx="254">
                    <c:v>3.5974172184801811E-4</c:v>
                  </c:pt>
                  <c:pt idx="255">
                    <c:v>3.7159005956163122E-4</c:v>
                  </c:pt>
                  <c:pt idx="256">
                    <c:v>3.7056693197041492E-4</c:v>
                  </c:pt>
                  <c:pt idx="257">
                    <c:v>3.6853607089251043E-4</c:v>
                  </c:pt>
                  <c:pt idx="258">
                    <c:v>3.6795869641255625E-4</c:v>
                  </c:pt>
                  <c:pt idx="259">
                    <c:v>3.6679423819416257E-4</c:v>
                  </c:pt>
                  <c:pt idx="260">
                    <c:v>3.7177483115283792E-4</c:v>
                  </c:pt>
                  <c:pt idx="261">
                    <c:v>3.7164660793996351E-4</c:v>
                  </c:pt>
                  <c:pt idx="262">
                    <c:v>3.7110787881548081E-4</c:v>
                  </c:pt>
                  <c:pt idx="263">
                    <c:v>3.7221995996182197E-4</c:v>
                  </c:pt>
                  <c:pt idx="264">
                    <c:v>3.7189822337843398E-4</c:v>
                  </c:pt>
                  <c:pt idx="265">
                    <c:v>3.6508439618530554E-4</c:v>
                  </c:pt>
                  <c:pt idx="266">
                    <c:v>3.7677490025130923E-4</c:v>
                  </c:pt>
                  <c:pt idx="267">
                    <c:v>3.7338052649114829E-4</c:v>
                  </c:pt>
                  <c:pt idx="268">
                    <c:v>1.7623635352897714E-4</c:v>
                  </c:pt>
                  <c:pt idx="269">
                    <c:v>3.7632685607443786E-4</c:v>
                  </c:pt>
                  <c:pt idx="270">
                    <c:v>3.6985015468864066E-4</c:v>
                  </c:pt>
                  <c:pt idx="271">
                    <c:v>3.7152391673568347E-4</c:v>
                  </c:pt>
                  <c:pt idx="272">
                    <c:v>3.6991554527735556E-4</c:v>
                  </c:pt>
                  <c:pt idx="273">
                    <c:v>3.7056538008561543E-4</c:v>
                  </c:pt>
                  <c:pt idx="274">
                    <c:v>3.7767464964958732E-4</c:v>
                  </c:pt>
                  <c:pt idx="275">
                    <c:v>3.7204298141481151E-4</c:v>
                  </c:pt>
                  <c:pt idx="276">
                    <c:v>3.7363402418310498E-4</c:v>
                  </c:pt>
                  <c:pt idx="277">
                    <c:v>3.7829967685855457E-4</c:v>
                  </c:pt>
                  <c:pt idx="278">
                    <c:v>3.7539020866768743E-4</c:v>
                  </c:pt>
                  <c:pt idx="279">
                    <c:v>3.7132404089653813E-4</c:v>
                  </c:pt>
                  <c:pt idx="280">
                    <c:v>3.7695778080066027E-4</c:v>
                  </c:pt>
                  <c:pt idx="281">
                    <c:v>3.7166150721812424E-4</c:v>
                  </c:pt>
                  <c:pt idx="282">
                    <c:v>3.7645961730757408E-4</c:v>
                  </c:pt>
                  <c:pt idx="283">
                    <c:v>3.7021952221675278E-4</c:v>
                  </c:pt>
                  <c:pt idx="284">
                    <c:v>3.7084588910494133E-4</c:v>
                  </c:pt>
                  <c:pt idx="285">
                    <c:v>3.749696576337322E-4</c:v>
                  </c:pt>
                  <c:pt idx="286">
                    <c:v>3.6832738774374461E-4</c:v>
                  </c:pt>
                  <c:pt idx="287">
                    <c:v>3.7223201930712898E-4</c:v>
                  </c:pt>
                  <c:pt idx="288">
                    <c:v>3.7338764089105326E-4</c:v>
                  </c:pt>
                  <c:pt idx="289">
                    <c:v>3.7302396497674304E-4</c:v>
                  </c:pt>
                  <c:pt idx="290">
                    <c:v>3.7323303616788503E-4</c:v>
                  </c:pt>
                  <c:pt idx="291">
                    <c:v>3.711119336049449E-4</c:v>
                  </c:pt>
                  <c:pt idx="292">
                    <c:v>3.6476325987581319E-4</c:v>
                  </c:pt>
                  <c:pt idx="293">
                    <c:v>3.6692936099481937E-4</c:v>
                  </c:pt>
                  <c:pt idx="294">
                    <c:v>3.709938528542761E-4</c:v>
                  </c:pt>
                  <c:pt idx="295">
                    <c:v>3.6892320282932837E-4</c:v>
                  </c:pt>
                  <c:pt idx="296">
                    <c:v>3.7387043615935407E-4</c:v>
                  </c:pt>
                  <c:pt idx="297">
                    <c:v>3.6759104006406975E-4</c:v>
                  </c:pt>
                  <c:pt idx="298">
                    <c:v>3.6446742002668687E-4</c:v>
                  </c:pt>
                  <c:pt idx="299">
                    <c:v>3.689710917071962E-4</c:v>
                  </c:pt>
                  <c:pt idx="300">
                    <c:v>3.630536482182361E-4</c:v>
                  </c:pt>
                  <c:pt idx="301">
                    <c:v>3.6955346140860312E-4</c:v>
                  </c:pt>
                  <c:pt idx="302">
                    <c:v>3.6949274981718118E-4</c:v>
                  </c:pt>
                  <c:pt idx="303">
                    <c:v>3.641039519208212E-4</c:v>
                  </c:pt>
                  <c:pt idx="304">
                    <c:v>3.695793437115161E-4</c:v>
                  </c:pt>
                  <c:pt idx="305">
                    <c:v>3.6784675548256807E-4</c:v>
                  </c:pt>
                  <c:pt idx="306">
                    <c:v>3.6483525360837382E-4</c:v>
                  </c:pt>
                  <c:pt idx="307">
                    <c:v>3.7357653547900492E-4</c:v>
                  </c:pt>
                  <c:pt idx="308">
                    <c:v>3.6818903874582718E-4</c:v>
                  </c:pt>
                  <c:pt idx="309">
                    <c:v>3.7429106694386062E-4</c:v>
                  </c:pt>
                  <c:pt idx="310">
                    <c:v>3.7185805799052794E-4</c:v>
                  </c:pt>
                  <c:pt idx="311">
                    <c:v>3.6797664790447345E-4</c:v>
                  </c:pt>
                  <c:pt idx="312">
                    <c:v>3.6626839938302719E-4</c:v>
                  </c:pt>
                  <c:pt idx="313">
                    <c:v>3.661741572231261E-4</c:v>
                  </c:pt>
                  <c:pt idx="314">
                    <c:v>3.6696626495729356E-4</c:v>
                  </c:pt>
                  <c:pt idx="315">
                    <c:v>3.6785066352595849E-4</c:v>
                  </c:pt>
                  <c:pt idx="316">
                    <c:v>3.7036412331736162E-4</c:v>
                  </c:pt>
                  <c:pt idx="317">
                    <c:v>3.6507622431408601E-4</c:v>
                  </c:pt>
                  <c:pt idx="318">
                    <c:v>3.7084683107698201E-4</c:v>
                  </c:pt>
                  <c:pt idx="319">
                    <c:v>3.6971589280517864E-4</c:v>
                  </c:pt>
                  <c:pt idx="320">
                    <c:v>3.7143836891778128E-4</c:v>
                  </c:pt>
                  <c:pt idx="321">
                    <c:v>3.6687356800868846E-4</c:v>
                  </c:pt>
                  <c:pt idx="322">
                    <c:v>3.651462767350156E-4</c:v>
                  </c:pt>
                  <c:pt idx="323">
                    <c:v>3.7030513590405632E-4</c:v>
                  </c:pt>
                  <c:pt idx="324">
                    <c:v>3.701966722639718E-4</c:v>
                  </c:pt>
                  <c:pt idx="325">
                    <c:v>3.6377744943480201E-4</c:v>
                  </c:pt>
                  <c:pt idx="326">
                    <c:v>3.6955426941554214E-4</c:v>
                  </c:pt>
                  <c:pt idx="327">
                    <c:v>3.7596825795817816E-4</c:v>
                  </c:pt>
                  <c:pt idx="328">
                    <c:v>3.7718120422286511E-4</c:v>
                  </c:pt>
                  <c:pt idx="329">
                    <c:v>3.7024949594347852E-4</c:v>
                  </c:pt>
                  <c:pt idx="330">
                    <c:v>3.6708386584855625E-4</c:v>
                  </c:pt>
                  <c:pt idx="331">
                    <c:v>3.728631925189607E-4</c:v>
                  </c:pt>
                  <c:pt idx="332">
                    <c:v>3.7964896889304257E-4</c:v>
                  </c:pt>
                  <c:pt idx="333">
                    <c:v>3.3093255185612095E-4</c:v>
                  </c:pt>
                  <c:pt idx="334">
                    <c:v>3.7555785895593556E-4</c:v>
                  </c:pt>
                  <c:pt idx="335">
                    <c:v>3.6849456683118878E-4</c:v>
                  </c:pt>
                  <c:pt idx="336">
                    <c:v>3.7035278733665535E-4</c:v>
                  </c:pt>
                  <c:pt idx="337">
                    <c:v>3.7806535071731079E-4</c:v>
                  </c:pt>
                  <c:pt idx="338">
                    <c:v>3.6843495825399173E-4</c:v>
                  </c:pt>
                  <c:pt idx="339">
                    <c:v>3.6353159703229123E-4</c:v>
                  </c:pt>
                  <c:pt idx="340">
                    <c:v>3.6662331047282811E-4</c:v>
                  </c:pt>
                  <c:pt idx="341">
                    <c:v>3.6907237066827696E-4</c:v>
                  </c:pt>
                  <c:pt idx="342">
                    <c:v>3.6538303486216377E-4</c:v>
                  </c:pt>
                  <c:pt idx="343">
                    <c:v>3.6433350490342495E-4</c:v>
                  </c:pt>
                  <c:pt idx="344">
                    <c:v>3.6574291999135681E-4</c:v>
                  </c:pt>
                  <c:pt idx="345">
                    <c:v>3.6839155768341613E-4</c:v>
                  </c:pt>
                  <c:pt idx="346">
                    <c:v>3.6694028214639247E-4</c:v>
                  </c:pt>
                  <c:pt idx="347">
                    <c:v>3.6692643017021906E-4</c:v>
                  </c:pt>
                  <c:pt idx="348">
                    <c:v>3.6579650800999761E-4</c:v>
                  </c:pt>
                  <c:pt idx="349">
                    <c:v>3.6466861585959803E-4</c:v>
                  </c:pt>
                  <c:pt idx="350">
                    <c:v>3.7220375905562384E-4</c:v>
                  </c:pt>
                  <c:pt idx="351">
                    <c:v>3.7167880748301704E-4</c:v>
                  </c:pt>
                  <c:pt idx="352">
                    <c:v>3.673494184855657E-4</c:v>
                  </c:pt>
                  <c:pt idx="353">
                    <c:v>3.6827686432327182E-4</c:v>
                  </c:pt>
                  <c:pt idx="354">
                    <c:v>3.6319115353627165E-4</c:v>
                  </c:pt>
                  <c:pt idx="355">
                    <c:v>3.6909478882374747E-4</c:v>
                  </c:pt>
                  <c:pt idx="356">
                    <c:v>3.7465938649918872E-4</c:v>
                  </c:pt>
                  <c:pt idx="357">
                    <c:v>3.6784812411109319E-4</c:v>
                  </c:pt>
                  <c:pt idx="358">
                    <c:v>3.7047184851945542E-4</c:v>
                  </c:pt>
                  <c:pt idx="359">
                    <c:v>3.6600577094832892E-4</c:v>
                  </c:pt>
                  <c:pt idx="360">
                    <c:v>3.6930532950824605E-4</c:v>
                  </c:pt>
                  <c:pt idx="361">
                    <c:v>3.6542707531790126E-4</c:v>
                  </c:pt>
                  <c:pt idx="362">
                    <c:v>3.6406500424876617E-4</c:v>
                  </c:pt>
                  <c:pt idx="363">
                    <c:v>3.7111539030934814E-4</c:v>
                  </c:pt>
                  <c:pt idx="364">
                    <c:v>3.6555544806860375E-4</c:v>
                  </c:pt>
                  <c:pt idx="365">
                    <c:v>3.6978384746651899E-4</c:v>
                  </c:pt>
                  <c:pt idx="366">
                    <c:v>3.689843945735187E-4</c:v>
                  </c:pt>
                  <c:pt idx="367">
                    <c:v>3.6129587422384417E-4</c:v>
                  </c:pt>
                  <c:pt idx="368">
                    <c:v>3.6488100529477103E-4</c:v>
                  </c:pt>
                  <c:pt idx="369">
                    <c:v>3.581170340823496E-4</c:v>
                  </c:pt>
                  <c:pt idx="370">
                    <c:v>3.6520318722282381E-4</c:v>
                  </c:pt>
                  <c:pt idx="371">
                    <c:v>3.7077594357766761E-4</c:v>
                  </c:pt>
                  <c:pt idx="372">
                    <c:v>3.6866792159330421E-4</c:v>
                  </c:pt>
                  <c:pt idx="373">
                    <c:v>3.6452829910459751E-4</c:v>
                  </c:pt>
                  <c:pt idx="374">
                    <c:v>3.632222215930317E-4</c:v>
                  </c:pt>
                  <c:pt idx="375">
                    <c:v>3.6169543984742209E-4</c:v>
                  </c:pt>
                  <c:pt idx="376">
                    <c:v>3.6861558771333794E-4</c:v>
                  </c:pt>
                  <c:pt idx="377">
                    <c:v>3.620189455685174E-4</c:v>
                  </c:pt>
                  <c:pt idx="378">
                    <c:v>3.7173022484222206E-4</c:v>
                  </c:pt>
                  <c:pt idx="379">
                    <c:v>3.6922507515179379E-4</c:v>
                  </c:pt>
                  <c:pt idx="380">
                    <c:v>3.6207127758364633E-4</c:v>
                  </c:pt>
                  <c:pt idx="381">
                    <c:v>3.6569998900491695E-4</c:v>
                  </c:pt>
                  <c:pt idx="382">
                    <c:v>3.6732076432396645E-4</c:v>
                  </c:pt>
                  <c:pt idx="383">
                    <c:v>3.6939337340270419E-4</c:v>
                  </c:pt>
                  <c:pt idx="384">
                    <c:v>3.6512435092919974E-4</c:v>
                  </c:pt>
                  <c:pt idx="385">
                    <c:v>3.6520947862261069E-4</c:v>
                  </c:pt>
                  <c:pt idx="386">
                    <c:v>3.5888819238574522E-4</c:v>
                  </c:pt>
                  <c:pt idx="387">
                    <c:v>3.6395428371591582E-4</c:v>
                  </c:pt>
                  <c:pt idx="388">
                    <c:v>3.6712935449116315E-4</c:v>
                  </c:pt>
                  <c:pt idx="389">
                    <c:v>3.7047370359712621E-4</c:v>
                  </c:pt>
                  <c:pt idx="390">
                    <c:v>3.6791764968606205E-4</c:v>
                  </c:pt>
                  <c:pt idx="391">
                    <c:v>3.7573487696162611E-4</c:v>
                  </c:pt>
                  <c:pt idx="392">
                    <c:v>3.6285529866079361E-4</c:v>
                  </c:pt>
                  <c:pt idx="393">
                    <c:v>3.6873809991094808E-4</c:v>
                  </c:pt>
                  <c:pt idx="394">
                    <c:v>3.6323831815836803E-4</c:v>
                  </c:pt>
                  <c:pt idx="395">
                    <c:v>3.6808480825021277E-4</c:v>
                  </c:pt>
                  <c:pt idx="396">
                    <c:v>3.7189137785056806E-4</c:v>
                  </c:pt>
                  <c:pt idx="397">
                    <c:v>3.6872714721507646E-4</c:v>
                  </c:pt>
                  <c:pt idx="398">
                    <c:v>3.640456018058009E-4</c:v>
                  </c:pt>
                  <c:pt idx="399">
                    <c:v>3.6742159198158858E-4</c:v>
                  </c:pt>
                  <c:pt idx="400">
                    <c:v>3.6787246835998214E-4</c:v>
                  </c:pt>
                  <c:pt idx="401">
                    <c:v>3.614938148855688E-4</c:v>
                  </c:pt>
                  <c:pt idx="402">
                    <c:v>3.5986645073936274E-4</c:v>
                  </c:pt>
                  <c:pt idx="403">
                    <c:v>3.6556324739121359E-4</c:v>
                  </c:pt>
                  <c:pt idx="404">
                    <c:v>3.6657456019921605E-4</c:v>
                  </c:pt>
                  <c:pt idx="405">
                    <c:v>3.711528864814106E-4</c:v>
                  </c:pt>
                  <c:pt idx="406">
                    <c:v>3.6349512059827093E-4</c:v>
                  </c:pt>
                  <c:pt idx="407">
                    <c:v>3.6489892127808708E-4</c:v>
                  </c:pt>
                  <c:pt idx="408">
                    <c:v>3.5552595904059193E-4</c:v>
                  </c:pt>
                  <c:pt idx="409">
                    <c:v>3.5947249303951888E-4</c:v>
                  </c:pt>
                  <c:pt idx="410">
                    <c:v>3.6978661341618854E-4</c:v>
                  </c:pt>
                  <c:pt idx="411">
                    <c:v>3.649410392317965E-4</c:v>
                  </c:pt>
                  <c:pt idx="412">
                    <c:v>3.6673578664995013E-4</c:v>
                  </c:pt>
                  <c:pt idx="413">
                    <c:v>3.7375479721180299E-4</c:v>
                  </c:pt>
                  <c:pt idx="414">
                    <c:v>3.5969864632980932E-4</c:v>
                  </c:pt>
                  <c:pt idx="415">
                    <c:v>3.7199662645229155E-4</c:v>
                  </c:pt>
                  <c:pt idx="416">
                    <c:v>3.60153833350658E-4</c:v>
                  </c:pt>
                  <c:pt idx="417">
                    <c:v>3.7058728658651095E-4</c:v>
                  </c:pt>
                  <c:pt idx="418">
                    <c:v>3.6709200286388455E-4</c:v>
                  </c:pt>
                  <c:pt idx="419">
                    <c:v>3.5899863522472321E-4</c:v>
                  </c:pt>
                  <c:pt idx="420">
                    <c:v>3.6477658200466498E-4</c:v>
                  </c:pt>
                  <c:pt idx="421">
                    <c:v>3.7075529461664039E-4</c:v>
                  </c:pt>
                  <c:pt idx="422">
                    <c:v>3.7073466996740968E-4</c:v>
                  </c:pt>
                  <c:pt idx="423">
                    <c:v>3.6798171575186389E-4</c:v>
                  </c:pt>
                  <c:pt idx="424">
                    <c:v>3.7168707189203361E-4</c:v>
                  </c:pt>
                  <c:pt idx="425">
                    <c:v>3.5409896348334981E-4</c:v>
                  </c:pt>
                  <c:pt idx="426">
                    <c:v>3.6283241067129531E-4</c:v>
                  </c:pt>
                  <c:pt idx="427">
                    <c:v>3.5760857216386092E-4</c:v>
                  </c:pt>
                  <c:pt idx="428">
                    <c:v>3.6433497798521447E-4</c:v>
                  </c:pt>
                  <c:pt idx="429">
                    <c:v>3.5917590684794997E-4</c:v>
                  </c:pt>
                  <c:pt idx="430">
                    <c:v>3.5840204340197582E-4</c:v>
                  </c:pt>
                  <c:pt idx="431">
                    <c:v>3.5663333357192971E-4</c:v>
                  </c:pt>
                  <c:pt idx="432">
                    <c:v>3.6462113995061238E-4</c:v>
                  </c:pt>
                  <c:pt idx="433">
                    <c:v>3.6430340738349083E-4</c:v>
                  </c:pt>
                  <c:pt idx="434">
                    <c:v>3.6516418536938625E-4</c:v>
                  </c:pt>
                  <c:pt idx="435">
                    <c:v>3.6631251750383366E-4</c:v>
                  </c:pt>
                  <c:pt idx="436">
                    <c:v>3.6258639451990636E-4</c:v>
                  </c:pt>
                  <c:pt idx="437">
                    <c:v>3.6047012865986282E-4</c:v>
                  </c:pt>
                  <c:pt idx="438">
                    <c:v>3.6245180944887649E-4</c:v>
                  </c:pt>
                  <c:pt idx="439">
                    <c:v>3.6328566774617392E-4</c:v>
                  </c:pt>
                  <c:pt idx="440">
                    <c:v>3.6708511080959047E-4</c:v>
                  </c:pt>
                  <c:pt idx="441">
                    <c:v>3.6261769735824393E-4</c:v>
                  </c:pt>
                  <c:pt idx="442">
                    <c:v>3.5669375127286065E-4</c:v>
                  </c:pt>
                  <c:pt idx="443">
                    <c:v>3.6574066861086956E-4</c:v>
                  </c:pt>
                  <c:pt idx="444">
                    <c:v>3.6513512336403979E-4</c:v>
                  </c:pt>
                  <c:pt idx="445">
                    <c:v>3.7147066272508541E-4</c:v>
                  </c:pt>
                  <c:pt idx="446">
                    <c:v>3.7225739189802317E-4</c:v>
                  </c:pt>
                  <c:pt idx="447">
                    <c:v>3.6566458905673755E-4</c:v>
                  </c:pt>
                  <c:pt idx="448">
                    <c:v>3.5743913839662259E-4</c:v>
                  </c:pt>
                  <c:pt idx="449">
                    <c:v>3.6863881095875768E-4</c:v>
                  </c:pt>
                  <c:pt idx="450">
                    <c:v>3.6844570382818607E-4</c:v>
                  </c:pt>
                  <c:pt idx="451">
                    <c:v>3.6412310777333398E-4</c:v>
                  </c:pt>
                  <c:pt idx="452">
                    <c:v>3.6207435335472812E-4</c:v>
                  </c:pt>
                  <c:pt idx="453">
                    <c:v>3.5676406746073451E-4</c:v>
                  </c:pt>
                  <c:pt idx="454">
                    <c:v>3.5765547229920795E-4</c:v>
                  </c:pt>
                  <c:pt idx="455">
                    <c:v>3.5079123361022376E-4</c:v>
                  </c:pt>
                  <c:pt idx="456">
                    <c:v>3.7035279050391922E-4</c:v>
                  </c:pt>
                  <c:pt idx="457">
                    <c:v>3.684649521089346E-4</c:v>
                  </c:pt>
                  <c:pt idx="458">
                    <c:v>3.6741192760635842E-4</c:v>
                  </c:pt>
                  <c:pt idx="459">
                    <c:v>3.693617350998219E-4</c:v>
                  </c:pt>
                  <c:pt idx="460">
                    <c:v>3.6520838101226227E-4</c:v>
                  </c:pt>
                  <c:pt idx="461">
                    <c:v>3.6742039163805649E-4</c:v>
                  </c:pt>
                  <c:pt idx="462">
                    <c:v>3.6669347022777135E-4</c:v>
                  </c:pt>
                  <c:pt idx="463">
                    <c:v>3.6486707212076433E-4</c:v>
                  </c:pt>
                  <c:pt idx="464">
                    <c:v>3.6217138216708579E-4</c:v>
                  </c:pt>
                  <c:pt idx="465">
                    <c:v>3.5655950642913187E-4</c:v>
                  </c:pt>
                  <c:pt idx="466">
                    <c:v>3.6774255866341615E-4</c:v>
                  </c:pt>
                  <c:pt idx="467">
                    <c:v>3.630434543297462E-4</c:v>
                  </c:pt>
                  <c:pt idx="468">
                    <c:v>3.5973239358415857E-4</c:v>
                  </c:pt>
                  <c:pt idx="469">
                    <c:v>3.6524573574173451E-4</c:v>
                  </c:pt>
                  <c:pt idx="470">
                    <c:v>3.6477051174017589E-4</c:v>
                  </c:pt>
                  <c:pt idx="471">
                    <c:v>3.628382109710208E-4</c:v>
                  </c:pt>
                  <c:pt idx="472">
                    <c:v>3.5947006945704664E-4</c:v>
                  </c:pt>
                  <c:pt idx="473">
                    <c:v>3.660106385438138E-4</c:v>
                  </c:pt>
                  <c:pt idx="474">
                    <c:v>3.6590296042452532E-4</c:v>
                  </c:pt>
                  <c:pt idx="475">
                    <c:v>3.6093733990907282E-4</c:v>
                  </c:pt>
                  <c:pt idx="476">
                    <c:v>3.6495199382096782E-4</c:v>
                  </c:pt>
                  <c:pt idx="477">
                    <c:v>3.5481251660903282E-4</c:v>
                  </c:pt>
                  <c:pt idx="478">
                    <c:v>3.6404348915416464E-4</c:v>
                  </c:pt>
                  <c:pt idx="479">
                    <c:v>3.6059074717950082E-4</c:v>
                  </c:pt>
                  <c:pt idx="480">
                    <c:v>3.6272848599857893E-4</c:v>
                  </c:pt>
                  <c:pt idx="481">
                    <c:v>3.6186572041187312E-4</c:v>
                  </c:pt>
                  <c:pt idx="482">
                    <c:v>3.5388594255084181E-4</c:v>
                  </c:pt>
                  <c:pt idx="483">
                    <c:v>3.6476958367618554E-4</c:v>
                  </c:pt>
                  <c:pt idx="484">
                    <c:v>3.6237884223261677E-4</c:v>
                  </c:pt>
                  <c:pt idx="485">
                    <c:v>3.661749833655514E-4</c:v>
                  </c:pt>
                  <c:pt idx="486">
                    <c:v>3.6386588183900492E-4</c:v>
                  </c:pt>
                  <c:pt idx="487">
                    <c:v>3.6265660734194561E-4</c:v>
                  </c:pt>
                  <c:pt idx="488">
                    <c:v>3.6365605327981612E-4</c:v>
                  </c:pt>
                  <c:pt idx="489">
                    <c:v>3.5722710920439054E-4</c:v>
                  </c:pt>
                  <c:pt idx="490">
                    <c:v>3.6629776367376595E-4</c:v>
                  </c:pt>
                  <c:pt idx="491">
                    <c:v>3.6348588274468955E-4</c:v>
                  </c:pt>
                  <c:pt idx="492">
                    <c:v>3.6190721858463337E-4</c:v>
                  </c:pt>
                  <c:pt idx="493">
                    <c:v>3.6081333163552273E-4</c:v>
                  </c:pt>
                  <c:pt idx="494">
                    <c:v>3.6392746341202609E-4</c:v>
                  </c:pt>
                  <c:pt idx="495">
                    <c:v>3.6148583202709982E-4</c:v>
                  </c:pt>
                  <c:pt idx="496">
                    <c:v>3.6191363726989316E-4</c:v>
                  </c:pt>
                  <c:pt idx="497">
                    <c:v>3.6037755948079621E-4</c:v>
                  </c:pt>
                  <c:pt idx="498">
                    <c:v>3.6809163811985472E-4</c:v>
                  </c:pt>
                  <c:pt idx="499">
                    <c:v>3.550759886210032E-4</c:v>
                  </c:pt>
                  <c:pt idx="500">
                    <c:v>3.5421325047933235E-4</c:v>
                  </c:pt>
                  <c:pt idx="501">
                    <c:v>3.6797308430639027E-4</c:v>
                  </c:pt>
                  <c:pt idx="502">
                    <c:v>3.5841555015269744E-4</c:v>
                  </c:pt>
                  <c:pt idx="503">
                    <c:v>3.5271161202938775E-4</c:v>
                  </c:pt>
                  <c:pt idx="504">
                    <c:v>3.5979422830190855E-4</c:v>
                  </c:pt>
                  <c:pt idx="505">
                    <c:v>3.6309560580097012E-4</c:v>
                  </c:pt>
                  <c:pt idx="506">
                    <c:v>3.6496224084990391E-4</c:v>
                  </c:pt>
                  <c:pt idx="507">
                    <c:v>3.6499494987634348E-4</c:v>
                  </c:pt>
                  <c:pt idx="508">
                    <c:v>3.5703080215987085E-4</c:v>
                  </c:pt>
                  <c:pt idx="509">
                    <c:v>3.7086727123790842E-4</c:v>
                  </c:pt>
                  <c:pt idx="510">
                    <c:v>3.5630315713536015E-4</c:v>
                  </c:pt>
                  <c:pt idx="511">
                    <c:v>3.6529511860934296E-4</c:v>
                  </c:pt>
                  <c:pt idx="512">
                    <c:v>3.6743427031876128E-4</c:v>
                  </c:pt>
                  <c:pt idx="513">
                    <c:v>3.7031132472475995E-4</c:v>
                  </c:pt>
                  <c:pt idx="514">
                    <c:v>3.6677127596507436E-4</c:v>
                  </c:pt>
                  <c:pt idx="515">
                    <c:v>3.6855091469294111E-4</c:v>
                  </c:pt>
                  <c:pt idx="516">
                    <c:v>3.6581645141672646E-4</c:v>
                  </c:pt>
                  <c:pt idx="517">
                    <c:v>3.5858456548080981E-4</c:v>
                  </c:pt>
                  <c:pt idx="518">
                    <c:v>3.6515700020215157E-4</c:v>
                  </c:pt>
                  <c:pt idx="519">
                    <c:v>3.595783582985068E-4</c:v>
                  </c:pt>
                  <c:pt idx="520">
                    <c:v>3.6499173732328397E-4</c:v>
                  </c:pt>
                  <c:pt idx="521">
                    <c:v>3.6718276825141281E-4</c:v>
                  </c:pt>
                  <c:pt idx="522">
                    <c:v>3.6781658231892195E-4</c:v>
                  </c:pt>
                  <c:pt idx="523">
                    <c:v>3.6202008732762235E-4</c:v>
                  </c:pt>
                  <c:pt idx="524">
                    <c:v>3.6190034616364675E-4</c:v>
                  </c:pt>
                  <c:pt idx="525">
                    <c:v>3.634145460906382E-4</c:v>
                  </c:pt>
                  <c:pt idx="526">
                    <c:v>3.6082605628856741E-4</c:v>
                  </c:pt>
                  <c:pt idx="527">
                    <c:v>3.560026756010681E-4</c:v>
                  </c:pt>
                  <c:pt idx="528">
                    <c:v>3.6349578686373734E-4</c:v>
                  </c:pt>
                  <c:pt idx="529">
                    <c:v>3.609715999007542E-4</c:v>
                  </c:pt>
                  <c:pt idx="530">
                    <c:v>3.6369355190913125E-4</c:v>
                  </c:pt>
                  <c:pt idx="531">
                    <c:v>3.6596927219020891E-4</c:v>
                  </c:pt>
                  <c:pt idx="532">
                    <c:v>3.6400926410095513E-4</c:v>
                  </c:pt>
                  <c:pt idx="533">
                    <c:v>3.7083893778601721E-4</c:v>
                  </c:pt>
                  <c:pt idx="534">
                    <c:v>3.5101929851464247E-4</c:v>
                  </c:pt>
                  <c:pt idx="535">
                    <c:v>3.6251192824307327E-4</c:v>
                  </c:pt>
                  <c:pt idx="536">
                    <c:v>3.6322244814290117E-4</c:v>
                  </c:pt>
                  <c:pt idx="537">
                    <c:v>3.6215227178540329E-4</c:v>
                  </c:pt>
                  <c:pt idx="538">
                    <c:v>3.6313946527311285E-4</c:v>
                  </c:pt>
                  <c:pt idx="539">
                    <c:v>3.5893237374017321E-4</c:v>
                  </c:pt>
                  <c:pt idx="540">
                    <c:v>3.6309053270852122E-4</c:v>
                  </c:pt>
                  <c:pt idx="541">
                    <c:v>3.658600247605201E-4</c:v>
                  </c:pt>
                  <c:pt idx="542">
                    <c:v>3.6215428150741845E-4</c:v>
                  </c:pt>
                  <c:pt idx="543">
                    <c:v>3.6910267530683211E-4</c:v>
                  </c:pt>
                  <c:pt idx="544">
                    <c:v>3.6425454651310251E-4</c:v>
                  </c:pt>
                  <c:pt idx="545">
                    <c:v>3.5482336645979956E-4</c:v>
                  </c:pt>
                  <c:pt idx="546">
                    <c:v>3.5849486148913388E-4</c:v>
                  </c:pt>
                  <c:pt idx="547">
                    <c:v>3.6887500162098092E-4</c:v>
                  </c:pt>
                  <c:pt idx="548">
                    <c:v>3.6519687068863402E-4</c:v>
                  </c:pt>
                  <c:pt idx="549">
                    <c:v>3.591397629767159E-4</c:v>
                  </c:pt>
                  <c:pt idx="550">
                    <c:v>3.6491317308862646E-4</c:v>
                  </c:pt>
                  <c:pt idx="551">
                    <c:v>3.6317657167829091E-4</c:v>
                  </c:pt>
                  <c:pt idx="552">
                    <c:v>3.7736118658845909E-4</c:v>
                  </c:pt>
                  <c:pt idx="553">
                    <c:v>3.5817795886765839E-4</c:v>
                  </c:pt>
                  <c:pt idx="554">
                    <c:v>3.6533372749004045E-4</c:v>
                  </c:pt>
                  <c:pt idx="555">
                    <c:v>3.5856173048062079E-4</c:v>
                  </c:pt>
                  <c:pt idx="556">
                    <c:v>3.6715806466064139E-4</c:v>
                  </c:pt>
                  <c:pt idx="557">
                    <c:v>3.6960135424833639E-4</c:v>
                  </c:pt>
                  <c:pt idx="558">
                    <c:v>3.6305909348371008E-4</c:v>
                  </c:pt>
                  <c:pt idx="559">
                    <c:v>3.6387056858133053E-4</c:v>
                  </c:pt>
                  <c:pt idx="560">
                    <c:v>3.8425754834731297E-4</c:v>
                  </c:pt>
                  <c:pt idx="561">
                    <c:v>3.8403927364065937E-4</c:v>
                  </c:pt>
                  <c:pt idx="562">
                    <c:v>3.854793042042951E-4</c:v>
                  </c:pt>
                  <c:pt idx="563">
                    <c:v>3.8349942176882552E-4</c:v>
                  </c:pt>
                  <c:pt idx="564">
                    <c:v>3.8574716720089601E-4</c:v>
                  </c:pt>
                  <c:pt idx="565">
                    <c:v>3.8241318426027871E-4</c:v>
                  </c:pt>
                  <c:pt idx="566">
                    <c:v>3.5226542540013487E-4</c:v>
                  </c:pt>
                  <c:pt idx="567">
                    <c:v>3.5935398485184935E-4</c:v>
                  </c:pt>
                  <c:pt idx="568">
                    <c:v>3.6107500228709779E-4</c:v>
                  </c:pt>
                  <c:pt idx="569">
                    <c:v>3.6542837114497147E-4</c:v>
                  </c:pt>
                  <c:pt idx="570">
                    <c:v>3.6312747744063096E-4</c:v>
                  </c:pt>
                  <c:pt idx="571">
                    <c:v>3.6019054278266721E-4</c:v>
                  </c:pt>
                  <c:pt idx="572">
                    <c:v>3.5781046283028193E-4</c:v>
                  </c:pt>
                  <c:pt idx="573">
                    <c:v>3.5593185488495393E-4</c:v>
                  </c:pt>
                  <c:pt idx="574">
                    <c:v>3.5695493496631605E-4</c:v>
                  </c:pt>
                  <c:pt idx="575">
                    <c:v>3.593591542553199E-4</c:v>
                  </c:pt>
                  <c:pt idx="576">
                    <c:v>3.6335846704426859E-4</c:v>
                  </c:pt>
                  <c:pt idx="577">
                    <c:v>3.5918851803481993E-4</c:v>
                  </c:pt>
                  <c:pt idx="578">
                    <c:v>3.564671827576866E-4</c:v>
                  </c:pt>
                </c:numCache>
              </c:numRef>
            </c:plus>
            <c:minus>
              <c:numRef>
                <c:f>plots!$J:$J</c:f>
                <c:numCache>
                  <c:formatCode>General</c:formatCode>
                  <c:ptCount val="1048546"/>
                  <c:pt idx="1">
                    <c:v>3.7155282700415085E-4</c:v>
                  </c:pt>
                  <c:pt idx="2">
                    <c:v>3.6967676859956896E-4</c:v>
                  </c:pt>
                  <c:pt idx="3">
                    <c:v>3.7607238470759952E-4</c:v>
                  </c:pt>
                  <c:pt idx="4">
                    <c:v>3.8095658169570512E-4</c:v>
                  </c:pt>
                  <c:pt idx="5">
                    <c:v>3.7393093692789228E-4</c:v>
                  </c:pt>
                  <c:pt idx="6">
                    <c:v>3.7157012462252101E-4</c:v>
                  </c:pt>
                  <c:pt idx="7">
                    <c:v>3.7306040467292878E-4</c:v>
                  </c:pt>
                  <c:pt idx="8">
                    <c:v>3.6335980668941308E-4</c:v>
                  </c:pt>
                  <c:pt idx="9">
                    <c:v>3.9470358760008295E-4</c:v>
                  </c:pt>
                  <c:pt idx="10">
                    <c:v>3.7425213550493002E-4</c:v>
                  </c:pt>
                  <c:pt idx="11">
                    <c:v>3.7517905975397229E-4</c:v>
                  </c:pt>
                  <c:pt idx="12">
                    <c:v>3.6856205869463299E-4</c:v>
                  </c:pt>
                  <c:pt idx="13">
                    <c:v>3.7913155430340764E-4</c:v>
                  </c:pt>
                  <c:pt idx="14">
                    <c:v>3.7648534221731815E-4</c:v>
                  </c:pt>
                  <c:pt idx="15">
                    <c:v>3.7184501127089588E-4</c:v>
                  </c:pt>
                  <c:pt idx="16">
                    <c:v>3.7177724282260816E-4</c:v>
                  </c:pt>
                  <c:pt idx="17">
                    <c:v>3.7391945948961824E-4</c:v>
                  </c:pt>
                  <c:pt idx="18">
                    <c:v>3.6951607085835013E-4</c:v>
                  </c:pt>
                  <c:pt idx="19">
                    <c:v>3.6849136991062587E-4</c:v>
                  </c:pt>
                  <c:pt idx="20">
                    <c:v>3.6960165127608081E-4</c:v>
                  </c:pt>
                  <c:pt idx="21">
                    <c:v>3.6824334544621176E-4</c:v>
                  </c:pt>
                  <c:pt idx="22">
                    <c:v>3.7137171153786661E-4</c:v>
                  </c:pt>
                  <c:pt idx="23">
                    <c:v>3.6784528844990491E-4</c:v>
                  </c:pt>
                  <c:pt idx="24">
                    <c:v>3.7209242979384258E-4</c:v>
                  </c:pt>
                  <c:pt idx="25">
                    <c:v>3.690785363084942E-4</c:v>
                  </c:pt>
                  <c:pt idx="26">
                    <c:v>3.7407562689574698E-4</c:v>
                  </c:pt>
                  <c:pt idx="27">
                    <c:v>3.7284090102825005E-4</c:v>
                  </c:pt>
                  <c:pt idx="28">
                    <c:v>3.6371244288805623E-4</c:v>
                  </c:pt>
                  <c:pt idx="29">
                    <c:v>3.6569152265029779E-4</c:v>
                  </c:pt>
                  <c:pt idx="30">
                    <c:v>3.7054211618345464E-4</c:v>
                  </c:pt>
                  <c:pt idx="31">
                    <c:v>3.6947852163619465E-4</c:v>
                  </c:pt>
                  <c:pt idx="32">
                    <c:v>3.6929370651200822E-4</c:v>
                  </c:pt>
                  <c:pt idx="33">
                    <c:v>3.7692521613200684E-4</c:v>
                  </c:pt>
                  <c:pt idx="34">
                    <c:v>3.7507095610431792E-4</c:v>
                  </c:pt>
                  <c:pt idx="35">
                    <c:v>3.7842571488163267E-4</c:v>
                  </c:pt>
                  <c:pt idx="36">
                    <c:v>3.7330347825415168E-4</c:v>
                  </c:pt>
                  <c:pt idx="37">
                    <c:v>3.6760944065742859E-4</c:v>
                  </c:pt>
                  <c:pt idx="38">
                    <c:v>3.7262270344776886E-4</c:v>
                  </c:pt>
                  <c:pt idx="39">
                    <c:v>3.6770045599405501E-4</c:v>
                  </c:pt>
                  <c:pt idx="40">
                    <c:v>3.7069994315532337E-4</c:v>
                  </c:pt>
                  <c:pt idx="41">
                    <c:v>3.7467948030005108E-4</c:v>
                  </c:pt>
                  <c:pt idx="42">
                    <c:v>3.7233447980080205E-4</c:v>
                  </c:pt>
                  <c:pt idx="43">
                    <c:v>3.6529272316785765E-4</c:v>
                  </c:pt>
                  <c:pt idx="44">
                    <c:v>3.6987141322266119E-4</c:v>
                  </c:pt>
                  <c:pt idx="45">
                    <c:v>3.7277875573940502E-4</c:v>
                  </c:pt>
                  <c:pt idx="46">
                    <c:v>3.7521988092193299E-4</c:v>
                  </c:pt>
                  <c:pt idx="47">
                    <c:v>3.6710259708820257E-4</c:v>
                  </c:pt>
                  <c:pt idx="48">
                    <c:v>3.635868631233555E-4</c:v>
                  </c:pt>
                  <c:pt idx="49">
                    <c:v>3.7347845471337189E-4</c:v>
                  </c:pt>
                  <c:pt idx="50">
                    <c:v>3.7308813569423405E-4</c:v>
                  </c:pt>
                  <c:pt idx="51">
                    <c:v>3.7147795842277701E-4</c:v>
                  </c:pt>
                  <c:pt idx="52">
                    <c:v>3.6871805328418802E-4</c:v>
                  </c:pt>
                  <c:pt idx="53">
                    <c:v>3.7443764859384007E-4</c:v>
                  </c:pt>
                  <c:pt idx="54">
                    <c:v>3.6515725627670023E-4</c:v>
                  </c:pt>
                  <c:pt idx="55">
                    <c:v>3.6713357771007608E-4</c:v>
                  </c:pt>
                  <c:pt idx="56">
                    <c:v>3.7345459583435094E-4</c:v>
                  </c:pt>
                  <c:pt idx="57">
                    <c:v>3.6736434402425224E-4</c:v>
                  </c:pt>
                  <c:pt idx="58">
                    <c:v>3.6903538561847761E-4</c:v>
                  </c:pt>
                  <c:pt idx="59">
                    <c:v>3.6408697566345482E-4</c:v>
                  </c:pt>
                  <c:pt idx="60">
                    <c:v>3.6901487848200001E-4</c:v>
                  </c:pt>
                  <c:pt idx="61">
                    <c:v>3.660752728576617E-4</c:v>
                  </c:pt>
                  <c:pt idx="62">
                    <c:v>3.7616363696510072E-4</c:v>
                  </c:pt>
                  <c:pt idx="63">
                    <c:v>3.6901841223922521E-4</c:v>
                  </c:pt>
                  <c:pt idx="64">
                    <c:v>3.737946480481182E-4</c:v>
                  </c:pt>
                  <c:pt idx="65">
                    <c:v>3.6030632375376627E-4</c:v>
                  </c:pt>
                  <c:pt idx="66">
                    <c:v>3.7143462709460527E-4</c:v>
                  </c:pt>
                  <c:pt idx="67">
                    <c:v>3.6308576142715746E-4</c:v>
                  </c:pt>
                  <c:pt idx="68">
                    <c:v>3.627327397440059E-4</c:v>
                  </c:pt>
                  <c:pt idx="69">
                    <c:v>3.6506440955233764E-4</c:v>
                  </c:pt>
                  <c:pt idx="70">
                    <c:v>3.6522643076945138E-4</c:v>
                  </c:pt>
                  <c:pt idx="71">
                    <c:v>3.6069570509671844E-4</c:v>
                  </c:pt>
                  <c:pt idx="72">
                    <c:v>3.6350898347282034E-4</c:v>
                  </c:pt>
                  <c:pt idx="73">
                    <c:v>3.6746281673604212E-4</c:v>
                  </c:pt>
                  <c:pt idx="74">
                    <c:v>3.621134258826197E-4</c:v>
                  </c:pt>
                  <c:pt idx="75">
                    <c:v>3.6500008875773503E-4</c:v>
                  </c:pt>
                  <c:pt idx="76">
                    <c:v>3.6773774677210523E-4</c:v>
                  </c:pt>
                  <c:pt idx="77">
                    <c:v>3.6610842966309663E-4</c:v>
                  </c:pt>
                  <c:pt idx="78">
                    <c:v>3.6623257901543843E-4</c:v>
                  </c:pt>
                  <c:pt idx="79">
                    <c:v>3.7490289208851556E-4</c:v>
                  </c:pt>
                  <c:pt idx="80">
                    <c:v>3.6690334888715069E-4</c:v>
                  </c:pt>
                  <c:pt idx="81">
                    <c:v>3.6853827025136487E-4</c:v>
                  </c:pt>
                  <c:pt idx="82">
                    <c:v>3.6318214669407896E-4</c:v>
                  </c:pt>
                  <c:pt idx="83">
                    <c:v>3.6575285647071087E-4</c:v>
                  </c:pt>
                  <c:pt idx="84">
                    <c:v>3.7023883530177935E-4</c:v>
                  </c:pt>
                  <c:pt idx="85">
                    <c:v>3.6451278230789549E-4</c:v>
                  </c:pt>
                  <c:pt idx="86">
                    <c:v>3.725342490465915E-4</c:v>
                  </c:pt>
                  <c:pt idx="87">
                    <c:v>3.6735849657842029E-4</c:v>
                  </c:pt>
                  <c:pt idx="88">
                    <c:v>3.6422855933792084E-4</c:v>
                  </c:pt>
                  <c:pt idx="89">
                    <c:v>3.6915494184959865E-4</c:v>
                  </c:pt>
                  <c:pt idx="90">
                    <c:v>3.6961854240623158E-4</c:v>
                  </c:pt>
                  <c:pt idx="91">
                    <c:v>3.6595521271278418E-4</c:v>
                  </c:pt>
                  <c:pt idx="92">
                    <c:v>3.6504736668948614E-4</c:v>
                  </c:pt>
                  <c:pt idx="93">
                    <c:v>3.6915473616270486E-4</c:v>
                  </c:pt>
                  <c:pt idx="94">
                    <c:v>3.6683782114161717E-4</c:v>
                  </c:pt>
                  <c:pt idx="95">
                    <c:v>3.6539575751412491E-4</c:v>
                  </c:pt>
                  <c:pt idx="96">
                    <c:v>3.7018261227456117E-4</c:v>
                  </c:pt>
                  <c:pt idx="97">
                    <c:v>3.7468323384695813E-4</c:v>
                  </c:pt>
                  <c:pt idx="98">
                    <c:v>3.7154284120199596E-4</c:v>
                  </c:pt>
                  <c:pt idx="99">
                    <c:v>3.6143410483532108E-4</c:v>
                  </c:pt>
                  <c:pt idx="100">
                    <c:v>3.6440701260129096E-4</c:v>
                  </c:pt>
                  <c:pt idx="101">
                    <c:v>3.6435062253979873E-4</c:v>
                  </c:pt>
                  <c:pt idx="102">
                    <c:v>3.7111350802519695E-4</c:v>
                  </c:pt>
                  <c:pt idx="103">
                    <c:v>3.7066212695620847E-4</c:v>
                  </c:pt>
                  <c:pt idx="104">
                    <c:v>3.611764874542779E-4</c:v>
                  </c:pt>
                  <c:pt idx="105">
                    <c:v>3.6567881693255202E-4</c:v>
                  </c:pt>
                  <c:pt idx="106">
                    <c:v>3.6170631241553696E-4</c:v>
                  </c:pt>
                  <c:pt idx="107">
                    <c:v>3.6369624920682835E-4</c:v>
                  </c:pt>
                  <c:pt idx="108">
                    <c:v>3.6981927544628223E-4</c:v>
                  </c:pt>
                  <c:pt idx="109">
                    <c:v>3.6840890039698264E-4</c:v>
                  </c:pt>
                  <c:pt idx="110">
                    <c:v>3.6491598737947511E-4</c:v>
                  </c:pt>
                  <c:pt idx="111">
                    <c:v>3.694051320836486E-4</c:v>
                  </c:pt>
                  <c:pt idx="112">
                    <c:v>3.6956627605272657E-4</c:v>
                  </c:pt>
                  <c:pt idx="113">
                    <c:v>3.6668740694854049E-4</c:v>
                  </c:pt>
                  <c:pt idx="114">
                    <c:v>3.6809459737467931E-4</c:v>
                  </c:pt>
                  <c:pt idx="115">
                    <c:v>3.6152814296412254E-4</c:v>
                  </c:pt>
                  <c:pt idx="116">
                    <c:v>3.5455989950712358E-4</c:v>
                  </c:pt>
                  <c:pt idx="117">
                    <c:v>3.6978835822802311E-4</c:v>
                  </c:pt>
                  <c:pt idx="118">
                    <c:v>3.6708075654673464E-4</c:v>
                  </c:pt>
                  <c:pt idx="119">
                    <c:v>3.7283183269522908E-4</c:v>
                  </c:pt>
                  <c:pt idx="120">
                    <c:v>3.6552066572382121E-4</c:v>
                  </c:pt>
                  <c:pt idx="121">
                    <c:v>3.7035563190082214E-4</c:v>
                  </c:pt>
                  <c:pt idx="122">
                    <c:v>3.7077645090683587E-4</c:v>
                  </c:pt>
                  <c:pt idx="123">
                    <c:v>3.6105611257671564E-4</c:v>
                  </c:pt>
                  <c:pt idx="124">
                    <c:v>3.679963767710094E-4</c:v>
                  </c:pt>
                  <c:pt idx="125">
                    <c:v>3.6326863123001642E-4</c:v>
                  </c:pt>
                  <c:pt idx="126">
                    <c:v>3.6970871625287776E-4</c:v>
                  </c:pt>
                  <c:pt idx="127">
                    <c:v>3.7571216217697866E-4</c:v>
                  </c:pt>
                  <c:pt idx="128">
                    <c:v>3.7048528800192899E-4</c:v>
                  </c:pt>
                  <c:pt idx="129">
                    <c:v>3.7186624118170226E-4</c:v>
                  </c:pt>
                  <c:pt idx="130">
                    <c:v>3.7403110875270252E-4</c:v>
                  </c:pt>
                  <c:pt idx="131">
                    <c:v>3.7257666308181586E-4</c:v>
                  </c:pt>
                  <c:pt idx="132">
                    <c:v>3.6775146432903039E-4</c:v>
                  </c:pt>
                  <c:pt idx="133">
                    <c:v>3.7089601632333299E-4</c:v>
                  </c:pt>
                  <c:pt idx="134">
                    <c:v>3.7026521487871497E-4</c:v>
                  </c:pt>
                  <c:pt idx="135">
                    <c:v>3.6645949093663615E-4</c:v>
                  </c:pt>
                  <c:pt idx="136">
                    <c:v>3.7341849739168739E-4</c:v>
                  </c:pt>
                  <c:pt idx="137">
                    <c:v>3.7103574500836107E-4</c:v>
                  </c:pt>
                  <c:pt idx="138">
                    <c:v>3.7260369470895675E-4</c:v>
                  </c:pt>
                  <c:pt idx="139">
                    <c:v>3.6856231689076543E-4</c:v>
                  </c:pt>
                  <c:pt idx="140">
                    <c:v>3.7325863293749426E-4</c:v>
                  </c:pt>
                  <c:pt idx="141">
                    <c:v>3.6891685923255376E-4</c:v>
                  </c:pt>
                  <c:pt idx="142">
                    <c:v>3.6617295848414161E-4</c:v>
                  </c:pt>
                  <c:pt idx="143">
                    <c:v>3.6645528293503631E-4</c:v>
                  </c:pt>
                  <c:pt idx="144">
                    <c:v>3.7182194322291789E-4</c:v>
                  </c:pt>
                  <c:pt idx="145">
                    <c:v>3.6869957942596451E-4</c:v>
                  </c:pt>
                  <c:pt idx="146">
                    <c:v>3.6539318702943598E-4</c:v>
                  </c:pt>
                  <c:pt idx="147">
                    <c:v>3.7554050388412404E-4</c:v>
                  </c:pt>
                  <c:pt idx="148">
                    <c:v>3.709037312275141E-4</c:v>
                  </c:pt>
                  <c:pt idx="149">
                    <c:v>3.6949463895478394E-4</c:v>
                  </c:pt>
                  <c:pt idx="150">
                    <c:v>3.6522150922952312E-4</c:v>
                  </c:pt>
                  <c:pt idx="151">
                    <c:v>3.718670199010867E-4</c:v>
                  </c:pt>
                  <c:pt idx="152">
                    <c:v>3.6833457057703186E-4</c:v>
                  </c:pt>
                  <c:pt idx="153">
                    <c:v>3.6876937542756997E-4</c:v>
                  </c:pt>
                  <c:pt idx="154">
                    <c:v>3.6789779485888661E-4</c:v>
                  </c:pt>
                  <c:pt idx="155">
                    <c:v>3.7375313998069977E-4</c:v>
                  </c:pt>
                  <c:pt idx="156">
                    <c:v>3.7422274215242958E-4</c:v>
                  </c:pt>
                  <c:pt idx="157">
                    <c:v>3.7412799457410908E-4</c:v>
                  </c:pt>
                  <c:pt idx="158">
                    <c:v>3.7243340558398158E-4</c:v>
                  </c:pt>
                  <c:pt idx="159">
                    <c:v>3.6272571545985965E-4</c:v>
                  </c:pt>
                  <c:pt idx="160">
                    <c:v>3.7151340409591923E-4</c:v>
                  </c:pt>
                  <c:pt idx="161">
                    <c:v>3.6764224939936244E-4</c:v>
                  </c:pt>
                  <c:pt idx="162">
                    <c:v>3.721275237451488E-4</c:v>
                  </c:pt>
                  <c:pt idx="163">
                    <c:v>3.7405203548919583E-4</c:v>
                  </c:pt>
                  <c:pt idx="164">
                    <c:v>3.7003245912579593E-4</c:v>
                  </c:pt>
                  <c:pt idx="165">
                    <c:v>3.7504162728320704E-4</c:v>
                  </c:pt>
                  <c:pt idx="166">
                    <c:v>3.6356795611918E-4</c:v>
                  </c:pt>
                  <c:pt idx="167">
                    <c:v>3.752606034762878E-4</c:v>
                  </c:pt>
                  <c:pt idx="168">
                    <c:v>3.6562945897808353E-4</c:v>
                  </c:pt>
                  <c:pt idx="169">
                    <c:v>3.7048545910154762E-4</c:v>
                  </c:pt>
                  <c:pt idx="170">
                    <c:v>3.7233531845967292E-4</c:v>
                  </c:pt>
                  <c:pt idx="171">
                    <c:v>3.6371318739128353E-4</c:v>
                  </c:pt>
                  <c:pt idx="172">
                    <c:v>3.6545666825274167E-4</c:v>
                  </c:pt>
                  <c:pt idx="173">
                    <c:v>3.620839563704239E-4</c:v>
                  </c:pt>
                  <c:pt idx="174">
                    <c:v>3.6875665374400091E-4</c:v>
                  </c:pt>
                  <c:pt idx="175">
                    <c:v>3.6965842234119482E-4</c:v>
                  </c:pt>
                  <c:pt idx="176">
                    <c:v>3.7383451154923415E-4</c:v>
                  </c:pt>
                  <c:pt idx="177">
                    <c:v>3.7574730755562203E-4</c:v>
                  </c:pt>
                  <c:pt idx="178">
                    <c:v>3.7188791152353585E-4</c:v>
                  </c:pt>
                  <c:pt idx="179">
                    <c:v>3.7264663624603494E-4</c:v>
                  </c:pt>
                  <c:pt idx="180">
                    <c:v>3.7189906418251892E-4</c:v>
                  </c:pt>
                  <c:pt idx="181">
                    <c:v>3.672809873436915E-4</c:v>
                  </c:pt>
                  <c:pt idx="182">
                    <c:v>3.6848785469109803E-4</c:v>
                  </c:pt>
                  <c:pt idx="183">
                    <c:v>3.6836636790752499E-4</c:v>
                  </c:pt>
                  <c:pt idx="184">
                    <c:v>3.6292266194837752E-4</c:v>
                  </c:pt>
                  <c:pt idx="185">
                    <c:v>3.6697352371033512E-4</c:v>
                  </c:pt>
                  <c:pt idx="186">
                    <c:v>3.5872469016197899E-4</c:v>
                  </c:pt>
                  <c:pt idx="187">
                    <c:v>3.7184191824961207E-4</c:v>
                  </c:pt>
                  <c:pt idx="188">
                    <c:v>3.7749566478459569E-4</c:v>
                  </c:pt>
                  <c:pt idx="189">
                    <c:v>3.7165801728800872E-4</c:v>
                  </c:pt>
                  <c:pt idx="190">
                    <c:v>3.7561907705935163E-4</c:v>
                  </c:pt>
                  <c:pt idx="191">
                    <c:v>3.6915942854928447E-4</c:v>
                  </c:pt>
                  <c:pt idx="192">
                    <c:v>3.7478060746338392E-4</c:v>
                  </c:pt>
                  <c:pt idx="193">
                    <c:v>3.7753041922473056E-4</c:v>
                  </c:pt>
                  <c:pt idx="194">
                    <c:v>3.7135385829437719E-4</c:v>
                  </c:pt>
                  <c:pt idx="195">
                    <c:v>3.7661762155941899E-4</c:v>
                  </c:pt>
                  <c:pt idx="196">
                    <c:v>3.6995265801469487E-4</c:v>
                  </c:pt>
                  <c:pt idx="197">
                    <c:v>3.7094105006666773E-4</c:v>
                  </c:pt>
                  <c:pt idx="198">
                    <c:v>3.7409429090180232E-4</c:v>
                  </c:pt>
                  <c:pt idx="199">
                    <c:v>3.6411577764280424E-4</c:v>
                  </c:pt>
                  <c:pt idx="200">
                    <c:v>3.8096877073695102E-4</c:v>
                  </c:pt>
                  <c:pt idx="201">
                    <c:v>3.7270145992150992E-4</c:v>
                  </c:pt>
                  <c:pt idx="202">
                    <c:v>3.6415195852470183E-4</c:v>
                  </c:pt>
                  <c:pt idx="203">
                    <c:v>3.6984642153234691E-4</c:v>
                  </c:pt>
                  <c:pt idx="204">
                    <c:v>3.6767976639289667E-4</c:v>
                  </c:pt>
                  <c:pt idx="205">
                    <c:v>3.6977048245397218E-4</c:v>
                  </c:pt>
                  <c:pt idx="206">
                    <c:v>3.6887540336267855E-4</c:v>
                  </c:pt>
                  <c:pt idx="207">
                    <c:v>3.7013163107475224E-4</c:v>
                  </c:pt>
                  <c:pt idx="208">
                    <c:v>3.7284867629402589E-4</c:v>
                  </c:pt>
                  <c:pt idx="209">
                    <c:v>3.7288766152590965E-4</c:v>
                  </c:pt>
                  <c:pt idx="210">
                    <c:v>3.6539304626074951E-4</c:v>
                  </c:pt>
                  <c:pt idx="211">
                    <c:v>3.7510927927771347E-4</c:v>
                  </c:pt>
                  <c:pt idx="212">
                    <c:v>3.6640252673562039E-4</c:v>
                  </c:pt>
                  <c:pt idx="213">
                    <c:v>3.6659742124297152E-4</c:v>
                  </c:pt>
                  <c:pt idx="214">
                    <c:v>3.7297958071453837E-4</c:v>
                  </c:pt>
                  <c:pt idx="215">
                    <c:v>3.6638042310192006E-4</c:v>
                  </c:pt>
                  <c:pt idx="216">
                    <c:v>3.7360620395468182E-4</c:v>
                  </c:pt>
                  <c:pt idx="217">
                    <c:v>3.6795115556032465E-4</c:v>
                  </c:pt>
                  <c:pt idx="218">
                    <c:v>3.7806319062704154E-4</c:v>
                  </c:pt>
                  <c:pt idx="219">
                    <c:v>3.7067582871195057E-4</c:v>
                  </c:pt>
                  <c:pt idx="220">
                    <c:v>3.6609705752966139E-4</c:v>
                  </c:pt>
                  <c:pt idx="221">
                    <c:v>3.7938858860024491E-4</c:v>
                  </c:pt>
                  <c:pt idx="222">
                    <c:v>3.6899843110122654E-4</c:v>
                  </c:pt>
                  <c:pt idx="223">
                    <c:v>3.7454414030186093E-4</c:v>
                  </c:pt>
                  <c:pt idx="224">
                    <c:v>3.7350936091579541E-4</c:v>
                  </c:pt>
                  <c:pt idx="225">
                    <c:v>3.7107571784548852E-4</c:v>
                  </c:pt>
                  <c:pt idx="226">
                    <c:v>3.7693207615924657E-4</c:v>
                  </c:pt>
                  <c:pt idx="227">
                    <c:v>3.6921362999580023E-4</c:v>
                  </c:pt>
                  <c:pt idx="228">
                    <c:v>3.7433365843534793E-4</c:v>
                  </c:pt>
                  <c:pt idx="229">
                    <c:v>3.7453433031287681E-4</c:v>
                  </c:pt>
                  <c:pt idx="230">
                    <c:v>3.7368947183727814E-4</c:v>
                  </c:pt>
                  <c:pt idx="231">
                    <c:v>3.6564093291047281E-4</c:v>
                  </c:pt>
                  <c:pt idx="232">
                    <c:v>3.7095200872016979E-4</c:v>
                  </c:pt>
                  <c:pt idx="233">
                    <c:v>3.7040685198868364E-4</c:v>
                  </c:pt>
                  <c:pt idx="234">
                    <c:v>3.7478684800004497E-4</c:v>
                  </c:pt>
                  <c:pt idx="235">
                    <c:v>3.6798579784290441E-4</c:v>
                  </c:pt>
                  <c:pt idx="236">
                    <c:v>3.7206519816888054E-4</c:v>
                  </c:pt>
                  <c:pt idx="237">
                    <c:v>3.5729428876637049E-4</c:v>
                  </c:pt>
                  <c:pt idx="238">
                    <c:v>3.6746041682837304E-4</c:v>
                  </c:pt>
                  <c:pt idx="239">
                    <c:v>3.7955112341822193E-4</c:v>
                  </c:pt>
                  <c:pt idx="240">
                    <c:v>3.7474240679119194E-4</c:v>
                  </c:pt>
                  <c:pt idx="241">
                    <c:v>3.755684875700173E-4</c:v>
                  </c:pt>
                  <c:pt idx="242">
                    <c:v>3.6773432958610519E-4</c:v>
                  </c:pt>
                  <c:pt idx="243">
                    <c:v>3.7812277914562773E-4</c:v>
                  </c:pt>
                  <c:pt idx="244">
                    <c:v>3.7323447235462006E-4</c:v>
                  </c:pt>
                  <c:pt idx="245">
                    <c:v>3.6883827290331845E-4</c:v>
                  </c:pt>
                  <c:pt idx="246">
                    <c:v>3.8789384594683211E-4</c:v>
                  </c:pt>
                  <c:pt idx="247">
                    <c:v>3.7459262028026837E-4</c:v>
                  </c:pt>
                  <c:pt idx="248">
                    <c:v>3.7543967384577663E-4</c:v>
                  </c:pt>
                  <c:pt idx="249">
                    <c:v>3.7124090994202017E-4</c:v>
                  </c:pt>
                  <c:pt idx="250">
                    <c:v>3.6732494306438736E-4</c:v>
                  </c:pt>
                  <c:pt idx="251">
                    <c:v>3.8005493268972011E-4</c:v>
                  </c:pt>
                  <c:pt idx="252">
                    <c:v>3.7246092948272898E-4</c:v>
                  </c:pt>
                  <c:pt idx="253">
                    <c:v>3.8072079471985977E-4</c:v>
                  </c:pt>
                  <c:pt idx="254">
                    <c:v>3.5974172184801811E-4</c:v>
                  </c:pt>
                  <c:pt idx="255">
                    <c:v>3.7159005956163122E-4</c:v>
                  </c:pt>
                  <c:pt idx="256">
                    <c:v>3.7056693197041492E-4</c:v>
                  </c:pt>
                  <c:pt idx="257">
                    <c:v>3.6853607089251043E-4</c:v>
                  </c:pt>
                  <c:pt idx="258">
                    <c:v>3.6795869641255625E-4</c:v>
                  </c:pt>
                  <c:pt idx="259">
                    <c:v>3.6679423819416257E-4</c:v>
                  </c:pt>
                  <c:pt idx="260">
                    <c:v>3.7177483115283792E-4</c:v>
                  </c:pt>
                  <c:pt idx="261">
                    <c:v>3.7164660793996351E-4</c:v>
                  </c:pt>
                  <c:pt idx="262">
                    <c:v>3.7110787881548081E-4</c:v>
                  </c:pt>
                  <c:pt idx="263">
                    <c:v>3.7221995996182197E-4</c:v>
                  </c:pt>
                  <c:pt idx="264">
                    <c:v>3.7189822337843398E-4</c:v>
                  </c:pt>
                  <c:pt idx="265">
                    <c:v>3.6508439618530554E-4</c:v>
                  </c:pt>
                  <c:pt idx="266">
                    <c:v>3.7677490025130923E-4</c:v>
                  </c:pt>
                  <c:pt idx="267">
                    <c:v>3.7338052649114829E-4</c:v>
                  </c:pt>
                  <c:pt idx="268">
                    <c:v>1.7623635352897714E-4</c:v>
                  </c:pt>
                  <c:pt idx="269">
                    <c:v>3.7632685607443786E-4</c:v>
                  </c:pt>
                  <c:pt idx="270">
                    <c:v>3.6985015468864066E-4</c:v>
                  </c:pt>
                  <c:pt idx="271">
                    <c:v>3.7152391673568347E-4</c:v>
                  </c:pt>
                  <c:pt idx="272">
                    <c:v>3.6991554527735556E-4</c:v>
                  </c:pt>
                  <c:pt idx="273">
                    <c:v>3.7056538008561543E-4</c:v>
                  </c:pt>
                  <c:pt idx="274">
                    <c:v>3.7767464964958732E-4</c:v>
                  </c:pt>
                  <c:pt idx="275">
                    <c:v>3.7204298141481151E-4</c:v>
                  </c:pt>
                  <c:pt idx="276">
                    <c:v>3.7363402418310498E-4</c:v>
                  </c:pt>
                  <c:pt idx="277">
                    <c:v>3.7829967685855457E-4</c:v>
                  </c:pt>
                  <c:pt idx="278">
                    <c:v>3.7539020866768743E-4</c:v>
                  </c:pt>
                  <c:pt idx="279">
                    <c:v>3.7132404089653813E-4</c:v>
                  </c:pt>
                  <c:pt idx="280">
                    <c:v>3.7695778080066027E-4</c:v>
                  </c:pt>
                  <c:pt idx="281">
                    <c:v>3.7166150721812424E-4</c:v>
                  </c:pt>
                  <c:pt idx="282">
                    <c:v>3.7645961730757408E-4</c:v>
                  </c:pt>
                  <c:pt idx="283">
                    <c:v>3.7021952221675278E-4</c:v>
                  </c:pt>
                  <c:pt idx="284">
                    <c:v>3.7084588910494133E-4</c:v>
                  </c:pt>
                  <c:pt idx="285">
                    <c:v>3.749696576337322E-4</c:v>
                  </c:pt>
                  <c:pt idx="286">
                    <c:v>3.6832738774374461E-4</c:v>
                  </c:pt>
                  <c:pt idx="287">
                    <c:v>3.7223201930712898E-4</c:v>
                  </c:pt>
                  <c:pt idx="288">
                    <c:v>3.7338764089105326E-4</c:v>
                  </c:pt>
                  <c:pt idx="289">
                    <c:v>3.7302396497674304E-4</c:v>
                  </c:pt>
                  <c:pt idx="290">
                    <c:v>3.7323303616788503E-4</c:v>
                  </c:pt>
                  <c:pt idx="291">
                    <c:v>3.711119336049449E-4</c:v>
                  </c:pt>
                  <c:pt idx="292">
                    <c:v>3.6476325987581319E-4</c:v>
                  </c:pt>
                  <c:pt idx="293">
                    <c:v>3.6692936099481937E-4</c:v>
                  </c:pt>
                  <c:pt idx="294">
                    <c:v>3.709938528542761E-4</c:v>
                  </c:pt>
                  <c:pt idx="295">
                    <c:v>3.6892320282932837E-4</c:v>
                  </c:pt>
                  <c:pt idx="296">
                    <c:v>3.7387043615935407E-4</c:v>
                  </c:pt>
                  <c:pt idx="297">
                    <c:v>3.6759104006406975E-4</c:v>
                  </c:pt>
                  <c:pt idx="298">
                    <c:v>3.6446742002668687E-4</c:v>
                  </c:pt>
                  <c:pt idx="299">
                    <c:v>3.689710917071962E-4</c:v>
                  </c:pt>
                  <c:pt idx="300">
                    <c:v>3.630536482182361E-4</c:v>
                  </c:pt>
                  <c:pt idx="301">
                    <c:v>3.6955346140860312E-4</c:v>
                  </c:pt>
                  <c:pt idx="302">
                    <c:v>3.6949274981718118E-4</c:v>
                  </c:pt>
                  <c:pt idx="303">
                    <c:v>3.641039519208212E-4</c:v>
                  </c:pt>
                  <c:pt idx="304">
                    <c:v>3.695793437115161E-4</c:v>
                  </c:pt>
                  <c:pt idx="305">
                    <c:v>3.6784675548256807E-4</c:v>
                  </c:pt>
                  <c:pt idx="306">
                    <c:v>3.6483525360837382E-4</c:v>
                  </c:pt>
                  <c:pt idx="307">
                    <c:v>3.7357653547900492E-4</c:v>
                  </c:pt>
                  <c:pt idx="308">
                    <c:v>3.6818903874582718E-4</c:v>
                  </c:pt>
                  <c:pt idx="309">
                    <c:v>3.7429106694386062E-4</c:v>
                  </c:pt>
                  <c:pt idx="310">
                    <c:v>3.7185805799052794E-4</c:v>
                  </c:pt>
                  <c:pt idx="311">
                    <c:v>3.6797664790447345E-4</c:v>
                  </c:pt>
                  <c:pt idx="312">
                    <c:v>3.6626839938302719E-4</c:v>
                  </c:pt>
                  <c:pt idx="313">
                    <c:v>3.661741572231261E-4</c:v>
                  </c:pt>
                  <c:pt idx="314">
                    <c:v>3.6696626495729356E-4</c:v>
                  </c:pt>
                  <c:pt idx="315">
                    <c:v>3.6785066352595849E-4</c:v>
                  </c:pt>
                  <c:pt idx="316">
                    <c:v>3.7036412331736162E-4</c:v>
                  </c:pt>
                  <c:pt idx="317">
                    <c:v>3.6507622431408601E-4</c:v>
                  </c:pt>
                  <c:pt idx="318">
                    <c:v>3.7084683107698201E-4</c:v>
                  </c:pt>
                  <c:pt idx="319">
                    <c:v>3.6971589280517864E-4</c:v>
                  </c:pt>
                  <c:pt idx="320">
                    <c:v>3.7143836891778128E-4</c:v>
                  </c:pt>
                  <c:pt idx="321">
                    <c:v>3.6687356800868846E-4</c:v>
                  </c:pt>
                  <c:pt idx="322">
                    <c:v>3.651462767350156E-4</c:v>
                  </c:pt>
                  <c:pt idx="323">
                    <c:v>3.7030513590405632E-4</c:v>
                  </c:pt>
                  <c:pt idx="324">
                    <c:v>3.701966722639718E-4</c:v>
                  </c:pt>
                  <c:pt idx="325">
                    <c:v>3.6377744943480201E-4</c:v>
                  </c:pt>
                  <c:pt idx="326">
                    <c:v>3.6955426941554214E-4</c:v>
                  </c:pt>
                  <c:pt idx="327">
                    <c:v>3.7596825795817816E-4</c:v>
                  </c:pt>
                  <c:pt idx="328">
                    <c:v>3.7718120422286511E-4</c:v>
                  </c:pt>
                  <c:pt idx="329">
                    <c:v>3.7024949594347852E-4</c:v>
                  </c:pt>
                  <c:pt idx="330">
                    <c:v>3.6708386584855625E-4</c:v>
                  </c:pt>
                  <c:pt idx="331">
                    <c:v>3.728631925189607E-4</c:v>
                  </c:pt>
                  <c:pt idx="332">
                    <c:v>3.7964896889304257E-4</c:v>
                  </c:pt>
                  <c:pt idx="333">
                    <c:v>3.3093255185612095E-4</c:v>
                  </c:pt>
                  <c:pt idx="334">
                    <c:v>3.7555785895593556E-4</c:v>
                  </c:pt>
                  <c:pt idx="335">
                    <c:v>3.6849456683118878E-4</c:v>
                  </c:pt>
                  <c:pt idx="336">
                    <c:v>3.7035278733665535E-4</c:v>
                  </c:pt>
                  <c:pt idx="337">
                    <c:v>3.7806535071731079E-4</c:v>
                  </c:pt>
                  <c:pt idx="338">
                    <c:v>3.6843495825399173E-4</c:v>
                  </c:pt>
                  <c:pt idx="339">
                    <c:v>3.6353159703229123E-4</c:v>
                  </c:pt>
                  <c:pt idx="340">
                    <c:v>3.6662331047282811E-4</c:v>
                  </c:pt>
                  <c:pt idx="341">
                    <c:v>3.6907237066827696E-4</c:v>
                  </c:pt>
                  <c:pt idx="342">
                    <c:v>3.6538303486216377E-4</c:v>
                  </c:pt>
                  <c:pt idx="343">
                    <c:v>3.6433350490342495E-4</c:v>
                  </c:pt>
                  <c:pt idx="344">
                    <c:v>3.6574291999135681E-4</c:v>
                  </c:pt>
                  <c:pt idx="345">
                    <c:v>3.6839155768341613E-4</c:v>
                  </c:pt>
                  <c:pt idx="346">
                    <c:v>3.6694028214639247E-4</c:v>
                  </c:pt>
                  <c:pt idx="347">
                    <c:v>3.6692643017021906E-4</c:v>
                  </c:pt>
                  <c:pt idx="348">
                    <c:v>3.6579650800999761E-4</c:v>
                  </c:pt>
                  <c:pt idx="349">
                    <c:v>3.6466861585959803E-4</c:v>
                  </c:pt>
                  <c:pt idx="350">
                    <c:v>3.7220375905562384E-4</c:v>
                  </c:pt>
                  <c:pt idx="351">
                    <c:v>3.7167880748301704E-4</c:v>
                  </c:pt>
                  <c:pt idx="352">
                    <c:v>3.673494184855657E-4</c:v>
                  </c:pt>
                  <c:pt idx="353">
                    <c:v>3.6827686432327182E-4</c:v>
                  </c:pt>
                  <c:pt idx="354">
                    <c:v>3.6319115353627165E-4</c:v>
                  </c:pt>
                  <c:pt idx="355">
                    <c:v>3.6909478882374747E-4</c:v>
                  </c:pt>
                  <c:pt idx="356">
                    <c:v>3.7465938649918872E-4</c:v>
                  </c:pt>
                  <c:pt idx="357">
                    <c:v>3.6784812411109319E-4</c:v>
                  </c:pt>
                  <c:pt idx="358">
                    <c:v>3.7047184851945542E-4</c:v>
                  </c:pt>
                  <c:pt idx="359">
                    <c:v>3.6600577094832892E-4</c:v>
                  </c:pt>
                  <c:pt idx="360">
                    <c:v>3.6930532950824605E-4</c:v>
                  </c:pt>
                  <c:pt idx="361">
                    <c:v>3.6542707531790126E-4</c:v>
                  </c:pt>
                  <c:pt idx="362">
                    <c:v>3.6406500424876617E-4</c:v>
                  </c:pt>
                  <c:pt idx="363">
                    <c:v>3.7111539030934814E-4</c:v>
                  </c:pt>
                  <c:pt idx="364">
                    <c:v>3.6555544806860375E-4</c:v>
                  </c:pt>
                  <c:pt idx="365">
                    <c:v>3.6978384746651899E-4</c:v>
                  </c:pt>
                  <c:pt idx="366">
                    <c:v>3.689843945735187E-4</c:v>
                  </c:pt>
                  <c:pt idx="367">
                    <c:v>3.6129587422384417E-4</c:v>
                  </c:pt>
                  <c:pt idx="368">
                    <c:v>3.6488100529477103E-4</c:v>
                  </c:pt>
                  <c:pt idx="369">
                    <c:v>3.581170340823496E-4</c:v>
                  </c:pt>
                  <c:pt idx="370">
                    <c:v>3.6520318722282381E-4</c:v>
                  </c:pt>
                  <c:pt idx="371">
                    <c:v>3.7077594357766761E-4</c:v>
                  </c:pt>
                  <c:pt idx="372">
                    <c:v>3.6866792159330421E-4</c:v>
                  </c:pt>
                  <c:pt idx="373">
                    <c:v>3.6452829910459751E-4</c:v>
                  </c:pt>
                  <c:pt idx="374">
                    <c:v>3.632222215930317E-4</c:v>
                  </c:pt>
                  <c:pt idx="375">
                    <c:v>3.6169543984742209E-4</c:v>
                  </c:pt>
                  <c:pt idx="376">
                    <c:v>3.6861558771333794E-4</c:v>
                  </c:pt>
                  <c:pt idx="377">
                    <c:v>3.620189455685174E-4</c:v>
                  </c:pt>
                  <c:pt idx="378">
                    <c:v>3.7173022484222206E-4</c:v>
                  </c:pt>
                  <c:pt idx="379">
                    <c:v>3.6922507515179379E-4</c:v>
                  </c:pt>
                  <c:pt idx="380">
                    <c:v>3.6207127758364633E-4</c:v>
                  </c:pt>
                  <c:pt idx="381">
                    <c:v>3.6569998900491695E-4</c:v>
                  </c:pt>
                  <c:pt idx="382">
                    <c:v>3.6732076432396645E-4</c:v>
                  </c:pt>
                  <c:pt idx="383">
                    <c:v>3.6939337340270419E-4</c:v>
                  </c:pt>
                  <c:pt idx="384">
                    <c:v>3.6512435092919974E-4</c:v>
                  </c:pt>
                  <c:pt idx="385">
                    <c:v>3.6520947862261069E-4</c:v>
                  </c:pt>
                  <c:pt idx="386">
                    <c:v>3.5888819238574522E-4</c:v>
                  </c:pt>
                  <c:pt idx="387">
                    <c:v>3.6395428371591582E-4</c:v>
                  </c:pt>
                  <c:pt idx="388">
                    <c:v>3.6712935449116315E-4</c:v>
                  </c:pt>
                  <c:pt idx="389">
                    <c:v>3.7047370359712621E-4</c:v>
                  </c:pt>
                  <c:pt idx="390">
                    <c:v>3.6791764968606205E-4</c:v>
                  </c:pt>
                  <c:pt idx="391">
                    <c:v>3.7573487696162611E-4</c:v>
                  </c:pt>
                  <c:pt idx="392">
                    <c:v>3.6285529866079361E-4</c:v>
                  </c:pt>
                  <c:pt idx="393">
                    <c:v>3.6873809991094808E-4</c:v>
                  </c:pt>
                  <c:pt idx="394">
                    <c:v>3.6323831815836803E-4</c:v>
                  </c:pt>
                  <c:pt idx="395">
                    <c:v>3.6808480825021277E-4</c:v>
                  </c:pt>
                  <c:pt idx="396">
                    <c:v>3.7189137785056806E-4</c:v>
                  </c:pt>
                  <c:pt idx="397">
                    <c:v>3.6872714721507646E-4</c:v>
                  </c:pt>
                  <c:pt idx="398">
                    <c:v>3.640456018058009E-4</c:v>
                  </c:pt>
                  <c:pt idx="399">
                    <c:v>3.6742159198158858E-4</c:v>
                  </c:pt>
                  <c:pt idx="400">
                    <c:v>3.6787246835998214E-4</c:v>
                  </c:pt>
                  <c:pt idx="401">
                    <c:v>3.614938148855688E-4</c:v>
                  </c:pt>
                  <c:pt idx="402">
                    <c:v>3.5986645073936274E-4</c:v>
                  </c:pt>
                  <c:pt idx="403">
                    <c:v>3.6556324739121359E-4</c:v>
                  </c:pt>
                  <c:pt idx="404">
                    <c:v>3.6657456019921605E-4</c:v>
                  </c:pt>
                  <c:pt idx="405">
                    <c:v>3.711528864814106E-4</c:v>
                  </c:pt>
                  <c:pt idx="406">
                    <c:v>3.6349512059827093E-4</c:v>
                  </c:pt>
                  <c:pt idx="407">
                    <c:v>3.6489892127808708E-4</c:v>
                  </c:pt>
                  <c:pt idx="408">
                    <c:v>3.5552595904059193E-4</c:v>
                  </c:pt>
                  <c:pt idx="409">
                    <c:v>3.5947249303951888E-4</c:v>
                  </c:pt>
                  <c:pt idx="410">
                    <c:v>3.6978661341618854E-4</c:v>
                  </c:pt>
                  <c:pt idx="411">
                    <c:v>3.649410392317965E-4</c:v>
                  </c:pt>
                  <c:pt idx="412">
                    <c:v>3.6673578664995013E-4</c:v>
                  </c:pt>
                  <c:pt idx="413">
                    <c:v>3.7375479721180299E-4</c:v>
                  </c:pt>
                  <c:pt idx="414">
                    <c:v>3.5969864632980932E-4</c:v>
                  </c:pt>
                  <c:pt idx="415">
                    <c:v>3.7199662645229155E-4</c:v>
                  </c:pt>
                  <c:pt idx="416">
                    <c:v>3.60153833350658E-4</c:v>
                  </c:pt>
                  <c:pt idx="417">
                    <c:v>3.7058728658651095E-4</c:v>
                  </c:pt>
                  <c:pt idx="418">
                    <c:v>3.6709200286388455E-4</c:v>
                  </c:pt>
                  <c:pt idx="419">
                    <c:v>3.5899863522472321E-4</c:v>
                  </c:pt>
                  <c:pt idx="420">
                    <c:v>3.6477658200466498E-4</c:v>
                  </c:pt>
                  <c:pt idx="421">
                    <c:v>3.7075529461664039E-4</c:v>
                  </c:pt>
                  <c:pt idx="422">
                    <c:v>3.7073466996740968E-4</c:v>
                  </c:pt>
                  <c:pt idx="423">
                    <c:v>3.6798171575186389E-4</c:v>
                  </c:pt>
                  <c:pt idx="424">
                    <c:v>3.7168707189203361E-4</c:v>
                  </c:pt>
                  <c:pt idx="425">
                    <c:v>3.5409896348334981E-4</c:v>
                  </c:pt>
                  <c:pt idx="426">
                    <c:v>3.6283241067129531E-4</c:v>
                  </c:pt>
                  <c:pt idx="427">
                    <c:v>3.5760857216386092E-4</c:v>
                  </c:pt>
                  <c:pt idx="428">
                    <c:v>3.6433497798521447E-4</c:v>
                  </c:pt>
                  <c:pt idx="429">
                    <c:v>3.5917590684794997E-4</c:v>
                  </c:pt>
                  <c:pt idx="430">
                    <c:v>3.5840204340197582E-4</c:v>
                  </c:pt>
                  <c:pt idx="431">
                    <c:v>3.5663333357192971E-4</c:v>
                  </c:pt>
                  <c:pt idx="432">
                    <c:v>3.6462113995061238E-4</c:v>
                  </c:pt>
                  <c:pt idx="433">
                    <c:v>3.6430340738349083E-4</c:v>
                  </c:pt>
                  <c:pt idx="434">
                    <c:v>3.6516418536938625E-4</c:v>
                  </c:pt>
                  <c:pt idx="435">
                    <c:v>3.6631251750383366E-4</c:v>
                  </c:pt>
                  <c:pt idx="436">
                    <c:v>3.6258639451990636E-4</c:v>
                  </c:pt>
                  <c:pt idx="437">
                    <c:v>3.6047012865986282E-4</c:v>
                  </c:pt>
                  <c:pt idx="438">
                    <c:v>3.6245180944887649E-4</c:v>
                  </c:pt>
                  <c:pt idx="439">
                    <c:v>3.6328566774617392E-4</c:v>
                  </c:pt>
                  <c:pt idx="440">
                    <c:v>3.6708511080959047E-4</c:v>
                  </c:pt>
                  <c:pt idx="441">
                    <c:v>3.6261769735824393E-4</c:v>
                  </c:pt>
                  <c:pt idx="442">
                    <c:v>3.5669375127286065E-4</c:v>
                  </c:pt>
                  <c:pt idx="443">
                    <c:v>3.6574066861086956E-4</c:v>
                  </c:pt>
                  <c:pt idx="444">
                    <c:v>3.6513512336403979E-4</c:v>
                  </c:pt>
                  <c:pt idx="445">
                    <c:v>3.7147066272508541E-4</c:v>
                  </c:pt>
                  <c:pt idx="446">
                    <c:v>3.7225739189802317E-4</c:v>
                  </c:pt>
                  <c:pt idx="447">
                    <c:v>3.6566458905673755E-4</c:v>
                  </c:pt>
                  <c:pt idx="448">
                    <c:v>3.5743913839662259E-4</c:v>
                  </c:pt>
                  <c:pt idx="449">
                    <c:v>3.6863881095875768E-4</c:v>
                  </c:pt>
                  <c:pt idx="450">
                    <c:v>3.6844570382818607E-4</c:v>
                  </c:pt>
                  <c:pt idx="451">
                    <c:v>3.6412310777333398E-4</c:v>
                  </c:pt>
                  <c:pt idx="452">
                    <c:v>3.6207435335472812E-4</c:v>
                  </c:pt>
                  <c:pt idx="453">
                    <c:v>3.5676406746073451E-4</c:v>
                  </c:pt>
                  <c:pt idx="454">
                    <c:v>3.5765547229920795E-4</c:v>
                  </c:pt>
                  <c:pt idx="455">
                    <c:v>3.5079123361022376E-4</c:v>
                  </c:pt>
                  <c:pt idx="456">
                    <c:v>3.7035279050391922E-4</c:v>
                  </c:pt>
                  <c:pt idx="457">
                    <c:v>3.684649521089346E-4</c:v>
                  </c:pt>
                  <c:pt idx="458">
                    <c:v>3.6741192760635842E-4</c:v>
                  </c:pt>
                  <c:pt idx="459">
                    <c:v>3.693617350998219E-4</c:v>
                  </c:pt>
                  <c:pt idx="460">
                    <c:v>3.6520838101226227E-4</c:v>
                  </c:pt>
                  <c:pt idx="461">
                    <c:v>3.6742039163805649E-4</c:v>
                  </c:pt>
                  <c:pt idx="462">
                    <c:v>3.6669347022777135E-4</c:v>
                  </c:pt>
                  <c:pt idx="463">
                    <c:v>3.6486707212076433E-4</c:v>
                  </c:pt>
                  <c:pt idx="464">
                    <c:v>3.6217138216708579E-4</c:v>
                  </c:pt>
                  <c:pt idx="465">
                    <c:v>3.5655950642913187E-4</c:v>
                  </c:pt>
                  <c:pt idx="466">
                    <c:v>3.6774255866341615E-4</c:v>
                  </c:pt>
                  <c:pt idx="467">
                    <c:v>3.630434543297462E-4</c:v>
                  </c:pt>
                  <c:pt idx="468">
                    <c:v>3.5973239358415857E-4</c:v>
                  </c:pt>
                  <c:pt idx="469">
                    <c:v>3.6524573574173451E-4</c:v>
                  </c:pt>
                  <c:pt idx="470">
                    <c:v>3.6477051174017589E-4</c:v>
                  </c:pt>
                  <c:pt idx="471">
                    <c:v>3.628382109710208E-4</c:v>
                  </c:pt>
                  <c:pt idx="472">
                    <c:v>3.5947006945704664E-4</c:v>
                  </c:pt>
                  <c:pt idx="473">
                    <c:v>3.660106385438138E-4</c:v>
                  </c:pt>
                  <c:pt idx="474">
                    <c:v>3.6590296042452532E-4</c:v>
                  </c:pt>
                  <c:pt idx="475">
                    <c:v>3.6093733990907282E-4</c:v>
                  </c:pt>
                  <c:pt idx="476">
                    <c:v>3.6495199382096782E-4</c:v>
                  </c:pt>
                  <c:pt idx="477">
                    <c:v>3.5481251660903282E-4</c:v>
                  </c:pt>
                  <c:pt idx="478">
                    <c:v>3.6404348915416464E-4</c:v>
                  </c:pt>
                  <c:pt idx="479">
                    <c:v>3.6059074717950082E-4</c:v>
                  </c:pt>
                  <c:pt idx="480">
                    <c:v>3.6272848599857893E-4</c:v>
                  </c:pt>
                  <c:pt idx="481">
                    <c:v>3.6186572041187312E-4</c:v>
                  </c:pt>
                  <c:pt idx="482">
                    <c:v>3.5388594255084181E-4</c:v>
                  </c:pt>
                  <c:pt idx="483">
                    <c:v>3.6476958367618554E-4</c:v>
                  </c:pt>
                  <c:pt idx="484">
                    <c:v>3.6237884223261677E-4</c:v>
                  </c:pt>
                  <c:pt idx="485">
                    <c:v>3.661749833655514E-4</c:v>
                  </c:pt>
                  <c:pt idx="486">
                    <c:v>3.6386588183900492E-4</c:v>
                  </c:pt>
                  <c:pt idx="487">
                    <c:v>3.6265660734194561E-4</c:v>
                  </c:pt>
                  <c:pt idx="488">
                    <c:v>3.6365605327981612E-4</c:v>
                  </c:pt>
                  <c:pt idx="489">
                    <c:v>3.5722710920439054E-4</c:v>
                  </c:pt>
                  <c:pt idx="490">
                    <c:v>3.6629776367376595E-4</c:v>
                  </c:pt>
                  <c:pt idx="491">
                    <c:v>3.6348588274468955E-4</c:v>
                  </c:pt>
                  <c:pt idx="492">
                    <c:v>3.6190721858463337E-4</c:v>
                  </c:pt>
                  <c:pt idx="493">
                    <c:v>3.6081333163552273E-4</c:v>
                  </c:pt>
                  <c:pt idx="494">
                    <c:v>3.6392746341202609E-4</c:v>
                  </c:pt>
                  <c:pt idx="495">
                    <c:v>3.6148583202709982E-4</c:v>
                  </c:pt>
                  <c:pt idx="496">
                    <c:v>3.6191363726989316E-4</c:v>
                  </c:pt>
                  <c:pt idx="497">
                    <c:v>3.6037755948079621E-4</c:v>
                  </c:pt>
                  <c:pt idx="498">
                    <c:v>3.6809163811985472E-4</c:v>
                  </c:pt>
                  <c:pt idx="499">
                    <c:v>3.550759886210032E-4</c:v>
                  </c:pt>
                  <c:pt idx="500">
                    <c:v>3.5421325047933235E-4</c:v>
                  </c:pt>
                  <c:pt idx="501">
                    <c:v>3.6797308430639027E-4</c:v>
                  </c:pt>
                  <c:pt idx="502">
                    <c:v>3.5841555015269744E-4</c:v>
                  </c:pt>
                  <c:pt idx="503">
                    <c:v>3.5271161202938775E-4</c:v>
                  </c:pt>
                  <c:pt idx="504">
                    <c:v>3.5979422830190855E-4</c:v>
                  </c:pt>
                  <c:pt idx="505">
                    <c:v>3.6309560580097012E-4</c:v>
                  </c:pt>
                  <c:pt idx="506">
                    <c:v>3.6496224084990391E-4</c:v>
                  </c:pt>
                  <c:pt idx="507">
                    <c:v>3.6499494987634348E-4</c:v>
                  </c:pt>
                  <c:pt idx="508">
                    <c:v>3.5703080215987085E-4</c:v>
                  </c:pt>
                  <c:pt idx="509">
                    <c:v>3.7086727123790842E-4</c:v>
                  </c:pt>
                  <c:pt idx="510">
                    <c:v>3.5630315713536015E-4</c:v>
                  </c:pt>
                  <c:pt idx="511">
                    <c:v>3.6529511860934296E-4</c:v>
                  </c:pt>
                  <c:pt idx="512">
                    <c:v>3.6743427031876128E-4</c:v>
                  </c:pt>
                  <c:pt idx="513">
                    <c:v>3.7031132472475995E-4</c:v>
                  </c:pt>
                  <c:pt idx="514">
                    <c:v>3.6677127596507436E-4</c:v>
                  </c:pt>
                  <c:pt idx="515">
                    <c:v>3.6855091469294111E-4</c:v>
                  </c:pt>
                  <c:pt idx="516">
                    <c:v>3.6581645141672646E-4</c:v>
                  </c:pt>
                  <c:pt idx="517">
                    <c:v>3.5858456548080981E-4</c:v>
                  </c:pt>
                  <c:pt idx="518">
                    <c:v>3.6515700020215157E-4</c:v>
                  </c:pt>
                  <c:pt idx="519">
                    <c:v>3.595783582985068E-4</c:v>
                  </c:pt>
                  <c:pt idx="520">
                    <c:v>3.6499173732328397E-4</c:v>
                  </c:pt>
                  <c:pt idx="521">
                    <c:v>3.6718276825141281E-4</c:v>
                  </c:pt>
                  <c:pt idx="522">
                    <c:v>3.6781658231892195E-4</c:v>
                  </c:pt>
                  <c:pt idx="523">
                    <c:v>3.6202008732762235E-4</c:v>
                  </c:pt>
                  <c:pt idx="524">
                    <c:v>3.6190034616364675E-4</c:v>
                  </c:pt>
                  <c:pt idx="525">
                    <c:v>3.634145460906382E-4</c:v>
                  </c:pt>
                  <c:pt idx="526">
                    <c:v>3.6082605628856741E-4</c:v>
                  </c:pt>
                  <c:pt idx="527">
                    <c:v>3.560026756010681E-4</c:v>
                  </c:pt>
                  <c:pt idx="528">
                    <c:v>3.6349578686373734E-4</c:v>
                  </c:pt>
                  <c:pt idx="529">
                    <c:v>3.609715999007542E-4</c:v>
                  </c:pt>
                  <c:pt idx="530">
                    <c:v>3.6369355190913125E-4</c:v>
                  </c:pt>
                  <c:pt idx="531">
                    <c:v>3.6596927219020891E-4</c:v>
                  </c:pt>
                  <c:pt idx="532">
                    <c:v>3.6400926410095513E-4</c:v>
                  </c:pt>
                  <c:pt idx="533">
                    <c:v>3.7083893778601721E-4</c:v>
                  </c:pt>
                  <c:pt idx="534">
                    <c:v>3.5101929851464247E-4</c:v>
                  </c:pt>
                  <c:pt idx="535">
                    <c:v>3.6251192824307327E-4</c:v>
                  </c:pt>
                  <c:pt idx="536">
                    <c:v>3.6322244814290117E-4</c:v>
                  </c:pt>
                  <c:pt idx="537">
                    <c:v>3.6215227178540329E-4</c:v>
                  </c:pt>
                  <c:pt idx="538">
                    <c:v>3.6313946527311285E-4</c:v>
                  </c:pt>
                  <c:pt idx="539">
                    <c:v>3.5893237374017321E-4</c:v>
                  </c:pt>
                  <c:pt idx="540">
                    <c:v>3.6309053270852122E-4</c:v>
                  </c:pt>
                  <c:pt idx="541">
                    <c:v>3.658600247605201E-4</c:v>
                  </c:pt>
                  <c:pt idx="542">
                    <c:v>3.6215428150741845E-4</c:v>
                  </c:pt>
                  <c:pt idx="543">
                    <c:v>3.6910267530683211E-4</c:v>
                  </c:pt>
                  <c:pt idx="544">
                    <c:v>3.6425454651310251E-4</c:v>
                  </c:pt>
                  <c:pt idx="545">
                    <c:v>3.5482336645979956E-4</c:v>
                  </c:pt>
                  <c:pt idx="546">
                    <c:v>3.5849486148913388E-4</c:v>
                  </c:pt>
                  <c:pt idx="547">
                    <c:v>3.6887500162098092E-4</c:v>
                  </c:pt>
                  <c:pt idx="548">
                    <c:v>3.6519687068863402E-4</c:v>
                  </c:pt>
                  <c:pt idx="549">
                    <c:v>3.591397629767159E-4</c:v>
                  </c:pt>
                  <c:pt idx="550">
                    <c:v>3.6491317308862646E-4</c:v>
                  </c:pt>
                  <c:pt idx="551">
                    <c:v>3.6317657167829091E-4</c:v>
                  </c:pt>
                  <c:pt idx="552">
                    <c:v>3.7736118658845909E-4</c:v>
                  </c:pt>
                  <c:pt idx="553">
                    <c:v>3.5817795886765839E-4</c:v>
                  </c:pt>
                  <c:pt idx="554">
                    <c:v>3.6533372749004045E-4</c:v>
                  </c:pt>
                  <c:pt idx="555">
                    <c:v>3.5856173048062079E-4</c:v>
                  </c:pt>
                  <c:pt idx="556">
                    <c:v>3.6715806466064139E-4</c:v>
                  </c:pt>
                  <c:pt idx="557">
                    <c:v>3.6960135424833639E-4</c:v>
                  </c:pt>
                  <c:pt idx="558">
                    <c:v>3.6305909348371008E-4</c:v>
                  </c:pt>
                  <c:pt idx="559">
                    <c:v>3.6387056858133053E-4</c:v>
                  </c:pt>
                  <c:pt idx="560">
                    <c:v>3.8425754834731297E-4</c:v>
                  </c:pt>
                  <c:pt idx="561">
                    <c:v>3.8403927364065937E-4</c:v>
                  </c:pt>
                  <c:pt idx="562">
                    <c:v>3.854793042042951E-4</c:v>
                  </c:pt>
                  <c:pt idx="563">
                    <c:v>3.8349942176882552E-4</c:v>
                  </c:pt>
                  <c:pt idx="564">
                    <c:v>3.8574716720089601E-4</c:v>
                  </c:pt>
                  <c:pt idx="565">
                    <c:v>3.8241318426027871E-4</c:v>
                  </c:pt>
                  <c:pt idx="566">
                    <c:v>3.5226542540013487E-4</c:v>
                  </c:pt>
                  <c:pt idx="567">
                    <c:v>3.5935398485184935E-4</c:v>
                  </c:pt>
                  <c:pt idx="568">
                    <c:v>3.6107500228709779E-4</c:v>
                  </c:pt>
                  <c:pt idx="569">
                    <c:v>3.6542837114497147E-4</c:v>
                  </c:pt>
                  <c:pt idx="570">
                    <c:v>3.6312747744063096E-4</c:v>
                  </c:pt>
                  <c:pt idx="571">
                    <c:v>3.6019054278266721E-4</c:v>
                  </c:pt>
                  <c:pt idx="572">
                    <c:v>3.5781046283028193E-4</c:v>
                  </c:pt>
                  <c:pt idx="573">
                    <c:v>3.5593185488495393E-4</c:v>
                  </c:pt>
                  <c:pt idx="574">
                    <c:v>3.5695493496631605E-4</c:v>
                  </c:pt>
                  <c:pt idx="575">
                    <c:v>3.593591542553199E-4</c:v>
                  </c:pt>
                  <c:pt idx="576">
                    <c:v>3.6335846704426859E-4</c:v>
                  </c:pt>
                  <c:pt idx="577">
                    <c:v>3.5918851803481993E-4</c:v>
                  </c:pt>
                  <c:pt idx="578">
                    <c:v>3.564671827576866E-4</c:v>
                  </c:pt>
                </c:numCache>
              </c:numRef>
            </c:minus>
          </c:errBars>
          <c:errBars>
            <c:errDir val="x"/>
            <c:errBarType val="both"/>
            <c:errValType val="fixedVal"/>
            <c:val val="1"/>
          </c:errBars>
          <c:xVal>
            <c:numRef>
              <c:f>plots!$E$2:$E$609</c:f>
              <c:numCache>
                <c:formatCode>General</c:formatCode>
                <c:ptCount val="578"/>
                <c:pt idx="0">
                  <c:v>37658</c:v>
                </c:pt>
                <c:pt idx="1">
                  <c:v>37659</c:v>
                </c:pt>
                <c:pt idx="2">
                  <c:v>37661</c:v>
                </c:pt>
                <c:pt idx="3">
                  <c:v>37662</c:v>
                </c:pt>
                <c:pt idx="4">
                  <c:v>37664</c:v>
                </c:pt>
                <c:pt idx="5">
                  <c:v>37665</c:v>
                </c:pt>
                <c:pt idx="6">
                  <c:v>37666</c:v>
                </c:pt>
                <c:pt idx="7">
                  <c:v>37667</c:v>
                </c:pt>
                <c:pt idx="8">
                  <c:v>37670</c:v>
                </c:pt>
                <c:pt idx="9">
                  <c:v>37672</c:v>
                </c:pt>
                <c:pt idx="10">
                  <c:v>37673</c:v>
                </c:pt>
                <c:pt idx="11">
                  <c:v>37674</c:v>
                </c:pt>
                <c:pt idx="12">
                  <c:v>37675</c:v>
                </c:pt>
                <c:pt idx="13">
                  <c:v>37677</c:v>
                </c:pt>
                <c:pt idx="14">
                  <c:v>37678</c:v>
                </c:pt>
                <c:pt idx="15">
                  <c:v>37679</c:v>
                </c:pt>
                <c:pt idx="16">
                  <c:v>37680</c:v>
                </c:pt>
                <c:pt idx="17">
                  <c:v>37681</c:v>
                </c:pt>
                <c:pt idx="18">
                  <c:v>37683</c:v>
                </c:pt>
                <c:pt idx="19">
                  <c:v>37684</c:v>
                </c:pt>
                <c:pt idx="20">
                  <c:v>37685</c:v>
                </c:pt>
                <c:pt idx="21">
                  <c:v>37686</c:v>
                </c:pt>
                <c:pt idx="22">
                  <c:v>37687</c:v>
                </c:pt>
                <c:pt idx="23">
                  <c:v>37688</c:v>
                </c:pt>
                <c:pt idx="24">
                  <c:v>37689</c:v>
                </c:pt>
                <c:pt idx="25">
                  <c:v>37690</c:v>
                </c:pt>
                <c:pt idx="26">
                  <c:v>37691</c:v>
                </c:pt>
                <c:pt idx="27">
                  <c:v>37692</c:v>
                </c:pt>
                <c:pt idx="28">
                  <c:v>37693</c:v>
                </c:pt>
                <c:pt idx="29">
                  <c:v>37694</c:v>
                </c:pt>
                <c:pt idx="30">
                  <c:v>37698</c:v>
                </c:pt>
                <c:pt idx="31">
                  <c:v>37699</c:v>
                </c:pt>
                <c:pt idx="32">
                  <c:v>37700</c:v>
                </c:pt>
                <c:pt idx="33">
                  <c:v>37701</c:v>
                </c:pt>
                <c:pt idx="34">
                  <c:v>37702</c:v>
                </c:pt>
                <c:pt idx="35">
                  <c:v>37703</c:v>
                </c:pt>
                <c:pt idx="36">
                  <c:v>37704</c:v>
                </c:pt>
                <c:pt idx="37">
                  <c:v>37705</c:v>
                </c:pt>
                <c:pt idx="38">
                  <c:v>37706</c:v>
                </c:pt>
                <c:pt idx="39">
                  <c:v>37707</c:v>
                </c:pt>
                <c:pt idx="40">
                  <c:v>37708</c:v>
                </c:pt>
                <c:pt idx="41">
                  <c:v>37709</c:v>
                </c:pt>
                <c:pt idx="42">
                  <c:v>37710</c:v>
                </c:pt>
                <c:pt idx="43">
                  <c:v>37711</c:v>
                </c:pt>
                <c:pt idx="44">
                  <c:v>37712</c:v>
                </c:pt>
                <c:pt idx="45">
                  <c:v>37713</c:v>
                </c:pt>
                <c:pt idx="46">
                  <c:v>37714</c:v>
                </c:pt>
                <c:pt idx="47">
                  <c:v>37715</c:v>
                </c:pt>
                <c:pt idx="48">
                  <c:v>37716</c:v>
                </c:pt>
                <c:pt idx="49">
                  <c:v>37717</c:v>
                </c:pt>
                <c:pt idx="50">
                  <c:v>37719</c:v>
                </c:pt>
                <c:pt idx="51">
                  <c:v>37721</c:v>
                </c:pt>
                <c:pt idx="52">
                  <c:v>37722</c:v>
                </c:pt>
                <c:pt idx="53">
                  <c:v>37723</c:v>
                </c:pt>
                <c:pt idx="54">
                  <c:v>37724</c:v>
                </c:pt>
                <c:pt idx="55">
                  <c:v>37725</c:v>
                </c:pt>
                <c:pt idx="56">
                  <c:v>37726</c:v>
                </c:pt>
                <c:pt idx="57">
                  <c:v>37740</c:v>
                </c:pt>
                <c:pt idx="58">
                  <c:v>37744</c:v>
                </c:pt>
                <c:pt idx="59">
                  <c:v>37745</c:v>
                </c:pt>
                <c:pt idx="60">
                  <c:v>37746</c:v>
                </c:pt>
                <c:pt idx="61">
                  <c:v>37747</c:v>
                </c:pt>
                <c:pt idx="62">
                  <c:v>37748</c:v>
                </c:pt>
                <c:pt idx="63">
                  <c:v>37750</c:v>
                </c:pt>
                <c:pt idx="64">
                  <c:v>37753</c:v>
                </c:pt>
                <c:pt idx="65">
                  <c:v>37762</c:v>
                </c:pt>
                <c:pt idx="66">
                  <c:v>37763</c:v>
                </c:pt>
                <c:pt idx="67">
                  <c:v>37766</c:v>
                </c:pt>
                <c:pt idx="68">
                  <c:v>37767</c:v>
                </c:pt>
                <c:pt idx="69">
                  <c:v>37769</c:v>
                </c:pt>
                <c:pt idx="70">
                  <c:v>37770</c:v>
                </c:pt>
                <c:pt idx="71">
                  <c:v>37772</c:v>
                </c:pt>
                <c:pt idx="72">
                  <c:v>37773</c:v>
                </c:pt>
                <c:pt idx="73">
                  <c:v>37775</c:v>
                </c:pt>
                <c:pt idx="74">
                  <c:v>37776</c:v>
                </c:pt>
                <c:pt idx="75">
                  <c:v>37778</c:v>
                </c:pt>
                <c:pt idx="76">
                  <c:v>37780</c:v>
                </c:pt>
                <c:pt idx="77">
                  <c:v>37781</c:v>
                </c:pt>
                <c:pt idx="78">
                  <c:v>37782</c:v>
                </c:pt>
                <c:pt idx="79">
                  <c:v>37783</c:v>
                </c:pt>
                <c:pt idx="80">
                  <c:v>37784</c:v>
                </c:pt>
                <c:pt idx="81">
                  <c:v>37785</c:v>
                </c:pt>
                <c:pt idx="82">
                  <c:v>37788</c:v>
                </c:pt>
                <c:pt idx="83">
                  <c:v>37789</c:v>
                </c:pt>
                <c:pt idx="84">
                  <c:v>37790</c:v>
                </c:pt>
                <c:pt idx="85">
                  <c:v>37801</c:v>
                </c:pt>
                <c:pt idx="86">
                  <c:v>37802</c:v>
                </c:pt>
                <c:pt idx="87">
                  <c:v>37803</c:v>
                </c:pt>
                <c:pt idx="88">
                  <c:v>37804</c:v>
                </c:pt>
                <c:pt idx="89">
                  <c:v>37805</c:v>
                </c:pt>
                <c:pt idx="90">
                  <c:v>37806</c:v>
                </c:pt>
                <c:pt idx="91">
                  <c:v>37807</c:v>
                </c:pt>
                <c:pt idx="92">
                  <c:v>37808</c:v>
                </c:pt>
                <c:pt idx="93">
                  <c:v>37809</c:v>
                </c:pt>
                <c:pt idx="94">
                  <c:v>37810</c:v>
                </c:pt>
                <c:pt idx="95">
                  <c:v>37811</c:v>
                </c:pt>
                <c:pt idx="96">
                  <c:v>37812</c:v>
                </c:pt>
                <c:pt idx="97">
                  <c:v>37813</c:v>
                </c:pt>
                <c:pt idx="98">
                  <c:v>37814</c:v>
                </c:pt>
                <c:pt idx="99">
                  <c:v>37815</c:v>
                </c:pt>
                <c:pt idx="100">
                  <c:v>37816</c:v>
                </c:pt>
                <c:pt idx="101">
                  <c:v>37817</c:v>
                </c:pt>
                <c:pt idx="102">
                  <c:v>37818</c:v>
                </c:pt>
                <c:pt idx="103">
                  <c:v>37819</c:v>
                </c:pt>
                <c:pt idx="104">
                  <c:v>37820</c:v>
                </c:pt>
                <c:pt idx="105">
                  <c:v>37822</c:v>
                </c:pt>
                <c:pt idx="106">
                  <c:v>37823</c:v>
                </c:pt>
                <c:pt idx="107">
                  <c:v>37824</c:v>
                </c:pt>
                <c:pt idx="108">
                  <c:v>37825</c:v>
                </c:pt>
                <c:pt idx="109">
                  <c:v>37828</c:v>
                </c:pt>
                <c:pt idx="110">
                  <c:v>37831</c:v>
                </c:pt>
                <c:pt idx="111">
                  <c:v>37832</c:v>
                </c:pt>
                <c:pt idx="112">
                  <c:v>37833</c:v>
                </c:pt>
                <c:pt idx="113">
                  <c:v>37844</c:v>
                </c:pt>
                <c:pt idx="114">
                  <c:v>37845</c:v>
                </c:pt>
                <c:pt idx="115">
                  <c:v>37846</c:v>
                </c:pt>
                <c:pt idx="116">
                  <c:v>37847</c:v>
                </c:pt>
                <c:pt idx="117">
                  <c:v>37848</c:v>
                </c:pt>
                <c:pt idx="118">
                  <c:v>37849</c:v>
                </c:pt>
                <c:pt idx="119">
                  <c:v>37850</c:v>
                </c:pt>
                <c:pt idx="120">
                  <c:v>37851</c:v>
                </c:pt>
                <c:pt idx="121">
                  <c:v>37852</c:v>
                </c:pt>
                <c:pt idx="122">
                  <c:v>38046</c:v>
                </c:pt>
                <c:pt idx="123">
                  <c:v>38047</c:v>
                </c:pt>
                <c:pt idx="124">
                  <c:v>38048</c:v>
                </c:pt>
                <c:pt idx="125">
                  <c:v>38049</c:v>
                </c:pt>
                <c:pt idx="126">
                  <c:v>38050</c:v>
                </c:pt>
                <c:pt idx="127">
                  <c:v>38051</c:v>
                </c:pt>
                <c:pt idx="128">
                  <c:v>38052</c:v>
                </c:pt>
                <c:pt idx="129">
                  <c:v>38053</c:v>
                </c:pt>
                <c:pt idx="130">
                  <c:v>38070</c:v>
                </c:pt>
                <c:pt idx="131">
                  <c:v>38071</c:v>
                </c:pt>
                <c:pt idx="132">
                  <c:v>38072</c:v>
                </c:pt>
                <c:pt idx="133">
                  <c:v>38074</c:v>
                </c:pt>
                <c:pt idx="134">
                  <c:v>38075</c:v>
                </c:pt>
                <c:pt idx="135">
                  <c:v>38076</c:v>
                </c:pt>
                <c:pt idx="136">
                  <c:v>38077</c:v>
                </c:pt>
                <c:pt idx="137">
                  <c:v>38078</c:v>
                </c:pt>
                <c:pt idx="138">
                  <c:v>38079</c:v>
                </c:pt>
                <c:pt idx="139">
                  <c:v>38080</c:v>
                </c:pt>
                <c:pt idx="140">
                  <c:v>38081</c:v>
                </c:pt>
                <c:pt idx="141">
                  <c:v>38082</c:v>
                </c:pt>
                <c:pt idx="142">
                  <c:v>38083</c:v>
                </c:pt>
                <c:pt idx="143">
                  <c:v>38084</c:v>
                </c:pt>
                <c:pt idx="144">
                  <c:v>38085</c:v>
                </c:pt>
                <c:pt idx="145">
                  <c:v>38086</c:v>
                </c:pt>
                <c:pt idx="146">
                  <c:v>38089</c:v>
                </c:pt>
                <c:pt idx="147">
                  <c:v>38090</c:v>
                </c:pt>
                <c:pt idx="148">
                  <c:v>38091</c:v>
                </c:pt>
                <c:pt idx="149">
                  <c:v>38092</c:v>
                </c:pt>
                <c:pt idx="150">
                  <c:v>38093</c:v>
                </c:pt>
                <c:pt idx="151">
                  <c:v>38094</c:v>
                </c:pt>
                <c:pt idx="152">
                  <c:v>38095</c:v>
                </c:pt>
                <c:pt idx="153">
                  <c:v>38096</c:v>
                </c:pt>
                <c:pt idx="154">
                  <c:v>38097</c:v>
                </c:pt>
                <c:pt idx="155">
                  <c:v>38098</c:v>
                </c:pt>
                <c:pt idx="156">
                  <c:v>38099</c:v>
                </c:pt>
                <c:pt idx="157">
                  <c:v>38100</c:v>
                </c:pt>
                <c:pt idx="158">
                  <c:v>38114</c:v>
                </c:pt>
                <c:pt idx="159">
                  <c:v>38117</c:v>
                </c:pt>
                <c:pt idx="160">
                  <c:v>38118</c:v>
                </c:pt>
                <c:pt idx="161">
                  <c:v>38119</c:v>
                </c:pt>
                <c:pt idx="162">
                  <c:v>38120</c:v>
                </c:pt>
                <c:pt idx="163">
                  <c:v>38121</c:v>
                </c:pt>
                <c:pt idx="164">
                  <c:v>38122</c:v>
                </c:pt>
                <c:pt idx="165">
                  <c:v>38131</c:v>
                </c:pt>
                <c:pt idx="166">
                  <c:v>38132</c:v>
                </c:pt>
                <c:pt idx="167">
                  <c:v>38133</c:v>
                </c:pt>
                <c:pt idx="168">
                  <c:v>38134</c:v>
                </c:pt>
                <c:pt idx="169">
                  <c:v>38135</c:v>
                </c:pt>
                <c:pt idx="170">
                  <c:v>38136</c:v>
                </c:pt>
                <c:pt idx="171">
                  <c:v>38137</c:v>
                </c:pt>
                <c:pt idx="172">
                  <c:v>38138</c:v>
                </c:pt>
                <c:pt idx="173">
                  <c:v>38139</c:v>
                </c:pt>
                <c:pt idx="174">
                  <c:v>38140</c:v>
                </c:pt>
                <c:pt idx="175">
                  <c:v>38141</c:v>
                </c:pt>
                <c:pt idx="176">
                  <c:v>38142</c:v>
                </c:pt>
                <c:pt idx="177">
                  <c:v>38143</c:v>
                </c:pt>
                <c:pt idx="178">
                  <c:v>38144</c:v>
                </c:pt>
                <c:pt idx="179">
                  <c:v>38146</c:v>
                </c:pt>
                <c:pt idx="180">
                  <c:v>38172</c:v>
                </c:pt>
                <c:pt idx="181">
                  <c:v>38173</c:v>
                </c:pt>
                <c:pt idx="182">
                  <c:v>38174</c:v>
                </c:pt>
                <c:pt idx="183">
                  <c:v>38175</c:v>
                </c:pt>
                <c:pt idx="184">
                  <c:v>38176</c:v>
                </c:pt>
                <c:pt idx="185">
                  <c:v>38177</c:v>
                </c:pt>
                <c:pt idx="186">
                  <c:v>38182</c:v>
                </c:pt>
                <c:pt idx="187">
                  <c:v>38183</c:v>
                </c:pt>
                <c:pt idx="188">
                  <c:v>38184</c:v>
                </c:pt>
                <c:pt idx="189">
                  <c:v>38185</c:v>
                </c:pt>
                <c:pt idx="190">
                  <c:v>38186</c:v>
                </c:pt>
                <c:pt idx="191">
                  <c:v>38187</c:v>
                </c:pt>
                <c:pt idx="192">
                  <c:v>38188</c:v>
                </c:pt>
                <c:pt idx="193">
                  <c:v>38189</c:v>
                </c:pt>
                <c:pt idx="194">
                  <c:v>38190</c:v>
                </c:pt>
                <c:pt idx="195">
                  <c:v>38191</c:v>
                </c:pt>
                <c:pt idx="196">
                  <c:v>38192</c:v>
                </c:pt>
                <c:pt idx="197">
                  <c:v>38194</c:v>
                </c:pt>
                <c:pt idx="198">
                  <c:v>38195</c:v>
                </c:pt>
                <c:pt idx="199">
                  <c:v>38196</c:v>
                </c:pt>
                <c:pt idx="200">
                  <c:v>38197</c:v>
                </c:pt>
                <c:pt idx="201">
                  <c:v>38198</c:v>
                </c:pt>
                <c:pt idx="202">
                  <c:v>38199</c:v>
                </c:pt>
                <c:pt idx="203">
                  <c:v>38200</c:v>
                </c:pt>
                <c:pt idx="204">
                  <c:v>38201</c:v>
                </c:pt>
                <c:pt idx="205">
                  <c:v>38203</c:v>
                </c:pt>
                <c:pt idx="206">
                  <c:v>38204</c:v>
                </c:pt>
                <c:pt idx="207">
                  <c:v>38205</c:v>
                </c:pt>
                <c:pt idx="208">
                  <c:v>38206</c:v>
                </c:pt>
                <c:pt idx="209">
                  <c:v>38207</c:v>
                </c:pt>
                <c:pt idx="210">
                  <c:v>38208</c:v>
                </c:pt>
                <c:pt idx="211">
                  <c:v>38209</c:v>
                </c:pt>
                <c:pt idx="212">
                  <c:v>38210</c:v>
                </c:pt>
                <c:pt idx="213">
                  <c:v>38211</c:v>
                </c:pt>
                <c:pt idx="214">
                  <c:v>38212</c:v>
                </c:pt>
                <c:pt idx="215">
                  <c:v>38213</c:v>
                </c:pt>
                <c:pt idx="216">
                  <c:v>38214</c:v>
                </c:pt>
                <c:pt idx="217">
                  <c:v>38215</c:v>
                </c:pt>
                <c:pt idx="218">
                  <c:v>38216</c:v>
                </c:pt>
                <c:pt idx="219">
                  <c:v>38217</c:v>
                </c:pt>
                <c:pt idx="220">
                  <c:v>38218</c:v>
                </c:pt>
                <c:pt idx="221">
                  <c:v>38219</c:v>
                </c:pt>
                <c:pt idx="222">
                  <c:v>38220</c:v>
                </c:pt>
                <c:pt idx="223">
                  <c:v>38221</c:v>
                </c:pt>
                <c:pt idx="224">
                  <c:v>38222</c:v>
                </c:pt>
                <c:pt idx="225">
                  <c:v>38223</c:v>
                </c:pt>
                <c:pt idx="226">
                  <c:v>38225</c:v>
                </c:pt>
                <c:pt idx="227">
                  <c:v>38226</c:v>
                </c:pt>
                <c:pt idx="228">
                  <c:v>38265</c:v>
                </c:pt>
                <c:pt idx="229">
                  <c:v>38266</c:v>
                </c:pt>
                <c:pt idx="230">
                  <c:v>38268</c:v>
                </c:pt>
                <c:pt idx="231">
                  <c:v>38271</c:v>
                </c:pt>
                <c:pt idx="232">
                  <c:v>38272</c:v>
                </c:pt>
                <c:pt idx="233">
                  <c:v>38273</c:v>
                </c:pt>
                <c:pt idx="234">
                  <c:v>38274</c:v>
                </c:pt>
                <c:pt idx="235">
                  <c:v>38275</c:v>
                </c:pt>
                <c:pt idx="236">
                  <c:v>38276</c:v>
                </c:pt>
                <c:pt idx="237">
                  <c:v>38277</c:v>
                </c:pt>
                <c:pt idx="238">
                  <c:v>38278</c:v>
                </c:pt>
                <c:pt idx="239">
                  <c:v>38283</c:v>
                </c:pt>
                <c:pt idx="240">
                  <c:v>38284</c:v>
                </c:pt>
                <c:pt idx="241">
                  <c:v>38285</c:v>
                </c:pt>
                <c:pt idx="242">
                  <c:v>38286</c:v>
                </c:pt>
                <c:pt idx="243">
                  <c:v>38288</c:v>
                </c:pt>
                <c:pt idx="244">
                  <c:v>38289</c:v>
                </c:pt>
                <c:pt idx="245">
                  <c:v>38290</c:v>
                </c:pt>
                <c:pt idx="246">
                  <c:v>38300</c:v>
                </c:pt>
                <c:pt idx="247">
                  <c:v>38301</c:v>
                </c:pt>
                <c:pt idx="248">
                  <c:v>38302</c:v>
                </c:pt>
                <c:pt idx="249">
                  <c:v>38304</c:v>
                </c:pt>
                <c:pt idx="250">
                  <c:v>38305</c:v>
                </c:pt>
                <c:pt idx="251">
                  <c:v>38306</c:v>
                </c:pt>
                <c:pt idx="252">
                  <c:v>38307</c:v>
                </c:pt>
                <c:pt idx="253">
                  <c:v>38309</c:v>
                </c:pt>
                <c:pt idx="254">
                  <c:v>38310</c:v>
                </c:pt>
                <c:pt idx="255">
                  <c:v>38312</c:v>
                </c:pt>
                <c:pt idx="256">
                  <c:v>38313</c:v>
                </c:pt>
                <c:pt idx="257">
                  <c:v>38314</c:v>
                </c:pt>
                <c:pt idx="258">
                  <c:v>38315</c:v>
                </c:pt>
                <c:pt idx="259">
                  <c:v>38317</c:v>
                </c:pt>
                <c:pt idx="260">
                  <c:v>38318</c:v>
                </c:pt>
                <c:pt idx="261">
                  <c:v>38320</c:v>
                </c:pt>
                <c:pt idx="262">
                  <c:v>38322</c:v>
                </c:pt>
                <c:pt idx="263">
                  <c:v>38328</c:v>
                </c:pt>
                <c:pt idx="264">
                  <c:v>38331</c:v>
                </c:pt>
                <c:pt idx="265">
                  <c:v>38337</c:v>
                </c:pt>
                <c:pt idx="266">
                  <c:v>38338</c:v>
                </c:pt>
                <c:pt idx="267">
                  <c:v>38339</c:v>
                </c:pt>
                <c:pt idx="268">
                  <c:v>38341</c:v>
                </c:pt>
                <c:pt idx="269">
                  <c:v>38342</c:v>
                </c:pt>
                <c:pt idx="270">
                  <c:v>38344</c:v>
                </c:pt>
                <c:pt idx="271">
                  <c:v>38346</c:v>
                </c:pt>
                <c:pt idx="272">
                  <c:v>38347</c:v>
                </c:pt>
                <c:pt idx="273">
                  <c:v>38350</c:v>
                </c:pt>
                <c:pt idx="274">
                  <c:v>38351</c:v>
                </c:pt>
                <c:pt idx="275">
                  <c:v>38353</c:v>
                </c:pt>
                <c:pt idx="276">
                  <c:v>38354</c:v>
                </c:pt>
                <c:pt idx="277">
                  <c:v>38355</c:v>
                </c:pt>
                <c:pt idx="278">
                  <c:v>38356</c:v>
                </c:pt>
                <c:pt idx="279">
                  <c:v>38359</c:v>
                </c:pt>
                <c:pt idx="280">
                  <c:v>38360</c:v>
                </c:pt>
                <c:pt idx="281">
                  <c:v>38364</c:v>
                </c:pt>
                <c:pt idx="282">
                  <c:v>38365</c:v>
                </c:pt>
                <c:pt idx="283">
                  <c:v>38378</c:v>
                </c:pt>
                <c:pt idx="284">
                  <c:v>38379</c:v>
                </c:pt>
                <c:pt idx="285">
                  <c:v>38380</c:v>
                </c:pt>
                <c:pt idx="286">
                  <c:v>38381</c:v>
                </c:pt>
                <c:pt idx="287">
                  <c:v>38382</c:v>
                </c:pt>
                <c:pt idx="288">
                  <c:v>38383</c:v>
                </c:pt>
                <c:pt idx="289">
                  <c:v>38384</c:v>
                </c:pt>
                <c:pt idx="290">
                  <c:v>38385</c:v>
                </c:pt>
                <c:pt idx="291">
                  <c:v>38387</c:v>
                </c:pt>
                <c:pt idx="292">
                  <c:v>38388</c:v>
                </c:pt>
                <c:pt idx="293">
                  <c:v>38389</c:v>
                </c:pt>
                <c:pt idx="294">
                  <c:v>38390</c:v>
                </c:pt>
                <c:pt idx="295">
                  <c:v>38391</c:v>
                </c:pt>
                <c:pt idx="296">
                  <c:v>38392</c:v>
                </c:pt>
                <c:pt idx="297">
                  <c:v>38393</c:v>
                </c:pt>
                <c:pt idx="298">
                  <c:v>38394</c:v>
                </c:pt>
                <c:pt idx="299">
                  <c:v>38395</c:v>
                </c:pt>
                <c:pt idx="300">
                  <c:v>38396</c:v>
                </c:pt>
                <c:pt idx="301">
                  <c:v>38397</c:v>
                </c:pt>
                <c:pt idx="302">
                  <c:v>38398</c:v>
                </c:pt>
                <c:pt idx="303">
                  <c:v>38399</c:v>
                </c:pt>
                <c:pt idx="304">
                  <c:v>38400</c:v>
                </c:pt>
                <c:pt idx="305">
                  <c:v>38401</c:v>
                </c:pt>
                <c:pt idx="306">
                  <c:v>38402</c:v>
                </c:pt>
                <c:pt idx="307">
                  <c:v>38403</c:v>
                </c:pt>
                <c:pt idx="308">
                  <c:v>38404</c:v>
                </c:pt>
                <c:pt idx="309">
                  <c:v>38405</c:v>
                </c:pt>
                <c:pt idx="310">
                  <c:v>38408</c:v>
                </c:pt>
                <c:pt idx="311">
                  <c:v>38409</c:v>
                </c:pt>
                <c:pt idx="312">
                  <c:v>38410</c:v>
                </c:pt>
                <c:pt idx="313">
                  <c:v>38411</c:v>
                </c:pt>
                <c:pt idx="314">
                  <c:v>38412</c:v>
                </c:pt>
                <c:pt idx="315">
                  <c:v>38415</c:v>
                </c:pt>
                <c:pt idx="316">
                  <c:v>38417</c:v>
                </c:pt>
                <c:pt idx="317">
                  <c:v>38418</c:v>
                </c:pt>
                <c:pt idx="318">
                  <c:v>38419</c:v>
                </c:pt>
                <c:pt idx="319">
                  <c:v>38420</c:v>
                </c:pt>
                <c:pt idx="320">
                  <c:v>38421</c:v>
                </c:pt>
                <c:pt idx="321">
                  <c:v>38422</c:v>
                </c:pt>
                <c:pt idx="322">
                  <c:v>38423</c:v>
                </c:pt>
                <c:pt idx="323">
                  <c:v>38430</c:v>
                </c:pt>
                <c:pt idx="324">
                  <c:v>38431</c:v>
                </c:pt>
                <c:pt idx="325">
                  <c:v>38432</c:v>
                </c:pt>
                <c:pt idx="326">
                  <c:v>38433</c:v>
                </c:pt>
                <c:pt idx="327">
                  <c:v>38434</c:v>
                </c:pt>
                <c:pt idx="328">
                  <c:v>38435</c:v>
                </c:pt>
                <c:pt idx="329">
                  <c:v>38436</c:v>
                </c:pt>
                <c:pt idx="330">
                  <c:v>38437</c:v>
                </c:pt>
                <c:pt idx="331">
                  <c:v>38438</c:v>
                </c:pt>
                <c:pt idx="332">
                  <c:v>38439</c:v>
                </c:pt>
                <c:pt idx="333">
                  <c:v>38440</c:v>
                </c:pt>
                <c:pt idx="334">
                  <c:v>38441</c:v>
                </c:pt>
                <c:pt idx="335">
                  <c:v>38443</c:v>
                </c:pt>
                <c:pt idx="336">
                  <c:v>38446</c:v>
                </c:pt>
                <c:pt idx="337">
                  <c:v>38447</c:v>
                </c:pt>
                <c:pt idx="338">
                  <c:v>38449</c:v>
                </c:pt>
                <c:pt idx="339">
                  <c:v>38450</c:v>
                </c:pt>
                <c:pt idx="340">
                  <c:v>38451</c:v>
                </c:pt>
                <c:pt idx="341">
                  <c:v>38452</c:v>
                </c:pt>
                <c:pt idx="342">
                  <c:v>38453</c:v>
                </c:pt>
                <c:pt idx="343">
                  <c:v>38454</c:v>
                </c:pt>
                <c:pt idx="344">
                  <c:v>38455</c:v>
                </c:pt>
                <c:pt idx="345">
                  <c:v>38456</c:v>
                </c:pt>
                <c:pt idx="346">
                  <c:v>38457</c:v>
                </c:pt>
                <c:pt idx="347">
                  <c:v>38458</c:v>
                </c:pt>
                <c:pt idx="348">
                  <c:v>38459</c:v>
                </c:pt>
                <c:pt idx="349">
                  <c:v>38460</c:v>
                </c:pt>
                <c:pt idx="350">
                  <c:v>38461</c:v>
                </c:pt>
                <c:pt idx="351">
                  <c:v>38462</c:v>
                </c:pt>
                <c:pt idx="352">
                  <c:v>38463</c:v>
                </c:pt>
                <c:pt idx="353">
                  <c:v>38464</c:v>
                </c:pt>
                <c:pt idx="354">
                  <c:v>38465</c:v>
                </c:pt>
                <c:pt idx="355">
                  <c:v>38466</c:v>
                </c:pt>
                <c:pt idx="356">
                  <c:v>38467</c:v>
                </c:pt>
                <c:pt idx="357">
                  <c:v>38468</c:v>
                </c:pt>
                <c:pt idx="358">
                  <c:v>38469</c:v>
                </c:pt>
                <c:pt idx="359">
                  <c:v>38470</c:v>
                </c:pt>
                <c:pt idx="360">
                  <c:v>38471</c:v>
                </c:pt>
                <c:pt idx="361">
                  <c:v>38472</c:v>
                </c:pt>
                <c:pt idx="362">
                  <c:v>38473</c:v>
                </c:pt>
                <c:pt idx="363">
                  <c:v>38474</c:v>
                </c:pt>
                <c:pt idx="364">
                  <c:v>38475</c:v>
                </c:pt>
                <c:pt idx="365">
                  <c:v>38476</c:v>
                </c:pt>
                <c:pt idx="366">
                  <c:v>38477</c:v>
                </c:pt>
                <c:pt idx="367">
                  <c:v>38479</c:v>
                </c:pt>
                <c:pt idx="368">
                  <c:v>38480</c:v>
                </c:pt>
                <c:pt idx="369">
                  <c:v>38483</c:v>
                </c:pt>
                <c:pt idx="370">
                  <c:v>38484</c:v>
                </c:pt>
                <c:pt idx="371">
                  <c:v>38485</c:v>
                </c:pt>
                <c:pt idx="372">
                  <c:v>38486</c:v>
                </c:pt>
                <c:pt idx="373">
                  <c:v>38487</c:v>
                </c:pt>
                <c:pt idx="374">
                  <c:v>38488</c:v>
                </c:pt>
                <c:pt idx="375">
                  <c:v>38489</c:v>
                </c:pt>
                <c:pt idx="376">
                  <c:v>38490</c:v>
                </c:pt>
                <c:pt idx="377">
                  <c:v>38491</c:v>
                </c:pt>
                <c:pt idx="378">
                  <c:v>38492</c:v>
                </c:pt>
                <c:pt idx="379">
                  <c:v>38493</c:v>
                </c:pt>
                <c:pt idx="380">
                  <c:v>38494</c:v>
                </c:pt>
                <c:pt idx="381">
                  <c:v>38495</c:v>
                </c:pt>
                <c:pt idx="382">
                  <c:v>38497</c:v>
                </c:pt>
                <c:pt idx="383">
                  <c:v>38498</c:v>
                </c:pt>
                <c:pt idx="384">
                  <c:v>38499</c:v>
                </c:pt>
                <c:pt idx="385">
                  <c:v>38500</c:v>
                </c:pt>
                <c:pt idx="386">
                  <c:v>38501</c:v>
                </c:pt>
                <c:pt idx="387">
                  <c:v>38507</c:v>
                </c:pt>
                <c:pt idx="388">
                  <c:v>38508</c:v>
                </c:pt>
                <c:pt idx="389">
                  <c:v>38509</c:v>
                </c:pt>
                <c:pt idx="390">
                  <c:v>38510</c:v>
                </c:pt>
                <c:pt idx="391">
                  <c:v>38511</c:v>
                </c:pt>
                <c:pt idx="392">
                  <c:v>38512</c:v>
                </c:pt>
                <c:pt idx="393">
                  <c:v>38513</c:v>
                </c:pt>
                <c:pt idx="394">
                  <c:v>38514</c:v>
                </c:pt>
                <c:pt idx="395">
                  <c:v>38515</c:v>
                </c:pt>
                <c:pt idx="396">
                  <c:v>38516</c:v>
                </c:pt>
                <c:pt idx="397">
                  <c:v>38517</c:v>
                </c:pt>
                <c:pt idx="398">
                  <c:v>38518</c:v>
                </c:pt>
                <c:pt idx="399">
                  <c:v>38519</c:v>
                </c:pt>
                <c:pt idx="400">
                  <c:v>38520</c:v>
                </c:pt>
                <c:pt idx="401">
                  <c:v>38521</c:v>
                </c:pt>
                <c:pt idx="402">
                  <c:v>38522</c:v>
                </c:pt>
                <c:pt idx="403">
                  <c:v>38523</c:v>
                </c:pt>
                <c:pt idx="404">
                  <c:v>38524</c:v>
                </c:pt>
                <c:pt idx="405">
                  <c:v>38525</c:v>
                </c:pt>
                <c:pt idx="406">
                  <c:v>38526</c:v>
                </c:pt>
                <c:pt idx="407">
                  <c:v>38527</c:v>
                </c:pt>
                <c:pt idx="408">
                  <c:v>38528</c:v>
                </c:pt>
                <c:pt idx="409">
                  <c:v>38529</c:v>
                </c:pt>
                <c:pt idx="410">
                  <c:v>38530</c:v>
                </c:pt>
                <c:pt idx="411">
                  <c:v>38531</c:v>
                </c:pt>
                <c:pt idx="412">
                  <c:v>38534</c:v>
                </c:pt>
                <c:pt idx="413">
                  <c:v>38536</c:v>
                </c:pt>
                <c:pt idx="414">
                  <c:v>38537</c:v>
                </c:pt>
                <c:pt idx="415">
                  <c:v>38538</c:v>
                </c:pt>
                <c:pt idx="416">
                  <c:v>38539</c:v>
                </c:pt>
                <c:pt idx="417">
                  <c:v>38540</c:v>
                </c:pt>
                <c:pt idx="418">
                  <c:v>38541</c:v>
                </c:pt>
                <c:pt idx="419">
                  <c:v>38542</c:v>
                </c:pt>
                <c:pt idx="420">
                  <c:v>38543</c:v>
                </c:pt>
                <c:pt idx="421">
                  <c:v>38544</c:v>
                </c:pt>
                <c:pt idx="422">
                  <c:v>38545</c:v>
                </c:pt>
                <c:pt idx="423">
                  <c:v>38548</c:v>
                </c:pt>
                <c:pt idx="424">
                  <c:v>38549</c:v>
                </c:pt>
                <c:pt idx="425">
                  <c:v>38550</c:v>
                </c:pt>
                <c:pt idx="426">
                  <c:v>38551</c:v>
                </c:pt>
                <c:pt idx="427">
                  <c:v>38552</c:v>
                </c:pt>
                <c:pt idx="428">
                  <c:v>38553</c:v>
                </c:pt>
                <c:pt idx="429">
                  <c:v>38554</c:v>
                </c:pt>
                <c:pt idx="430">
                  <c:v>38558</c:v>
                </c:pt>
                <c:pt idx="431">
                  <c:v>38559</c:v>
                </c:pt>
                <c:pt idx="432">
                  <c:v>38560</c:v>
                </c:pt>
                <c:pt idx="433">
                  <c:v>38561</c:v>
                </c:pt>
                <c:pt idx="434">
                  <c:v>38562</c:v>
                </c:pt>
                <c:pt idx="435">
                  <c:v>38563</c:v>
                </c:pt>
                <c:pt idx="436">
                  <c:v>38568</c:v>
                </c:pt>
                <c:pt idx="437">
                  <c:v>38571</c:v>
                </c:pt>
                <c:pt idx="438">
                  <c:v>38572</c:v>
                </c:pt>
                <c:pt idx="439">
                  <c:v>38573</c:v>
                </c:pt>
                <c:pt idx="440">
                  <c:v>38574</c:v>
                </c:pt>
                <c:pt idx="441">
                  <c:v>38575</c:v>
                </c:pt>
                <c:pt idx="442">
                  <c:v>38576</c:v>
                </c:pt>
                <c:pt idx="443">
                  <c:v>38577</c:v>
                </c:pt>
                <c:pt idx="444">
                  <c:v>38578</c:v>
                </c:pt>
                <c:pt idx="445">
                  <c:v>38579</c:v>
                </c:pt>
                <c:pt idx="446">
                  <c:v>38580</c:v>
                </c:pt>
                <c:pt idx="447">
                  <c:v>38581</c:v>
                </c:pt>
                <c:pt idx="448">
                  <c:v>38582</c:v>
                </c:pt>
                <c:pt idx="449">
                  <c:v>38583</c:v>
                </c:pt>
                <c:pt idx="450">
                  <c:v>38584</c:v>
                </c:pt>
                <c:pt idx="451">
                  <c:v>38585</c:v>
                </c:pt>
                <c:pt idx="452">
                  <c:v>38596</c:v>
                </c:pt>
                <c:pt idx="453">
                  <c:v>38597</c:v>
                </c:pt>
                <c:pt idx="454">
                  <c:v>38598</c:v>
                </c:pt>
                <c:pt idx="455">
                  <c:v>38600</c:v>
                </c:pt>
                <c:pt idx="456">
                  <c:v>38601</c:v>
                </c:pt>
                <c:pt idx="457">
                  <c:v>38602</c:v>
                </c:pt>
                <c:pt idx="458">
                  <c:v>38603</c:v>
                </c:pt>
                <c:pt idx="459">
                  <c:v>38604</c:v>
                </c:pt>
                <c:pt idx="460">
                  <c:v>38606</c:v>
                </c:pt>
                <c:pt idx="461">
                  <c:v>38607</c:v>
                </c:pt>
                <c:pt idx="462">
                  <c:v>38608</c:v>
                </c:pt>
                <c:pt idx="463">
                  <c:v>38609</c:v>
                </c:pt>
                <c:pt idx="464">
                  <c:v>38610</c:v>
                </c:pt>
                <c:pt idx="465">
                  <c:v>38611</c:v>
                </c:pt>
                <c:pt idx="466">
                  <c:v>38612</c:v>
                </c:pt>
                <c:pt idx="467">
                  <c:v>38613</c:v>
                </c:pt>
                <c:pt idx="468">
                  <c:v>38614</c:v>
                </c:pt>
                <c:pt idx="469">
                  <c:v>38616</c:v>
                </c:pt>
                <c:pt idx="470">
                  <c:v>38617</c:v>
                </c:pt>
                <c:pt idx="471">
                  <c:v>38618</c:v>
                </c:pt>
                <c:pt idx="472">
                  <c:v>38619</c:v>
                </c:pt>
                <c:pt idx="473">
                  <c:v>38620</c:v>
                </c:pt>
                <c:pt idx="474">
                  <c:v>38621</c:v>
                </c:pt>
                <c:pt idx="475">
                  <c:v>38622</c:v>
                </c:pt>
                <c:pt idx="476">
                  <c:v>38623</c:v>
                </c:pt>
                <c:pt idx="477">
                  <c:v>38624</c:v>
                </c:pt>
                <c:pt idx="478">
                  <c:v>38625</c:v>
                </c:pt>
                <c:pt idx="479">
                  <c:v>38626</c:v>
                </c:pt>
                <c:pt idx="480">
                  <c:v>38627</c:v>
                </c:pt>
                <c:pt idx="481">
                  <c:v>38628</c:v>
                </c:pt>
                <c:pt idx="482">
                  <c:v>38629</c:v>
                </c:pt>
                <c:pt idx="483">
                  <c:v>38630</c:v>
                </c:pt>
                <c:pt idx="484">
                  <c:v>38631</c:v>
                </c:pt>
                <c:pt idx="485">
                  <c:v>38632</c:v>
                </c:pt>
                <c:pt idx="486">
                  <c:v>38633</c:v>
                </c:pt>
                <c:pt idx="487">
                  <c:v>38634</c:v>
                </c:pt>
                <c:pt idx="488">
                  <c:v>38635</c:v>
                </c:pt>
                <c:pt idx="489">
                  <c:v>38636</c:v>
                </c:pt>
                <c:pt idx="490">
                  <c:v>38637</c:v>
                </c:pt>
                <c:pt idx="491">
                  <c:v>38638</c:v>
                </c:pt>
                <c:pt idx="492">
                  <c:v>38639</c:v>
                </c:pt>
                <c:pt idx="493">
                  <c:v>38640</c:v>
                </c:pt>
                <c:pt idx="494">
                  <c:v>38641</c:v>
                </c:pt>
                <c:pt idx="495">
                  <c:v>38642</c:v>
                </c:pt>
                <c:pt idx="496">
                  <c:v>38645</c:v>
                </c:pt>
                <c:pt idx="497">
                  <c:v>38646</c:v>
                </c:pt>
                <c:pt idx="498">
                  <c:v>38647</c:v>
                </c:pt>
                <c:pt idx="499">
                  <c:v>38648</c:v>
                </c:pt>
                <c:pt idx="500">
                  <c:v>38649</c:v>
                </c:pt>
                <c:pt idx="501">
                  <c:v>38650</c:v>
                </c:pt>
                <c:pt idx="502">
                  <c:v>38651</c:v>
                </c:pt>
                <c:pt idx="503">
                  <c:v>38652</c:v>
                </c:pt>
                <c:pt idx="504">
                  <c:v>38653</c:v>
                </c:pt>
                <c:pt idx="505">
                  <c:v>38654</c:v>
                </c:pt>
                <c:pt idx="506">
                  <c:v>38655</c:v>
                </c:pt>
                <c:pt idx="507">
                  <c:v>38656</c:v>
                </c:pt>
                <c:pt idx="508">
                  <c:v>38670</c:v>
                </c:pt>
                <c:pt idx="509">
                  <c:v>38671</c:v>
                </c:pt>
                <c:pt idx="510">
                  <c:v>38672</c:v>
                </c:pt>
                <c:pt idx="511">
                  <c:v>38673</c:v>
                </c:pt>
                <c:pt idx="512">
                  <c:v>38674</c:v>
                </c:pt>
                <c:pt idx="513">
                  <c:v>38675</c:v>
                </c:pt>
                <c:pt idx="514">
                  <c:v>38676</c:v>
                </c:pt>
                <c:pt idx="515">
                  <c:v>38677</c:v>
                </c:pt>
                <c:pt idx="516">
                  <c:v>38681</c:v>
                </c:pt>
                <c:pt idx="517">
                  <c:v>38682</c:v>
                </c:pt>
                <c:pt idx="518">
                  <c:v>38684</c:v>
                </c:pt>
                <c:pt idx="519">
                  <c:v>38685</c:v>
                </c:pt>
                <c:pt idx="520">
                  <c:v>38686</c:v>
                </c:pt>
                <c:pt idx="521">
                  <c:v>38687</c:v>
                </c:pt>
                <c:pt idx="522">
                  <c:v>38689</c:v>
                </c:pt>
                <c:pt idx="523">
                  <c:v>38690</c:v>
                </c:pt>
                <c:pt idx="524">
                  <c:v>38691</c:v>
                </c:pt>
                <c:pt idx="525">
                  <c:v>38692</c:v>
                </c:pt>
                <c:pt idx="526">
                  <c:v>38693</c:v>
                </c:pt>
                <c:pt idx="527">
                  <c:v>38694</c:v>
                </c:pt>
                <c:pt idx="528">
                  <c:v>38696</c:v>
                </c:pt>
                <c:pt idx="529">
                  <c:v>38697</c:v>
                </c:pt>
                <c:pt idx="530">
                  <c:v>38698</c:v>
                </c:pt>
                <c:pt idx="531">
                  <c:v>38699</c:v>
                </c:pt>
                <c:pt idx="532">
                  <c:v>38700</c:v>
                </c:pt>
                <c:pt idx="533">
                  <c:v>38701</c:v>
                </c:pt>
                <c:pt idx="534">
                  <c:v>38702</c:v>
                </c:pt>
                <c:pt idx="535">
                  <c:v>38703</c:v>
                </c:pt>
                <c:pt idx="536">
                  <c:v>38704</c:v>
                </c:pt>
                <c:pt idx="537">
                  <c:v>38705</c:v>
                </c:pt>
                <c:pt idx="538">
                  <c:v>38706</c:v>
                </c:pt>
                <c:pt idx="539">
                  <c:v>38707</c:v>
                </c:pt>
                <c:pt idx="540">
                  <c:v>38708</c:v>
                </c:pt>
                <c:pt idx="541">
                  <c:v>38709</c:v>
                </c:pt>
                <c:pt idx="542">
                  <c:v>38710</c:v>
                </c:pt>
                <c:pt idx="543">
                  <c:v>38711</c:v>
                </c:pt>
                <c:pt idx="544">
                  <c:v>38712</c:v>
                </c:pt>
                <c:pt idx="545">
                  <c:v>38713</c:v>
                </c:pt>
                <c:pt idx="546">
                  <c:v>38714</c:v>
                </c:pt>
                <c:pt idx="547">
                  <c:v>38715</c:v>
                </c:pt>
                <c:pt idx="548">
                  <c:v>38716</c:v>
                </c:pt>
                <c:pt idx="549">
                  <c:v>38717</c:v>
                </c:pt>
                <c:pt idx="550">
                  <c:v>38719</c:v>
                </c:pt>
                <c:pt idx="551">
                  <c:v>38720</c:v>
                </c:pt>
                <c:pt idx="552">
                  <c:v>38721</c:v>
                </c:pt>
                <c:pt idx="553">
                  <c:v>38722</c:v>
                </c:pt>
                <c:pt idx="554">
                  <c:v>38723</c:v>
                </c:pt>
                <c:pt idx="555">
                  <c:v>38724</c:v>
                </c:pt>
                <c:pt idx="556">
                  <c:v>38725</c:v>
                </c:pt>
                <c:pt idx="557">
                  <c:v>38727</c:v>
                </c:pt>
                <c:pt idx="558">
                  <c:v>38728</c:v>
                </c:pt>
                <c:pt idx="559">
                  <c:v>38729</c:v>
                </c:pt>
                <c:pt idx="560">
                  <c:v>38730</c:v>
                </c:pt>
                <c:pt idx="561">
                  <c:v>38731</c:v>
                </c:pt>
                <c:pt idx="562">
                  <c:v>38732</c:v>
                </c:pt>
                <c:pt idx="563">
                  <c:v>38733</c:v>
                </c:pt>
                <c:pt idx="564">
                  <c:v>38734</c:v>
                </c:pt>
                <c:pt idx="565">
                  <c:v>38735</c:v>
                </c:pt>
                <c:pt idx="566">
                  <c:v>38737</c:v>
                </c:pt>
                <c:pt idx="567">
                  <c:v>38738</c:v>
                </c:pt>
                <c:pt idx="568">
                  <c:v>38739</c:v>
                </c:pt>
                <c:pt idx="569">
                  <c:v>38740</c:v>
                </c:pt>
                <c:pt idx="570">
                  <c:v>38743</c:v>
                </c:pt>
                <c:pt idx="571">
                  <c:v>38744</c:v>
                </c:pt>
                <c:pt idx="572">
                  <c:v>38745</c:v>
                </c:pt>
                <c:pt idx="573">
                  <c:v>38746</c:v>
                </c:pt>
                <c:pt idx="574">
                  <c:v>38748</c:v>
                </c:pt>
                <c:pt idx="575">
                  <c:v>38749</c:v>
                </c:pt>
                <c:pt idx="576">
                  <c:v>38750</c:v>
                </c:pt>
                <c:pt idx="577">
                  <c:v>38751</c:v>
                </c:pt>
              </c:numCache>
            </c:numRef>
          </c:xVal>
          <c:yVal>
            <c:numRef>
              <c:f>plots!$G$2:$G$609</c:f>
              <c:numCache>
                <c:formatCode>General</c:formatCode>
                <c:ptCount val="578"/>
                <c:pt idx="0">
                  <c:v>1.2424635292929861E-2</c:v>
                </c:pt>
                <c:pt idx="1">
                  <c:v>1.2299482191799712E-2</c:v>
                </c:pt>
                <c:pt idx="2">
                  <c:v>1.2728739468569415E-2</c:v>
                </c:pt>
                <c:pt idx="3">
                  <c:v>1.306151254235486E-2</c:v>
                </c:pt>
                <c:pt idx="4">
                  <c:v>1.2584191103259409E-2</c:v>
                </c:pt>
                <c:pt idx="5">
                  <c:v>1.2425792176079574E-2</c:v>
                </c:pt>
                <c:pt idx="6">
                  <c:v>1.2525665898125629E-2</c:v>
                </c:pt>
                <c:pt idx="7">
                  <c:v>1.1882731420563081E-2</c:v>
                </c:pt>
                <c:pt idx="8">
                  <c:v>1.4021182985793841E-2</c:v>
                </c:pt>
                <c:pt idx="9">
                  <c:v>1.2605819483700023E-2</c:v>
                </c:pt>
                <c:pt idx="10">
                  <c:v>1.2668339419008703E-2</c:v>
                </c:pt>
                <c:pt idx="11">
                  <c:v>1.2225419199830322E-2</c:v>
                </c:pt>
                <c:pt idx="12">
                  <c:v>1.2936666192166562E-2</c:v>
                </c:pt>
                <c:pt idx="13">
                  <c:v>1.2756709161404206E-2</c:v>
                </c:pt>
                <c:pt idx="14">
                  <c:v>1.2444184116634721E-2</c:v>
                </c:pt>
                <c:pt idx="15">
                  <c:v>1.2439648645270229E-2</c:v>
                </c:pt>
                <c:pt idx="16">
                  <c:v>1.2583418596650721E-2</c:v>
                </c:pt>
                <c:pt idx="17">
                  <c:v>1.2288791396033368E-2</c:v>
                </c:pt>
                <c:pt idx="18">
                  <c:v>1.2220730072874848E-2</c:v>
                </c:pt>
                <c:pt idx="19">
                  <c:v>1.2294484256340495E-2</c:v>
                </c:pt>
                <c:pt idx="20">
                  <c:v>1.2204284531887601E-2</c:v>
                </c:pt>
                <c:pt idx="21">
                  <c:v>1.2412525331750789E-2</c:v>
                </c:pt>
                <c:pt idx="22">
                  <c:v>1.2177914061131438E-2</c:v>
                </c:pt>
                <c:pt idx="23">
                  <c:v>1.2460749867889663E-2</c:v>
                </c:pt>
                <c:pt idx="24">
                  <c:v>1.2259706936725814E-2</c:v>
                </c:pt>
                <c:pt idx="25">
                  <c:v>1.25939317173701E-2</c:v>
                </c:pt>
                <c:pt idx="26">
                  <c:v>1.2510930373160124E-2</c:v>
                </c:pt>
                <c:pt idx="27">
                  <c:v>1.1905806700043745E-2</c:v>
                </c:pt>
                <c:pt idx="28">
                  <c:v>1.2035726076446358E-2</c:v>
                </c:pt>
                <c:pt idx="29">
                  <c:v>1.2357131387914121E-2</c:v>
                </c:pt>
                <c:pt idx="30">
                  <c:v>1.2286294015542086E-2</c:v>
                </c:pt>
                <c:pt idx="31">
                  <c:v>1.2274005750243924E-2</c:v>
                </c:pt>
                <c:pt idx="32">
                  <c:v>1.2786535670054397E-2</c:v>
                </c:pt>
                <c:pt idx="33">
                  <c:v>1.2661039990170623E-2</c:v>
                </c:pt>
                <c:pt idx="34">
                  <c:v>1.2888541951530681E-2</c:v>
                </c:pt>
                <c:pt idx="35">
                  <c:v>1.254199381889826E-2</c:v>
                </c:pt>
                <c:pt idx="36">
                  <c:v>1.2162303077442068E-2</c:v>
                </c:pt>
                <c:pt idx="37">
                  <c:v>1.2496291121225118E-2</c:v>
                </c:pt>
                <c:pt idx="38">
                  <c:v>1.2168326280441202E-2</c:v>
                </c:pt>
                <c:pt idx="39">
                  <c:v>1.2367660306982383E-2</c:v>
                </c:pt>
                <c:pt idx="40">
                  <c:v>1.2634624166212456E-2</c:v>
                </c:pt>
                <c:pt idx="41">
                  <c:v>1.2476966836368002E-2</c:v>
                </c:pt>
                <c:pt idx="42">
                  <c:v>1.2009489623944988E-2</c:v>
                </c:pt>
                <c:pt idx="43">
                  <c:v>1.2312437608739547E-2</c:v>
                </c:pt>
                <c:pt idx="44">
                  <c:v>1.2506760065755665E-2</c:v>
                </c:pt>
                <c:pt idx="45">
                  <c:v>1.267109631351624E-2</c:v>
                </c:pt>
                <c:pt idx="46">
                  <c:v>1.2128788511001271E-2</c:v>
                </c:pt>
                <c:pt idx="47">
                  <c:v>1.1897586633229358E-2</c:v>
                </c:pt>
                <c:pt idx="48">
                  <c:v>1.2553754052157889E-2</c:v>
                </c:pt>
                <c:pt idx="49">
                  <c:v>1.2527528129621875E-2</c:v>
                </c:pt>
                <c:pt idx="50">
                  <c:v>1.2419628623455879E-2</c:v>
                </c:pt>
                <c:pt idx="51">
                  <c:v>1.223577025359128E-2</c:v>
                </c:pt>
                <c:pt idx="52">
                  <c:v>1.261831974160354E-2</c:v>
                </c:pt>
                <c:pt idx="53">
                  <c:v>1.2000583963037466E-2</c:v>
                </c:pt>
                <c:pt idx="54">
                  <c:v>1.2130835749398024E-2</c:v>
                </c:pt>
                <c:pt idx="55">
                  <c:v>1.2552150163481835E-2</c:v>
                </c:pt>
                <c:pt idx="56">
                  <c:v>1.2146090513433202E-2</c:v>
                </c:pt>
                <c:pt idx="57">
                  <c:v>1.2256840425472034E-2</c:v>
                </c:pt>
                <c:pt idx="58">
                  <c:v>1.1930339326298481E-2</c:v>
                </c:pt>
                <c:pt idx="59">
                  <c:v>1.2255478248697662E-2</c:v>
                </c:pt>
                <c:pt idx="60">
                  <c:v>1.2060999485803E-2</c:v>
                </c:pt>
                <c:pt idx="61">
                  <c:v>1.2734917359733059E-2</c:v>
                </c:pt>
                <c:pt idx="62">
                  <c:v>1.2255712971440241E-2</c:v>
                </c:pt>
                <c:pt idx="63">
                  <c:v>1.257501950184747E-2</c:v>
                </c:pt>
                <c:pt idx="64">
                  <c:v>1.1683858224325832E-2</c:v>
                </c:pt>
                <c:pt idx="65">
                  <c:v>1.2416731398441733E-2</c:v>
                </c:pt>
                <c:pt idx="66">
                  <c:v>1.1864814313602487E-2</c:v>
                </c:pt>
                <c:pt idx="67">
                  <c:v>1.1841753643397325E-2</c:v>
                </c:pt>
                <c:pt idx="68">
                  <c:v>1.1994482080961705E-2</c:v>
                </c:pt>
                <c:pt idx="69">
                  <c:v>1.2005131115933348E-2</c:v>
                </c:pt>
                <c:pt idx="70">
                  <c:v>1.1709125250769689E-2</c:v>
                </c:pt>
                <c:pt idx="71">
                  <c:v>1.1892490295889895E-2</c:v>
                </c:pt>
                <c:pt idx="72">
                  <c:v>1.2152602951522712E-2</c:v>
                </c:pt>
                <c:pt idx="73">
                  <c:v>1.1801351988400243E-2</c:v>
                </c:pt>
                <c:pt idx="74">
                  <c:v>1.1990255831383877E-2</c:v>
                </c:pt>
                <c:pt idx="75">
                  <c:v>1.2170794536092216E-2</c:v>
                </c:pt>
                <c:pt idx="76">
                  <c:v>1.206318440433404E-2</c:v>
                </c:pt>
                <c:pt idx="77">
                  <c:v>1.2071367173906899E-2</c:v>
                </c:pt>
                <c:pt idx="78">
                  <c:v>1.2649696064669959E-2</c:v>
                </c:pt>
                <c:pt idx="79">
                  <c:v>1.2115626068214534E-2</c:v>
                </c:pt>
                <c:pt idx="80">
                  <c:v>1.2223841097588107E-2</c:v>
                </c:pt>
                <c:pt idx="81">
                  <c:v>1.1871114450958741E-2</c:v>
                </c:pt>
                <c:pt idx="82">
                  <c:v>1.2039763681483568E-2</c:v>
                </c:pt>
                <c:pt idx="83">
                  <c:v>1.2336911564905599E-2</c:v>
                </c:pt>
                <c:pt idx="84">
                  <c:v>1.1958261161925859E-2</c:v>
                </c:pt>
                <c:pt idx="85">
                  <c:v>1.249035900414368E-2</c:v>
                </c:pt>
                <c:pt idx="86">
                  <c:v>1.2145703850752122E-2</c:v>
                </c:pt>
                <c:pt idx="87">
                  <c:v>1.1939619909363959E-2</c:v>
                </c:pt>
                <c:pt idx="88">
                  <c:v>1.2264783398278247E-2</c:v>
                </c:pt>
                <c:pt idx="89">
                  <c:v>1.2295608020145621E-2</c:v>
                </c:pt>
                <c:pt idx="90">
                  <c:v>1.2053089594049316E-2</c:v>
                </c:pt>
                <c:pt idx="91">
                  <c:v>1.1993362193423517E-2</c:v>
                </c:pt>
                <c:pt idx="92">
                  <c:v>1.2264769730822042E-2</c:v>
                </c:pt>
                <c:pt idx="93">
                  <c:v>1.2111298831793581E-2</c:v>
                </c:pt>
                <c:pt idx="94">
                  <c:v>1.201626536483888E-2</c:v>
                </c:pt>
                <c:pt idx="95">
                  <c:v>1.2333164978737612E-2</c:v>
                </c:pt>
                <c:pt idx="96">
                  <c:v>1.2634877315341271E-2</c:v>
                </c:pt>
                <c:pt idx="97">
                  <c:v>1.2423967456360626E-2</c:v>
                </c:pt>
                <c:pt idx="98">
                  <c:v>1.1757115092429871E-2</c:v>
                </c:pt>
                <c:pt idx="99">
                  <c:v>1.1951322374969741E-2</c:v>
                </c:pt>
                <c:pt idx="100">
                  <c:v>1.1947623853062467E-2</c:v>
                </c:pt>
                <c:pt idx="101">
                  <c:v>1.2395271225489085E-2</c:v>
                </c:pt>
                <c:pt idx="102">
                  <c:v>1.2365137112373003E-2</c:v>
                </c:pt>
                <c:pt idx="103">
                  <c:v>1.1740360958082901E-2</c:v>
                </c:pt>
                <c:pt idx="104">
                  <c:v>1.2034889743787193E-2</c:v>
                </c:pt>
                <c:pt idx="105">
                  <c:v>1.1774831079712157E-2</c:v>
                </c:pt>
                <c:pt idx="106">
                  <c:v>1.1904746551840378E-2</c:v>
                </c:pt>
                <c:pt idx="107">
                  <c:v>1.2308966684245146E-2</c:v>
                </c:pt>
                <c:pt idx="108">
                  <c:v>1.2215260610254228E-2</c:v>
                </c:pt>
                <c:pt idx="109">
                  <c:v>1.1984731006062361E-2</c:v>
                </c:pt>
                <c:pt idx="110">
                  <c:v>1.2281413644876393E-2</c:v>
                </c:pt>
                <c:pt idx="111">
                  <c:v>1.2292130915593193E-2</c:v>
                </c:pt>
                <c:pt idx="112">
                  <c:v>1.2101368897317992E-2</c:v>
                </c:pt>
                <c:pt idx="113">
                  <c:v>1.2194426935478437E-2</c:v>
                </c:pt>
                <c:pt idx="114">
                  <c:v>1.1763233833957842E-2</c:v>
                </c:pt>
                <c:pt idx="115">
                  <c:v>1.1314145010465137E-2</c:v>
                </c:pt>
                <c:pt idx="116">
                  <c:v>1.2306908689287891E-2</c:v>
                </c:pt>
                <c:pt idx="117">
                  <c:v>1.2127345364423043E-2</c:v>
                </c:pt>
                <c:pt idx="118">
                  <c:v>1.2510321792379465E-2</c:v>
                </c:pt>
                <c:pt idx="119">
                  <c:v>1.2024482136406675E-2</c:v>
                </c:pt>
                <c:pt idx="120">
                  <c:v>1.2344696467259142E-2</c:v>
                </c:pt>
                <c:pt idx="121">
                  <c:v>1.2372765889236201E-2</c:v>
                </c:pt>
                <c:pt idx="122">
                  <c:v>1.1732536478610875E-2</c:v>
                </c:pt>
                <c:pt idx="123">
                  <c:v>1.2187919998493122E-2</c:v>
                </c:pt>
                <c:pt idx="124">
                  <c:v>1.1876768859215682E-2</c:v>
                </c:pt>
                <c:pt idx="125">
                  <c:v>1.2301608138601549E-2</c:v>
                </c:pt>
                <c:pt idx="126">
                  <c:v>1.2704366592692999E-2</c:v>
                </c:pt>
                <c:pt idx="127">
                  <c:v>1.2353341376328498E-2</c:v>
                </c:pt>
                <c:pt idx="128">
                  <c:v>1.2445605119754703E-2</c:v>
                </c:pt>
                <c:pt idx="129">
                  <c:v>1.259093432832979E-2</c:v>
                </c:pt>
                <c:pt idx="130">
                  <c:v>1.2493203288586264E-2</c:v>
                </c:pt>
                <c:pt idx="131">
                  <c:v>1.2171702556453116E-2</c:v>
                </c:pt>
                <c:pt idx="132">
                  <c:v>1.2380746943206599E-2</c:v>
                </c:pt>
                <c:pt idx="133">
                  <c:v>1.2338669641426271E-2</c:v>
                </c:pt>
                <c:pt idx="134">
                  <c:v>1.2086330264778421E-2</c:v>
                </c:pt>
                <c:pt idx="135">
                  <c:v>1.2549723677483885E-2</c:v>
                </c:pt>
                <c:pt idx="136">
                  <c:v>1.2390077166651843E-2</c:v>
                </c:pt>
                <c:pt idx="137">
                  <c:v>1.2495016197968859E-2</c:v>
                </c:pt>
                <c:pt idx="138">
                  <c:v>1.2225436328869977E-2</c:v>
                </c:pt>
                <c:pt idx="139">
                  <c:v>1.2538980635613027E-2</c:v>
                </c:pt>
                <c:pt idx="140">
                  <c:v>1.2248968412341034E-2</c:v>
                </c:pt>
                <c:pt idx="141">
                  <c:v>1.206743719725256E-2</c:v>
                </c:pt>
                <c:pt idx="142">
                  <c:v>1.2086052695189751E-2</c:v>
                </c:pt>
                <c:pt idx="143">
                  <c:v>1.244264017158599E-2</c:v>
                </c:pt>
                <c:pt idx="144">
                  <c:v>1.2234544188199458E-2</c:v>
                </c:pt>
                <c:pt idx="145">
                  <c:v>1.201609630147751E-2</c:v>
                </c:pt>
                <c:pt idx="146">
                  <c:v>1.2692760305178741E-2</c:v>
                </c:pt>
                <c:pt idx="147">
                  <c:v>1.2381262005464239E-2</c:v>
                </c:pt>
                <c:pt idx="148">
                  <c:v>1.2287365939469335E-2</c:v>
                </c:pt>
                <c:pt idx="149">
                  <c:v>1.2004807572350151E-2</c:v>
                </c:pt>
                <c:pt idx="150">
                  <c:v>1.2445657244110384E-2</c:v>
                </c:pt>
                <c:pt idx="151">
                  <c:v>1.2210332029394927E-2</c:v>
                </c:pt>
                <c:pt idx="152">
                  <c:v>1.2239176702791559E-2</c:v>
                </c:pt>
                <c:pt idx="153">
                  <c:v>1.2181390871582808E-2</c:v>
                </c:pt>
                <c:pt idx="154">
                  <c:v>1.2572226868088886E-2</c:v>
                </c:pt>
                <c:pt idx="155">
                  <c:v>1.2603839466967545E-2</c:v>
                </c:pt>
                <c:pt idx="156">
                  <c:v>1.2597458069163993E-2</c:v>
                </c:pt>
                <c:pt idx="157">
                  <c:v>1.2483597743539394E-2</c:v>
                </c:pt>
                <c:pt idx="158">
                  <c:v>1.1841295019028024E-2</c:v>
                </c:pt>
                <c:pt idx="159">
                  <c:v>1.2421998848064376E-2</c:v>
                </c:pt>
                <c:pt idx="160">
                  <c:v>1.2164474118908083E-2</c:v>
                </c:pt>
                <c:pt idx="161">
                  <c:v>1.2463100453582641E-2</c:v>
                </c:pt>
                <c:pt idx="162">
                  <c:v>1.2592343272824892E-2</c:v>
                </c:pt>
                <c:pt idx="163">
                  <c:v>1.232316187260149E-2</c:v>
                </c:pt>
                <c:pt idx="164">
                  <c:v>1.26590599975712E-2</c:v>
                </c:pt>
                <c:pt idx="165">
                  <c:v>1.1896349284501001E-2</c:v>
                </c:pt>
                <c:pt idx="166">
                  <c:v>1.2673846846924878E-2</c:v>
                </c:pt>
                <c:pt idx="167">
                  <c:v>1.2031641114534518E-2</c:v>
                </c:pt>
                <c:pt idx="168">
                  <c:v>1.2353352786511574E-2</c:v>
                </c:pt>
                <c:pt idx="169">
                  <c:v>1.2477023043521919E-2</c:v>
                </c:pt>
                <c:pt idx="170">
                  <c:v>1.1905855441409399E-2</c:v>
                </c:pt>
                <c:pt idx="171">
                  <c:v>1.2020271873335465E-2</c:v>
                </c:pt>
                <c:pt idx="172">
                  <c:v>1.1799431231477303E-2</c:v>
                </c:pt>
                <c:pt idx="173">
                  <c:v>1.2238332271242528E-2</c:v>
                </c:pt>
                <c:pt idx="174">
                  <c:v>1.2298261428700276E-2</c:v>
                </c:pt>
                <c:pt idx="175">
                  <c:v>1.257770178227288E-2</c:v>
                </c:pt>
                <c:pt idx="176">
                  <c:v>1.270674352217689E-2</c:v>
                </c:pt>
                <c:pt idx="177">
                  <c:v>1.2447055686360346E-2</c:v>
                </c:pt>
                <c:pt idx="178">
                  <c:v>1.2497896395493594E-2</c:v>
                </c:pt>
                <c:pt idx="179">
                  <c:v>1.2447802254584962E-2</c:v>
                </c:pt>
                <c:pt idx="180">
                  <c:v>1.2140579129774101E-2</c:v>
                </c:pt>
                <c:pt idx="181">
                  <c:v>1.222049691493626E-2</c:v>
                </c:pt>
                <c:pt idx="182">
                  <c:v>1.2212440290484379E-2</c:v>
                </c:pt>
                <c:pt idx="183">
                  <c:v>1.1854157270012676E-2</c:v>
                </c:pt>
                <c:pt idx="184">
                  <c:v>1.2120261039394157E-2</c:v>
                </c:pt>
                <c:pt idx="185">
                  <c:v>1.1581506299862718E-2</c:v>
                </c:pt>
                <c:pt idx="186">
                  <c:v>1.2443977095079587E-2</c:v>
                </c:pt>
                <c:pt idx="187">
                  <c:v>1.2825267923804697E-2</c:v>
                </c:pt>
                <c:pt idx="188">
                  <c:v>1.2431671363300823E-2</c:v>
                </c:pt>
                <c:pt idx="189">
                  <c:v>1.2698072194582691E-2</c:v>
                </c:pt>
                <c:pt idx="190">
                  <c:v>1.2265081531815061E-2</c:v>
                </c:pt>
                <c:pt idx="191">
                  <c:v>1.2641445335756066E-2</c:v>
                </c:pt>
                <c:pt idx="192">
                  <c:v>1.2827629569600044E-2</c:v>
                </c:pt>
                <c:pt idx="193">
                  <c:v>1.2411331926310809E-2</c:v>
                </c:pt>
                <c:pt idx="194">
                  <c:v>1.2765674958216622E-2</c:v>
                </c:pt>
                <c:pt idx="195">
                  <c:v>1.2317847225492364E-2</c:v>
                </c:pt>
                <c:pt idx="196">
                  <c:v>1.2383753636210566E-2</c:v>
                </c:pt>
                <c:pt idx="197">
                  <c:v>1.2595188463679007E-2</c:v>
                </c:pt>
                <c:pt idx="198">
                  <c:v>1.1932226957558139E-2</c:v>
                </c:pt>
                <c:pt idx="199">
                  <c:v>1.3062348384914105E-2</c:v>
                </c:pt>
                <c:pt idx="200">
                  <c:v>1.250157404048622E-2</c:v>
                </c:pt>
                <c:pt idx="201">
                  <c:v>1.1934598400763826E-2</c:v>
                </c:pt>
                <c:pt idx="202">
                  <c:v>1.2310773796825401E-2</c:v>
                </c:pt>
                <c:pt idx="203">
                  <c:v>1.2166956955326136E-2</c:v>
                </c:pt>
                <c:pt idx="204">
                  <c:v>1.2305718872481879E-2</c:v>
                </c:pt>
                <c:pt idx="205">
                  <c:v>1.2246215688538084E-2</c:v>
                </c:pt>
                <c:pt idx="206">
                  <c:v>1.2329768188985062E-2</c:v>
                </c:pt>
                <c:pt idx="207">
                  <c:v>1.2511452187278602E-2</c:v>
                </c:pt>
                <c:pt idx="208">
                  <c:v>1.2514068730643499E-2</c:v>
                </c:pt>
                <c:pt idx="209">
                  <c:v>1.2016087043013882E-2</c:v>
                </c:pt>
                <c:pt idx="210">
                  <c:v>1.2663627426022075E-2</c:v>
                </c:pt>
                <c:pt idx="211">
                  <c:v>1.2082573043842207E-2</c:v>
                </c:pt>
                <c:pt idx="212">
                  <c:v>1.2095430233579662E-2</c:v>
                </c:pt>
                <c:pt idx="213">
                  <c:v>1.2520239086699317E-2</c:v>
                </c:pt>
                <c:pt idx="214">
                  <c:v>1.2081115298910764E-2</c:v>
                </c:pt>
                <c:pt idx="215">
                  <c:v>1.2562343607008461E-2</c:v>
                </c:pt>
                <c:pt idx="216">
                  <c:v>1.2184924759036021E-2</c:v>
                </c:pt>
                <c:pt idx="217">
                  <c:v>1.2863859849638865E-2</c:v>
                </c:pt>
                <c:pt idx="218">
                  <c:v>1.2366051299216221E-2</c:v>
                </c:pt>
                <c:pt idx="219">
                  <c:v>1.2062434997868833E-2</c:v>
                </c:pt>
                <c:pt idx="220">
                  <c:v>1.2954213104407699E-2</c:v>
                </c:pt>
                <c:pt idx="221">
                  <c:v>1.2254385793964965E-2</c:v>
                </c:pt>
                <c:pt idx="222">
                  <c:v>1.2625498173101404E-2</c:v>
                </c:pt>
                <c:pt idx="223">
                  <c:v>1.2555831842255312E-2</c:v>
                </c:pt>
                <c:pt idx="224">
                  <c:v>1.239274695370899E-2</c:v>
                </c:pt>
                <c:pt idx="225">
                  <c:v>1.2787001103394752E-2</c:v>
                </c:pt>
                <c:pt idx="226">
                  <c:v>1.226868341172078E-2</c:v>
                </c:pt>
                <c:pt idx="227">
                  <c:v>1.2611311905383213E-2</c:v>
                </c:pt>
                <c:pt idx="228">
                  <c:v>1.2624836812462365E-2</c:v>
                </c:pt>
                <c:pt idx="229">
                  <c:v>1.2567943922582106E-2</c:v>
                </c:pt>
                <c:pt idx="230">
                  <c:v>1.2032396263767687E-2</c:v>
                </c:pt>
                <c:pt idx="231">
                  <c:v>1.2384485349617587E-2</c:v>
                </c:pt>
                <c:pt idx="232">
                  <c:v>1.2348111240014975E-2</c:v>
                </c:pt>
                <c:pt idx="233">
                  <c:v>1.2641866329042781E-2</c:v>
                </c:pt>
                <c:pt idx="234">
                  <c:v>1.2187219267267105E-2</c:v>
                </c:pt>
                <c:pt idx="235">
                  <c:v>1.2458926051960332E-2</c:v>
                </c:pt>
                <c:pt idx="236">
                  <c:v>1.1489328790656003E-2</c:v>
                </c:pt>
                <c:pt idx="237">
                  <c:v>1.2152444214211341E-2</c:v>
                </c:pt>
                <c:pt idx="238">
                  <c:v>1.2965314975923055E-2</c:v>
                </c:pt>
                <c:pt idx="239">
                  <c:v>1.2638868430288911E-2</c:v>
                </c:pt>
                <c:pt idx="240">
                  <c:v>1.2694651997006697E-2</c:v>
                </c:pt>
                <c:pt idx="241">
                  <c:v>1.2170568344052784E-2</c:v>
                </c:pt>
                <c:pt idx="242">
                  <c:v>1.2867915249793143E-2</c:v>
                </c:pt>
                <c:pt idx="243">
                  <c:v>1.2537357421844813E-2</c:v>
                </c:pt>
                <c:pt idx="244">
                  <c:v>1.2243750440247244E-2</c:v>
                </c:pt>
                <c:pt idx="245">
                  <c:v>1.3541547215108236E-2</c:v>
                </c:pt>
                <c:pt idx="246">
                  <c:v>1.2628766805159316E-2</c:v>
                </c:pt>
                <c:pt idx="247">
                  <c:v>1.2685945382768056E-2</c:v>
                </c:pt>
                <c:pt idx="248">
                  <c:v>1.2403783189312128E-2</c:v>
                </c:pt>
                <c:pt idx="249">
                  <c:v>1.2143485241753004E-2</c:v>
                </c:pt>
                <c:pt idx="250">
                  <c:v>1.2999757667560884E-2</c:v>
                </c:pt>
                <c:pt idx="251">
                  <c:v>1.2485442959202432E-2</c:v>
                </c:pt>
                <c:pt idx="252">
                  <c:v>1.3045349117890915E-2</c:v>
                </c:pt>
                <c:pt idx="253">
                  <c:v>1.1647269579435883E-2</c:v>
                </c:pt>
                <c:pt idx="254">
                  <c:v>1.2427125512851479E-2</c:v>
                </c:pt>
                <c:pt idx="255">
                  <c:v>1.2358786596296937E-2</c:v>
                </c:pt>
                <c:pt idx="256">
                  <c:v>1.2223695199400021E-2</c:v>
                </c:pt>
                <c:pt idx="257">
                  <c:v>1.2185424203906489E-2</c:v>
                </c:pt>
                <c:pt idx="258">
                  <c:v>1.2108421185519221E-2</c:v>
                </c:pt>
                <c:pt idx="259">
                  <c:v>1.2439487257084875E-2</c:v>
                </c:pt>
                <c:pt idx="260">
                  <c:v>1.2430908107395279E-2</c:v>
                </c:pt>
                <c:pt idx="261">
                  <c:v>1.2394895194703289E-2</c:v>
                </c:pt>
                <c:pt idx="262">
                  <c:v>1.2469292873458196E-2</c:v>
                </c:pt>
                <c:pt idx="263">
                  <c:v>1.2447745969683181E-2</c:v>
                </c:pt>
                <c:pt idx="264">
                  <c:v>1.1995795470419009E-2</c:v>
                </c:pt>
                <c:pt idx="265">
                  <c:v>1.2776339291344531E-2</c:v>
                </c:pt>
                <c:pt idx="266">
                  <c:v>1.2547171580652619E-2</c:v>
                </c:pt>
                <c:pt idx="267">
                  <c:v>2.7953327074671567E-3</c:v>
                </c:pt>
                <c:pt idx="268">
                  <c:v>1.2745971234258335E-2</c:v>
                </c:pt>
                <c:pt idx="269">
                  <c:v>1.2311022323088982E-2</c:v>
                </c:pt>
                <c:pt idx="270">
                  <c:v>1.2422701863596059E-2</c:v>
                </c:pt>
                <c:pt idx="271">
                  <c:v>1.2315375957405873E-2</c:v>
                </c:pt>
                <c:pt idx="272">
                  <c:v>1.2358683082619676E-2</c:v>
                </c:pt>
                <c:pt idx="273">
                  <c:v>1.2837432688914473E-2</c:v>
                </c:pt>
                <c:pt idx="274">
                  <c:v>1.2457438201801932E-2</c:v>
                </c:pt>
                <c:pt idx="275">
                  <c:v>1.2564214562453459E-2</c:v>
                </c:pt>
                <c:pt idx="276">
                  <c:v>1.2879958096015765E-2</c:v>
                </c:pt>
                <c:pt idx="277">
                  <c:v>1.2682602788721267E-2</c:v>
                </c:pt>
                <c:pt idx="278">
                  <c:v>1.2409338901296018E-2</c:v>
                </c:pt>
                <c:pt idx="279">
                  <c:v>1.2788745165554229E-2</c:v>
                </c:pt>
                <c:pt idx="280">
                  <c:v>1.2431904835288287E-2</c:v>
                </c:pt>
                <c:pt idx="281">
                  <c:v>1.2754965911702837E-2</c:v>
                </c:pt>
                <c:pt idx="282">
                  <c:v>1.2335624516736027E-2</c:v>
                </c:pt>
                <c:pt idx="283">
                  <c:v>1.237740061194308E-2</c:v>
                </c:pt>
                <c:pt idx="284">
                  <c:v>1.2654201973136199E-2</c:v>
                </c:pt>
                <c:pt idx="285">
                  <c:v>1.2209855810591731E-2</c:v>
                </c:pt>
                <c:pt idx="286">
                  <c:v>1.2470100857771636E-2</c:v>
                </c:pt>
                <c:pt idx="287">
                  <c:v>1.2547649733316731E-2</c:v>
                </c:pt>
                <c:pt idx="288">
                  <c:v>1.2523219060227303E-2</c:v>
                </c:pt>
                <c:pt idx="289">
                  <c:v>1.2537260935838778E-2</c:v>
                </c:pt>
                <c:pt idx="290">
                  <c:v>1.2395166053760075E-2</c:v>
                </c:pt>
                <c:pt idx="291">
                  <c:v>1.1974701217970694E-2</c:v>
                </c:pt>
                <c:pt idx="292">
                  <c:v>1.2117344036405958E-2</c:v>
                </c:pt>
                <c:pt idx="293">
                  <c:v>1.2387279497009391E-2</c:v>
                </c:pt>
                <c:pt idx="294">
                  <c:v>1.2249389662726474E-2</c:v>
                </c:pt>
                <c:pt idx="295">
                  <c:v>1.2580119273058684E-2</c:v>
                </c:pt>
                <c:pt idx="296">
                  <c:v>1.2161085546184587E-2</c:v>
                </c:pt>
                <c:pt idx="297">
                  <c:v>1.195528502348182E-2</c:v>
                </c:pt>
                <c:pt idx="298">
                  <c:v>1.2252569986403977E-2</c:v>
                </c:pt>
                <c:pt idx="299">
                  <c:v>1.186271563361134E-2</c:v>
                </c:pt>
                <c:pt idx="300">
                  <c:v>1.2291278475517163E-2</c:v>
                </c:pt>
                <c:pt idx="301">
                  <c:v>1.2287240295071564E-2</c:v>
                </c:pt>
                <c:pt idx="302">
                  <c:v>1.1931451902392361E-2</c:v>
                </c:pt>
                <c:pt idx="303">
                  <c:v>1.2293000216841123E-2</c:v>
                </c:pt>
                <c:pt idx="304">
                  <c:v>1.2178011196714675E-2</c:v>
                </c:pt>
                <c:pt idx="305">
                  <c:v>1.1979428604793771E-2</c:v>
                </c:pt>
                <c:pt idx="306">
                  <c:v>1.2560348507444636E-2</c:v>
                </c:pt>
                <c:pt idx="307">
                  <c:v>1.2200685142731845E-2</c:v>
                </c:pt>
                <c:pt idx="308">
                  <c:v>1.2608442251457604E-2</c:v>
                </c:pt>
                <c:pt idx="309">
                  <c:v>1.2445057376323784E-2</c:v>
                </c:pt>
                <c:pt idx="310">
                  <c:v>1.218661320627115E-2</c:v>
                </c:pt>
                <c:pt idx="311">
                  <c:v>1.2073728634794426E-2</c:v>
                </c:pt>
                <c:pt idx="312">
                  <c:v>1.2067516207625965E-2</c:v>
                </c:pt>
                <c:pt idx="313">
                  <c:v>1.2119781565503564E-2</c:v>
                </c:pt>
                <c:pt idx="314">
                  <c:v>1.2178269959083885E-2</c:v>
                </c:pt>
                <c:pt idx="315">
                  <c:v>1.2345262545657393E-2</c:v>
                </c:pt>
                <c:pt idx="316">
                  <c:v>1.199525846034858E-2</c:v>
                </c:pt>
                <c:pt idx="317">
                  <c:v>1.2377463490785551E-2</c:v>
                </c:pt>
                <c:pt idx="318">
                  <c:v>1.2302085725345711E-2</c:v>
                </c:pt>
                <c:pt idx="319">
                  <c:v>1.241698157138714E-2</c:v>
                </c:pt>
                <c:pt idx="320">
                  <c:v>1.2113659341308302E-2</c:v>
                </c:pt>
                <c:pt idx="321">
                  <c:v>1.1999862307209988E-2</c:v>
                </c:pt>
                <c:pt idx="322">
                  <c:v>1.2341330430922913E-2</c:v>
                </c:pt>
                <c:pt idx="323">
                  <c:v>1.233410185397864E-2</c:v>
                </c:pt>
                <c:pt idx="324">
                  <c:v>1.191006294455608E-2</c:v>
                </c:pt>
                <c:pt idx="325">
                  <c:v>1.2291332223892958E-2</c:v>
                </c:pt>
                <c:pt idx="326">
                  <c:v>1.2721691789289643E-2</c:v>
                </c:pt>
                <c:pt idx="327">
                  <c:v>1.2803909473710941E-2</c:v>
                </c:pt>
                <c:pt idx="328">
                  <c:v>1.233762203217597E-2</c:v>
                </c:pt>
                <c:pt idx="329">
                  <c:v>1.2127550810968855E-2</c:v>
                </c:pt>
                <c:pt idx="330">
                  <c:v>1.2512426430188808E-2</c:v>
                </c:pt>
                <c:pt idx="331">
                  <c:v>1.297200056233952E-2</c:v>
                </c:pt>
                <c:pt idx="332">
                  <c:v>9.8564718490203734E-3</c:v>
                </c:pt>
                <c:pt idx="333">
                  <c:v>1.2693933488120935E-2</c:v>
                </c:pt>
                <c:pt idx="334">
                  <c:v>1.2220942120569461E-2</c:v>
                </c:pt>
                <c:pt idx="335">
                  <c:v>1.2344506837922656E-2</c:v>
                </c:pt>
                <c:pt idx="336">
                  <c:v>1.2864006847170265E-2</c:v>
                </c:pt>
                <c:pt idx="337">
                  <c:v>1.2216988661725822E-2</c:v>
                </c:pt>
                <c:pt idx="338">
                  <c:v>1.1893969983676315E-2</c:v>
                </c:pt>
                <c:pt idx="339">
                  <c:v>1.2097138660385021E-2</c:v>
                </c:pt>
                <c:pt idx="340">
                  <c:v>1.2259297331163139E-2</c:v>
                </c:pt>
                <c:pt idx="341">
                  <c:v>1.2015428594857621E-2</c:v>
                </c:pt>
                <c:pt idx="342">
                  <c:v>1.194650125156925E-2</c:v>
                </c:pt>
                <c:pt idx="343">
                  <c:v>1.2039109517142363E-2</c:v>
                </c:pt>
                <c:pt idx="344">
                  <c:v>1.2214110579517205E-2</c:v>
                </c:pt>
                <c:pt idx="345">
                  <c:v>1.211806535955065E-2</c:v>
                </c:pt>
                <c:pt idx="346">
                  <c:v>1.2117150464171431E-2</c:v>
                </c:pt>
                <c:pt idx="347">
                  <c:v>1.2042637674507721E-2</c:v>
                </c:pt>
                <c:pt idx="348">
                  <c:v>1.1968487945365943E-2</c:v>
                </c:pt>
                <c:pt idx="349">
                  <c:v>1.2468207442962296E-2</c:v>
                </c:pt>
                <c:pt idx="350">
                  <c:v>1.243306223387977E-2</c:v>
                </c:pt>
                <c:pt idx="351">
                  <c:v>1.2145103573551468E-2</c:v>
                </c:pt>
                <c:pt idx="352">
                  <c:v>1.2206506391620324E-2</c:v>
                </c:pt>
                <c:pt idx="353">
                  <c:v>1.1871703260630669E-2</c:v>
                </c:pt>
                <c:pt idx="354">
                  <c:v>1.2260786682316177E-2</c:v>
                </c:pt>
                <c:pt idx="355">
                  <c:v>1.2633269030275333E-2</c:v>
                </c:pt>
                <c:pt idx="356">
                  <c:v>1.2178101817084485E-2</c:v>
                </c:pt>
                <c:pt idx="357">
                  <c:v>1.2352445149087983E-2</c:v>
                </c:pt>
                <c:pt idx="358">
                  <c:v>1.205642019307324E-2</c:v>
                </c:pt>
                <c:pt idx="359">
                  <c:v>1.2274778376287456E-2</c:v>
                </c:pt>
                <c:pt idx="360">
                  <c:v>1.2018325263785547E-2</c:v>
                </c:pt>
                <c:pt idx="361">
                  <c:v>1.1928899458678845E-2</c:v>
                </c:pt>
                <c:pt idx="362">
                  <c:v>1.2395396963201369E-2</c:v>
                </c:pt>
                <c:pt idx="363">
                  <c:v>1.2026770705137378E-2</c:v>
                </c:pt>
                <c:pt idx="364">
                  <c:v>1.2306608446242749E-2</c:v>
                </c:pt>
                <c:pt idx="365">
                  <c:v>1.2253453509490739E-2</c:v>
                </c:pt>
                <c:pt idx="366">
                  <c:v>1.1748123785805465E-2</c:v>
                </c:pt>
                <c:pt idx="367">
                  <c:v>1.1982433322243014E-2</c:v>
                </c:pt>
                <c:pt idx="368">
                  <c:v>1.1542302908994452E-2</c:v>
                </c:pt>
                <c:pt idx="369">
                  <c:v>1.200360311619377E-2</c:v>
                </c:pt>
                <c:pt idx="370">
                  <c:v>1.2372732030231842E-2</c:v>
                </c:pt>
                <c:pt idx="371">
                  <c:v>1.2232443277073388E-2</c:v>
                </c:pt>
                <c:pt idx="372">
                  <c:v>1.1959279276328161E-2</c:v>
                </c:pt>
                <c:pt idx="373">
                  <c:v>1.1873734403307941E-2</c:v>
                </c:pt>
                <c:pt idx="374">
                  <c:v>1.1774123208577809E-2</c:v>
                </c:pt>
                <c:pt idx="375">
                  <c:v>1.2228970635472439E-2</c:v>
                </c:pt>
                <c:pt idx="376">
                  <c:v>1.1795194525548679E-2</c:v>
                </c:pt>
                <c:pt idx="377">
                  <c:v>1.2436502405512365E-2</c:v>
                </c:pt>
                <c:pt idx="378">
                  <c:v>1.2269444050876259E-2</c:v>
                </c:pt>
                <c:pt idx="379">
                  <c:v>1.1798604904594806E-2</c:v>
                </c:pt>
                <c:pt idx="380">
                  <c:v>1.2036283376237666E-2</c:v>
                </c:pt>
                <c:pt idx="381">
                  <c:v>1.2143208951318839E-2</c:v>
                </c:pt>
                <c:pt idx="382">
                  <c:v>1.2280631788244631E-2</c:v>
                </c:pt>
                <c:pt idx="383">
                  <c:v>1.1998421247732254E-2</c:v>
                </c:pt>
                <c:pt idx="384">
                  <c:v>1.2004016694821897E-2</c:v>
                </c:pt>
                <c:pt idx="385">
                  <c:v>1.1592066117051662E-2</c:v>
                </c:pt>
                <c:pt idx="386">
                  <c:v>1.1921644857164883E-2</c:v>
                </c:pt>
                <c:pt idx="387">
                  <c:v>1.2130556663618819E-2</c:v>
                </c:pt>
                <c:pt idx="388">
                  <c:v>1.2352568855127383E-2</c:v>
                </c:pt>
                <c:pt idx="389">
                  <c:v>1.2182705725546411E-2</c:v>
                </c:pt>
                <c:pt idx="390">
                  <c:v>1.2705902798883121E-2</c:v>
                </c:pt>
                <c:pt idx="391">
                  <c:v>1.1849757098959215E-2</c:v>
                </c:pt>
                <c:pt idx="392">
                  <c:v>1.2237100769334245E-2</c:v>
                </c:pt>
                <c:pt idx="393">
                  <c:v>1.1874786820066768E-2</c:v>
                </c:pt>
                <c:pt idx="394">
                  <c:v>1.2193778345813625E-2</c:v>
                </c:pt>
                <c:pt idx="395">
                  <c:v>1.2447287722763415E-2</c:v>
                </c:pt>
                <c:pt idx="396">
                  <c:v>1.2236373818403149E-2</c:v>
                </c:pt>
                <c:pt idx="397">
                  <c:v>1.1927628017473289E-2</c:v>
                </c:pt>
                <c:pt idx="398">
                  <c:v>1.2149876362885658E-2</c:v>
                </c:pt>
                <c:pt idx="399">
                  <c:v>1.2179713767953928E-2</c:v>
                </c:pt>
                <c:pt idx="400">
                  <c:v>1.1761000038046941E-2</c:v>
                </c:pt>
                <c:pt idx="401">
                  <c:v>1.1655347613097139E-2</c:v>
                </c:pt>
                <c:pt idx="402">
                  <c:v>1.2027283905888848E-2</c:v>
                </c:pt>
                <c:pt idx="403">
                  <c:v>1.2093921736672361E-2</c:v>
                </c:pt>
                <c:pt idx="404">
                  <c:v>1.239790186291344E-2</c:v>
                </c:pt>
                <c:pt idx="405">
                  <c:v>1.1891583242887636E-2</c:v>
                </c:pt>
                <c:pt idx="406">
                  <c:v>1.1983610047492032E-2</c:v>
                </c:pt>
                <c:pt idx="407">
                  <c:v>1.1375883679655923E-2</c:v>
                </c:pt>
                <c:pt idx="408">
                  <c:v>1.1629842592684205E-2</c:v>
                </c:pt>
                <c:pt idx="409">
                  <c:v>1.230679255156323E-2</c:v>
                </c:pt>
                <c:pt idx="410">
                  <c:v>1.1986376590402506E-2</c:v>
                </c:pt>
                <c:pt idx="411">
                  <c:v>1.2104562348878163E-2</c:v>
                </c:pt>
                <c:pt idx="412">
                  <c:v>1.2572338359495215E-2</c:v>
                </c:pt>
                <c:pt idx="413">
                  <c:v>1.164448045543476E-2</c:v>
                </c:pt>
                <c:pt idx="414">
                  <c:v>1.2454334108269679E-2</c:v>
                </c:pt>
                <c:pt idx="415">
                  <c:v>1.1673970530945597E-2</c:v>
                </c:pt>
                <c:pt idx="416">
                  <c:v>1.2360144328159727E-2</c:v>
                </c:pt>
                <c:pt idx="417">
                  <c:v>1.2128088470995614E-2</c:v>
                </c:pt>
                <c:pt idx="418">
                  <c:v>1.159920180838922E-2</c:v>
                </c:pt>
                <c:pt idx="419">
                  <c:v>1.1975575930110539E-2</c:v>
                </c:pt>
                <c:pt idx="420">
                  <c:v>1.2371353963764426E-2</c:v>
                </c:pt>
                <c:pt idx="421">
                  <c:v>1.236997759642596E-2</c:v>
                </c:pt>
                <c:pt idx="422">
                  <c:v>1.2186948881491666E-2</c:v>
                </c:pt>
                <c:pt idx="423">
                  <c:v>1.2433615147050599E-2</c:v>
                </c:pt>
                <c:pt idx="424">
                  <c:v>1.1284746834598422E-2</c:v>
                </c:pt>
                <c:pt idx="425">
                  <c:v>1.1848262241018884E-2</c:v>
                </c:pt>
                <c:pt idx="426">
                  <c:v>1.1509550179656781E-2</c:v>
                </c:pt>
                <c:pt idx="427">
                  <c:v>1.1946597856513782E-2</c:v>
                </c:pt>
                <c:pt idx="428">
                  <c:v>1.1610659885404221E-2</c:v>
                </c:pt>
                <c:pt idx="429">
                  <c:v>1.156068222432406E-2</c:v>
                </c:pt>
                <c:pt idx="430">
                  <c:v>1.1446860115316451E-2</c:v>
                </c:pt>
                <c:pt idx="431">
                  <c:v>1.1965371812899563E-2</c:v>
                </c:pt>
                <c:pt idx="432">
                  <c:v>1.1944527536809926E-2</c:v>
                </c:pt>
                <c:pt idx="433">
                  <c:v>1.2001039404883881E-2</c:v>
                </c:pt>
                <c:pt idx="434">
                  <c:v>1.2076637443199638E-2</c:v>
                </c:pt>
                <c:pt idx="435">
                  <c:v>1.1832200414185068E-2</c:v>
                </c:pt>
                <c:pt idx="436">
                  <c:v>1.1694484229045206E-2</c:v>
                </c:pt>
                <c:pt idx="437">
                  <c:v>1.1823418275548801E-2</c:v>
                </c:pt>
                <c:pt idx="438">
                  <c:v>1.1877882875080502E-2</c:v>
                </c:pt>
                <c:pt idx="439">
                  <c:v>1.2127633072028006E-2</c:v>
                </c:pt>
                <c:pt idx="440">
                  <c:v>1.1834243499365521E-2</c:v>
                </c:pt>
                <c:pt idx="441">
                  <c:v>1.1450738897739466E-2</c:v>
                </c:pt>
                <c:pt idx="442">
                  <c:v>1.2038961300833319E-2</c:v>
                </c:pt>
                <c:pt idx="443">
                  <c:v>1.199912924826653E-2</c:v>
                </c:pt>
                <c:pt idx="444">
                  <c:v>1.2419140793887258E-2</c:v>
                </c:pt>
                <c:pt idx="445">
                  <c:v>1.2471800924044638E-2</c:v>
                </c:pt>
                <c:pt idx="446">
                  <c:v>1.2033953252102929E-2</c:v>
                </c:pt>
                <c:pt idx="447">
                  <c:v>1.1498646389194759E-2</c:v>
                </c:pt>
                <c:pt idx="448">
                  <c:v>1.2230511565057781E-2</c:v>
                </c:pt>
                <c:pt idx="449">
                  <c:v>1.2217701300250235E-2</c:v>
                </c:pt>
                <c:pt idx="450">
                  <c:v>1.1932707385305951E-2</c:v>
                </c:pt>
                <c:pt idx="451">
                  <c:v>1.1798805362152017E-2</c:v>
                </c:pt>
                <c:pt idx="452">
                  <c:v>1.1455253984801439E-2</c:v>
                </c:pt>
                <c:pt idx="453">
                  <c:v>1.1512569317901244E-2</c:v>
                </c:pt>
                <c:pt idx="454">
                  <c:v>1.1074904062000403E-2</c:v>
                </c:pt>
                <c:pt idx="455">
                  <c:v>1.2344507049063572E-2</c:v>
                </c:pt>
                <c:pt idx="456">
                  <c:v>1.2218977883937535E-2</c:v>
                </c:pt>
                <c:pt idx="457">
                  <c:v>1.2149237209267773E-2</c:v>
                </c:pt>
                <c:pt idx="458">
                  <c:v>1.2278528222035571E-2</c:v>
                </c:pt>
                <c:pt idx="459">
                  <c:v>1.2003944540543774E-2</c:v>
                </c:pt>
                <c:pt idx="460">
                  <c:v>1.2149796977231621E-2</c:v>
                </c:pt>
                <c:pt idx="461">
                  <c:v>1.2101769099691647E-2</c:v>
                </c:pt>
                <c:pt idx="462">
                  <c:v>1.1981518228618107E-2</c:v>
                </c:pt>
                <c:pt idx="463">
                  <c:v>1.1805129905473544E-2</c:v>
                </c:pt>
                <c:pt idx="464">
                  <c:v>1.1442121346248738E-2</c:v>
                </c:pt>
                <c:pt idx="465">
                  <c:v>1.2171113050708426E-2</c:v>
                </c:pt>
                <c:pt idx="466">
                  <c:v>1.1862049475850667E-2</c:v>
                </c:pt>
                <c:pt idx="467">
                  <c:v>1.1646665549440901E-2</c:v>
                </c:pt>
                <c:pt idx="468">
                  <c:v>1.2006400272976857E-2</c:v>
                </c:pt>
                <c:pt idx="469">
                  <c:v>1.1975177361167081E-2</c:v>
                </c:pt>
                <c:pt idx="470">
                  <c:v>1.1848641060658581E-2</c:v>
                </c:pt>
                <c:pt idx="471">
                  <c:v>1.1629685775190841E-2</c:v>
                </c:pt>
                <c:pt idx="472">
                  <c:v>1.2056740877452498E-2</c:v>
                </c:pt>
                <c:pt idx="473">
                  <c:v>1.2049647880268839E-2</c:v>
                </c:pt>
                <c:pt idx="474">
                  <c:v>1.1724818700657384E-2</c:v>
                </c:pt>
                <c:pt idx="475">
                  <c:v>1.1987096201450947E-2</c:v>
                </c:pt>
                <c:pt idx="476">
                  <c:v>1.1330272974819137E-2</c:v>
                </c:pt>
                <c:pt idx="477">
                  <c:v>1.1927489579598433E-2</c:v>
                </c:pt>
                <c:pt idx="478">
                  <c:v>1.1702311825632347E-2</c:v>
                </c:pt>
                <c:pt idx="479">
                  <c:v>1.18414759099339E-2</c:v>
                </c:pt>
                <c:pt idx="480">
                  <c:v>1.178521196482836E-2</c:v>
                </c:pt>
                <c:pt idx="481">
                  <c:v>1.1271173430158803E-2</c:v>
                </c:pt>
                <c:pt idx="482">
                  <c:v>1.1975116425776764E-2</c:v>
                </c:pt>
                <c:pt idx="483">
                  <c:v>1.1818658276806643E-2</c:v>
                </c:pt>
                <c:pt idx="484">
                  <c:v>1.2067570659848563E-2</c:v>
                </c:pt>
                <c:pt idx="485">
                  <c:v>1.1915854196982906E-2</c:v>
                </c:pt>
                <c:pt idx="486">
                  <c:v>1.1836783336389297E-2</c:v>
                </c:pt>
                <c:pt idx="487">
                  <c:v>1.1902115257834724E-2</c:v>
                </c:pt>
                <c:pt idx="488">
                  <c:v>1.1485008679547291E-2</c:v>
                </c:pt>
                <c:pt idx="489">
                  <c:v>1.2075664650516162E-2</c:v>
                </c:pt>
                <c:pt idx="490">
                  <c:v>1.189097882592176E-2</c:v>
                </c:pt>
                <c:pt idx="491">
                  <c:v>1.1787915137729886E-2</c:v>
                </c:pt>
                <c:pt idx="492">
                  <c:v>1.1716763425733287E-2</c:v>
                </c:pt>
                <c:pt idx="493">
                  <c:v>1.191988787629604E-2</c:v>
                </c:pt>
                <c:pt idx="494">
                  <c:v>1.1760480608069234E-2</c:v>
                </c:pt>
                <c:pt idx="495">
                  <c:v>1.1788333275773119E-2</c:v>
                </c:pt>
                <c:pt idx="496">
                  <c:v>1.1688478683960123E-2</c:v>
                </c:pt>
                <c:pt idx="497">
                  <c:v>1.21942308648382E-2</c:v>
                </c:pt>
                <c:pt idx="498">
                  <c:v>1.1347106192566441E-2</c:v>
                </c:pt>
                <c:pt idx="499">
                  <c:v>1.1292032413362067E-2</c:v>
                </c:pt>
                <c:pt idx="500">
                  <c:v>1.2186377169656181E-2</c:v>
                </c:pt>
                <c:pt idx="501">
                  <c:v>1.1561553593213453E-2</c:v>
                </c:pt>
                <c:pt idx="502">
                  <c:v>1.1196493313433227E-2</c:v>
                </c:pt>
                <c:pt idx="503">
                  <c:v>1.165066980474294E-2</c:v>
                </c:pt>
                <c:pt idx="504">
                  <c:v>1.1865457705677604E-2</c:v>
                </c:pt>
                <c:pt idx="505">
                  <c:v>1.1987769352156485E-2</c:v>
                </c:pt>
                <c:pt idx="506">
                  <c:v>1.1989918209171085E-2</c:v>
                </c:pt>
                <c:pt idx="507">
                  <c:v>1.1472389432182884E-2</c:v>
                </c:pt>
                <c:pt idx="508">
                  <c:v>1.2378827958790679E-2</c:v>
                </c:pt>
                <c:pt idx="509">
                  <c:v>1.1425674580616229E-2</c:v>
                </c:pt>
                <c:pt idx="510">
                  <c:v>1.2009647131183254E-2</c:v>
                </c:pt>
                <c:pt idx="511">
                  <c:v>1.2150714870421214E-2</c:v>
                </c:pt>
                <c:pt idx="512">
                  <c:v>1.2341742949746538E-2</c:v>
                </c:pt>
                <c:pt idx="513">
                  <c:v>1.2106905198574359E-2</c:v>
                </c:pt>
                <c:pt idx="514">
                  <c:v>1.2224679904890293E-2</c:v>
                </c:pt>
                <c:pt idx="515">
                  <c:v>1.2043950851441325E-2</c:v>
                </c:pt>
                <c:pt idx="516">
                  <c:v>1.15724601540955E-2</c:v>
                </c:pt>
                <c:pt idx="517">
                  <c:v>1.2000567131697041E-2</c:v>
                </c:pt>
                <c:pt idx="518">
                  <c:v>1.1636693618098421E-2</c:v>
                </c:pt>
                <c:pt idx="519">
                  <c:v>1.1989707148284205E-2</c:v>
                </c:pt>
                <c:pt idx="520">
                  <c:v>1.2134086677069346E-2</c:v>
                </c:pt>
                <c:pt idx="521">
                  <c:v>1.2176013440589504E-2</c:v>
                </c:pt>
                <c:pt idx="522">
                  <c:v>1.1795268926582917E-2</c:v>
                </c:pt>
                <c:pt idx="523">
                  <c:v>1.1787467449803057E-2</c:v>
                </c:pt>
                <c:pt idx="524">
                  <c:v>1.18863119079238E-2</c:v>
                </c:pt>
                <c:pt idx="525">
                  <c:v>1.1717589860708418E-2</c:v>
                </c:pt>
                <c:pt idx="526">
                  <c:v>1.1406411453160709E-2</c:v>
                </c:pt>
                <c:pt idx="527">
                  <c:v>1.1891626836091837E-2</c:v>
                </c:pt>
                <c:pt idx="528">
                  <c:v>1.1727044634141903E-2</c:v>
                </c:pt>
                <c:pt idx="529">
                  <c:v>1.190456997302518E-2</c:v>
                </c:pt>
                <c:pt idx="530">
                  <c:v>1.2054015736868789E-2</c:v>
                </c:pt>
                <c:pt idx="531">
                  <c:v>1.1925246991618671E-2</c:v>
                </c:pt>
                <c:pt idx="532">
                  <c:v>1.237693660004349E-2</c:v>
                </c:pt>
                <c:pt idx="533">
                  <c:v>1.1089309313674044E-2</c:v>
                </c:pt>
                <c:pt idx="534">
                  <c:v>1.1827340830665974E-2</c:v>
                </c:pt>
                <c:pt idx="535">
                  <c:v>1.1873749215143024E-2</c:v>
                </c:pt>
                <c:pt idx="536">
                  <c:v>1.1803884116339562E-2</c:v>
                </c:pt>
                <c:pt idx="537">
                  <c:v>1.1868324411495781E-2</c:v>
                </c:pt>
                <c:pt idx="538">
                  <c:v>1.1594920402687961E-2</c:v>
                </c:pt>
                <c:pt idx="539">
                  <c:v>1.18651261448302E-2</c:v>
                </c:pt>
                <c:pt idx="540">
                  <c:v>1.2046820194599125E-2</c:v>
                </c:pt>
                <c:pt idx="541">
                  <c:v>1.18040151252739E-2</c:v>
                </c:pt>
                <c:pt idx="542">
                  <c:v>1.226131064267944E-2</c:v>
                </c:pt>
                <c:pt idx="543">
                  <c:v>1.1941323718991944E-2</c:v>
                </c:pt>
                <c:pt idx="544">
                  <c:v>1.1330965924727831E-2</c:v>
                </c:pt>
                <c:pt idx="545">
                  <c:v>1.1566670914270185E-2</c:v>
                </c:pt>
                <c:pt idx="546">
                  <c:v>1.2246189013879073E-2</c:v>
                </c:pt>
                <c:pt idx="547">
                  <c:v>1.2003187892469356E-2</c:v>
                </c:pt>
                <c:pt idx="548">
                  <c:v>1.160832324158745E-2</c:v>
                </c:pt>
                <c:pt idx="549">
                  <c:v>1.198454615042485E-2</c:v>
                </c:pt>
                <c:pt idx="550">
                  <c:v>1.1870749999439684E-2</c:v>
                </c:pt>
                <c:pt idx="551">
                  <c:v>1.2816131862910463E-2</c:v>
                </c:pt>
                <c:pt idx="552">
                  <c:v>1.1546230519674142E-2</c:v>
                </c:pt>
                <c:pt idx="553">
                  <c:v>1.2012185919759001E-2</c:v>
                </c:pt>
                <c:pt idx="554">
                  <c:v>1.1570986310873143E-2</c:v>
                </c:pt>
                <c:pt idx="555">
                  <c:v>1.2132454000081261E-2</c:v>
                </c:pt>
                <c:pt idx="556">
                  <c:v>1.2294464495598357E-2</c:v>
                </c:pt>
                <c:pt idx="557">
                  <c:v>1.1863071482509195E-2</c:v>
                </c:pt>
                <c:pt idx="558">
                  <c:v>1.1916161161173059E-2</c:v>
                </c:pt>
                <c:pt idx="559">
                  <c:v>1.3288847711569881E-2</c:v>
                </c:pt>
                <c:pt idx="560">
                  <c:v>1.3273754732860054E-2</c:v>
                </c:pt>
                <c:pt idx="561">
                  <c:v>1.3373486457284433E-2</c:v>
                </c:pt>
                <c:pt idx="562">
                  <c:v>1.3236462584732087E-2</c:v>
                </c:pt>
                <c:pt idx="563">
                  <c:v>1.3392078930316421E-2</c:v>
                </c:pt>
                <c:pt idx="564">
                  <c:v>1.31615859146477E-2</c:v>
                </c:pt>
                <c:pt idx="565">
                  <c:v>1.1168183693910408E-2</c:v>
                </c:pt>
                <c:pt idx="566">
                  <c:v>1.1622175778601265E-2</c:v>
                </c:pt>
                <c:pt idx="567">
                  <c:v>1.1733764154896459E-2</c:v>
                </c:pt>
                <c:pt idx="568">
                  <c:v>1.2018410499390004E-2</c:v>
                </c:pt>
                <c:pt idx="569">
                  <c:v>1.1867540838515617E-2</c:v>
                </c:pt>
                <c:pt idx="570">
                  <c:v>1.1676350439906507E-2</c:v>
                </c:pt>
                <c:pt idx="571">
                  <c:v>1.1522549457973824E-2</c:v>
                </c:pt>
                <c:pt idx="572">
                  <c:v>1.1401873678965934E-2</c:v>
                </c:pt>
                <c:pt idx="573">
                  <c:v>1.1467514303712624E-2</c:v>
                </c:pt>
                <c:pt idx="574">
                  <c:v>1.1622510157238862E-2</c:v>
                </c:pt>
                <c:pt idx="575">
                  <c:v>1.1882643801548442E-2</c:v>
                </c:pt>
                <c:pt idx="576">
                  <c:v>1.1611475233924527E-2</c:v>
                </c:pt>
                <c:pt idx="577">
                  <c:v>1.1436196714488164E-2</c:v>
                </c:pt>
              </c:numCache>
            </c:numRef>
          </c:yVal>
        </c:ser>
        <c:ser>
          <c:idx val="1"/>
          <c:order val="1"/>
          <c:tx>
            <c:v>pi0</c:v>
          </c:tx>
          <c:spPr>
            <a:ln>
              <a:noFill/>
            </a:ln>
          </c:spPr>
          <c:marker>
            <c:symbol val="square"/>
            <c:size val="3"/>
          </c:marker>
          <c:errBars>
            <c:errDir val="y"/>
            <c:errBarType val="both"/>
            <c:errValType val="cust"/>
            <c:noEndCap val="1"/>
            <c:plus>
              <c:numRef>
                <c:f>plots!$K:$K</c:f>
                <c:numCache>
                  <c:formatCode>General</c:formatCode>
                  <c:ptCount val="1048546"/>
                  <c:pt idx="1">
                    <c:v>3.2657114326478697E-4</c:v>
                  </c:pt>
                  <c:pt idx="2">
                    <c:v>3.288519352273699E-4</c:v>
                  </c:pt>
                  <c:pt idx="3">
                    <c:v>3.2355026104831196E-4</c:v>
                  </c:pt>
                  <c:pt idx="4">
                    <c:v>3.3659249471376922E-4</c:v>
                  </c:pt>
                  <c:pt idx="5">
                    <c:v>3.2943271834513105E-4</c:v>
                  </c:pt>
                  <c:pt idx="6">
                    <c:v>3.3801187566619883E-4</c:v>
                  </c:pt>
                  <c:pt idx="7">
                    <c:v>3.3847582661356501E-4</c:v>
                  </c:pt>
                  <c:pt idx="8">
                    <c:v>3.3859740447144776E-4</c:v>
                  </c:pt>
                  <c:pt idx="9">
                    <c:v>3.3059410052532746E-4</c:v>
                  </c:pt>
                  <c:pt idx="10">
                    <c:v>3.3361154534342188E-4</c:v>
                  </c:pt>
                  <c:pt idx="11">
                    <c:v>3.3029786721734851E-4</c:v>
                  </c:pt>
                  <c:pt idx="12">
                    <c:v>3.3472516570620832E-4</c:v>
                  </c:pt>
                  <c:pt idx="13">
                    <c:v>3.3697039682096652E-4</c:v>
                  </c:pt>
                  <c:pt idx="14">
                    <c:v>3.4703891994789112E-4</c:v>
                  </c:pt>
                  <c:pt idx="15">
                    <c:v>3.4446200553988455E-4</c:v>
                  </c:pt>
                  <c:pt idx="16">
                    <c:v>3.3041842716134386E-4</c:v>
                  </c:pt>
                  <c:pt idx="17">
                    <c:v>3.4395587642279969E-4</c:v>
                  </c:pt>
                  <c:pt idx="18">
                    <c:v>3.3519178966905024E-4</c:v>
                  </c:pt>
                  <c:pt idx="19">
                    <c:v>3.3198475481801989E-4</c:v>
                  </c:pt>
                  <c:pt idx="20">
                    <c:v>3.3506837943180661E-4</c:v>
                  </c:pt>
                  <c:pt idx="21">
                    <c:v>3.3717848146121214E-4</c:v>
                  </c:pt>
                  <c:pt idx="22">
                    <c:v>3.3429945920384046E-4</c:v>
                  </c:pt>
                  <c:pt idx="23">
                    <c:v>3.3327091785653425E-4</c:v>
                  </c:pt>
                  <c:pt idx="24">
                    <c:v>3.321519187530781E-4</c:v>
                  </c:pt>
                  <c:pt idx="25">
                    <c:v>3.3684844625350995E-4</c:v>
                  </c:pt>
                  <c:pt idx="26">
                    <c:v>3.3478235189955051E-4</c:v>
                  </c:pt>
                  <c:pt idx="27">
                    <c:v>3.3473399502518094E-4</c:v>
                  </c:pt>
                  <c:pt idx="28">
                    <c:v>3.3628301405890616E-4</c:v>
                  </c:pt>
                  <c:pt idx="29">
                    <c:v>3.3659551067783555E-4</c:v>
                  </c:pt>
                  <c:pt idx="30">
                    <c:v>3.3040828377090735E-4</c:v>
                  </c:pt>
                  <c:pt idx="31">
                    <c:v>3.3911074021745059E-4</c:v>
                  </c:pt>
                  <c:pt idx="32">
                    <c:v>3.3327182399290516E-4</c:v>
                  </c:pt>
                  <c:pt idx="33">
                    <c:v>3.3194366058756291E-4</c:v>
                  </c:pt>
                  <c:pt idx="34">
                    <c:v>3.3759844341176096E-4</c:v>
                  </c:pt>
                  <c:pt idx="35">
                    <c:v>3.3908076343852671E-4</c:v>
                  </c:pt>
                  <c:pt idx="36">
                    <c:v>3.3660341591282695E-4</c:v>
                  </c:pt>
                  <c:pt idx="37">
                    <c:v>3.3990303452517782E-4</c:v>
                  </c:pt>
                  <c:pt idx="38">
                    <c:v>3.3595968901043615E-4</c:v>
                  </c:pt>
                  <c:pt idx="39">
                    <c:v>3.4109377696199853E-4</c:v>
                  </c:pt>
                  <c:pt idx="40">
                    <c:v>3.3481828306684597E-4</c:v>
                  </c:pt>
                  <c:pt idx="41">
                    <c:v>3.393058845651996E-4</c:v>
                  </c:pt>
                  <c:pt idx="42">
                    <c:v>3.3811878878101391E-4</c:v>
                  </c:pt>
                  <c:pt idx="43">
                    <c:v>3.360147970864269E-4</c:v>
                  </c:pt>
                  <c:pt idx="44">
                    <c:v>3.4160932085451189E-4</c:v>
                  </c:pt>
                  <c:pt idx="45">
                    <c:v>3.3989191403090976E-4</c:v>
                  </c:pt>
                  <c:pt idx="46">
                    <c:v>3.3551972743415669E-4</c:v>
                  </c:pt>
                  <c:pt idx="47">
                    <c:v>3.3735796435563619E-4</c:v>
                  </c:pt>
                  <c:pt idx="48">
                    <c:v>3.3844635795905292E-4</c:v>
                  </c:pt>
                  <c:pt idx="49">
                    <c:v>3.483412342798786E-4</c:v>
                  </c:pt>
                  <c:pt idx="50">
                    <c:v>3.3230049771758676E-4</c:v>
                  </c:pt>
                  <c:pt idx="51">
                    <c:v>3.3962903729236731E-4</c:v>
                  </c:pt>
                  <c:pt idx="52">
                    <c:v>3.3951407140999241E-4</c:v>
                  </c:pt>
                  <c:pt idx="53">
                    <c:v>3.375272815997283E-4</c:v>
                  </c:pt>
                  <c:pt idx="54">
                    <c:v>3.3730509792557502E-4</c:v>
                  </c:pt>
                  <c:pt idx="55">
                    <c:v>3.4436708146342936E-4</c:v>
                  </c:pt>
                  <c:pt idx="56">
                    <c:v>3.4887778680588307E-4</c:v>
                  </c:pt>
                  <c:pt idx="57">
                    <c:v>3.3424023287037465E-4</c:v>
                  </c:pt>
                  <c:pt idx="58">
                    <c:v>3.3798491655636547E-4</c:v>
                  </c:pt>
                  <c:pt idx="59">
                    <c:v>3.3653664314940452E-4</c:v>
                  </c:pt>
                  <c:pt idx="60">
                    <c:v>3.3891493106257112E-4</c:v>
                  </c:pt>
                  <c:pt idx="61">
                    <c:v>3.4075046405282418E-4</c:v>
                  </c:pt>
                  <c:pt idx="62">
                    <c:v>3.3763499729630995E-4</c:v>
                  </c:pt>
                  <c:pt idx="63">
                    <c:v>3.3731300377123566E-4</c:v>
                  </c:pt>
                  <c:pt idx="64">
                    <c:v>3.357339149404035E-4</c:v>
                  </c:pt>
                  <c:pt idx="65">
                    <c:v>3.3102334708436359E-4</c:v>
                  </c:pt>
                  <c:pt idx="66">
                    <c:v>3.297849302044701E-4</c:v>
                  </c:pt>
                  <c:pt idx="67">
                    <c:v>3.3383847533258616E-4</c:v>
                  </c:pt>
                  <c:pt idx="68">
                    <c:v>3.398090537111616E-4</c:v>
                  </c:pt>
                  <c:pt idx="69">
                    <c:v>3.308978818991129E-4</c:v>
                  </c:pt>
                  <c:pt idx="70">
                    <c:v>3.3737971139170781E-4</c:v>
                  </c:pt>
                  <c:pt idx="71">
                    <c:v>3.1620308325675797E-4</c:v>
                  </c:pt>
                  <c:pt idx="72">
                    <c:v>3.4261118912746211E-4</c:v>
                  </c:pt>
                  <c:pt idx="73">
                    <c:v>3.379345149592215E-4</c:v>
                  </c:pt>
                  <c:pt idx="74">
                    <c:v>3.3067001173570901E-4</c:v>
                  </c:pt>
                  <c:pt idx="75">
                    <c:v>3.3048669174521602E-4</c:v>
                  </c:pt>
                  <c:pt idx="76">
                    <c:v>3.3672999771674984E-4</c:v>
                  </c:pt>
                  <c:pt idx="77">
                    <c:v>3.3089319015489527E-4</c:v>
                  </c:pt>
                  <c:pt idx="78">
                    <c:v>3.3369555877758622E-4</c:v>
                  </c:pt>
                  <c:pt idx="79">
                    <c:v>3.402670966413709E-4</c:v>
                  </c:pt>
                  <c:pt idx="80">
                    <c:v>3.4051706625594933E-4</c:v>
                  </c:pt>
                  <c:pt idx="81">
                    <c:v>3.3578027322960294E-4</c:v>
                  </c:pt>
                  <c:pt idx="82">
                    <c:v>3.3689576488590004E-4</c:v>
                  </c:pt>
                  <c:pt idx="83">
                    <c:v>3.3152550800030132E-4</c:v>
                  </c:pt>
                  <c:pt idx="84">
                    <c:v>3.2994066915671124E-4</c:v>
                  </c:pt>
                  <c:pt idx="85">
                    <c:v>3.3313202930143615E-4</c:v>
                  </c:pt>
                  <c:pt idx="86">
                    <c:v>3.3871684126338299E-4</c:v>
                  </c:pt>
                  <c:pt idx="87">
                    <c:v>3.3629116390183439E-4</c:v>
                  </c:pt>
                  <c:pt idx="88">
                    <c:v>3.3796997473779143E-4</c:v>
                  </c:pt>
                  <c:pt idx="89">
                    <c:v>3.3144665083599995E-4</c:v>
                  </c:pt>
                  <c:pt idx="90">
                    <c:v>3.363760002346929E-4</c:v>
                  </c:pt>
                  <c:pt idx="91">
                    <c:v>3.3669092371762204E-4</c:v>
                  </c:pt>
                  <c:pt idx="92">
                    <c:v>3.4127843681105476E-4</c:v>
                  </c:pt>
                  <c:pt idx="93">
                    <c:v>3.3387605462131456E-4</c:v>
                  </c:pt>
                  <c:pt idx="94">
                    <c:v>3.4337939927311012E-4</c:v>
                  </c:pt>
                  <c:pt idx="95">
                    <c:v>3.3408360278124483E-4</c:v>
                  </c:pt>
                  <c:pt idx="96">
                    <c:v>3.3270941459979502E-4</c:v>
                  </c:pt>
                  <c:pt idx="97">
                    <c:v>3.3582562022176955E-4</c:v>
                  </c:pt>
                  <c:pt idx="98">
                    <c:v>3.4057624511667195E-4</c:v>
                  </c:pt>
                  <c:pt idx="99">
                    <c:v>3.4401385343773064E-4</c:v>
                  </c:pt>
                  <c:pt idx="100">
                    <c:v>3.3509364522774814E-4</c:v>
                  </c:pt>
                  <c:pt idx="101">
                    <c:v>3.3975533943789854E-4</c:v>
                  </c:pt>
                  <c:pt idx="102">
                    <c:v>3.3745963338180498E-4</c:v>
                  </c:pt>
                  <c:pt idx="103">
                    <c:v>3.4665073965307267E-4</c:v>
                  </c:pt>
                  <c:pt idx="104">
                    <c:v>3.3366083156048264E-4</c:v>
                  </c:pt>
                  <c:pt idx="105">
                    <c:v>3.3422306020902161E-4</c:v>
                  </c:pt>
                  <c:pt idx="106">
                    <c:v>3.3119832269486524E-4</c:v>
                  </c:pt>
                  <c:pt idx="107">
                    <c:v>3.3301516613839968E-4</c:v>
                  </c:pt>
                  <c:pt idx="108">
                    <c:v>3.2981608595093189E-4</c:v>
                  </c:pt>
                  <c:pt idx="109">
                    <c:v>3.4135755339984784E-4</c:v>
                  </c:pt>
                  <c:pt idx="110">
                    <c:v>3.3803977665265126E-4</c:v>
                  </c:pt>
                  <c:pt idx="111">
                    <c:v>3.36904531108024E-4</c:v>
                  </c:pt>
                  <c:pt idx="112">
                    <c:v>3.3356345814728079E-4</c:v>
                  </c:pt>
                  <c:pt idx="113">
                    <c:v>3.3347103122216391E-4</c:v>
                  </c:pt>
                  <c:pt idx="114">
                    <c:v>3.3845582356697626E-4</c:v>
                  </c:pt>
                  <c:pt idx="115">
                    <c:v>3.3109918677435364E-4</c:v>
                  </c:pt>
                  <c:pt idx="116">
                    <c:v>3.3229035164357977E-4</c:v>
                  </c:pt>
                  <c:pt idx="117">
                    <c:v>3.3541709546299256E-4</c:v>
                  </c:pt>
                  <c:pt idx="118">
                    <c:v>3.3960764480651891E-4</c:v>
                  </c:pt>
                  <c:pt idx="119">
                    <c:v>3.3836081435538868E-4</c:v>
                  </c:pt>
                  <c:pt idx="120">
                    <c:v>3.3186464965978969E-4</c:v>
                  </c:pt>
                  <c:pt idx="121">
                    <c:v>3.3555873840091795E-4</c:v>
                  </c:pt>
                  <c:pt idx="122">
                    <c:v>3.4404351684121651E-4</c:v>
                  </c:pt>
                  <c:pt idx="123">
                    <c:v>3.33387513206702E-4</c:v>
                  </c:pt>
                  <c:pt idx="124">
                    <c:v>3.3389102839315057E-4</c:v>
                  </c:pt>
                  <c:pt idx="125">
                    <c:v>3.2939094353998262E-4</c:v>
                  </c:pt>
                  <c:pt idx="126">
                    <c:v>3.3457537052249543E-4</c:v>
                  </c:pt>
                  <c:pt idx="127">
                    <c:v>3.3403403615517074E-4</c:v>
                  </c:pt>
                  <c:pt idx="128">
                    <c:v>3.3884661813809904E-4</c:v>
                  </c:pt>
                  <c:pt idx="129">
                    <c:v>3.3652858061133988E-4</c:v>
                  </c:pt>
                  <c:pt idx="130">
                    <c:v>3.3269775682069001E-4</c:v>
                  </c:pt>
                  <c:pt idx="131">
                    <c:v>3.3011421987669276E-4</c:v>
                  </c:pt>
                  <c:pt idx="132">
                    <c:v>3.3145520860388783E-4</c:v>
                  </c:pt>
                  <c:pt idx="133">
                    <c:v>3.315628894764469E-4</c:v>
                  </c:pt>
                  <c:pt idx="134">
                    <c:v>3.2832345054343274E-4</c:v>
                  </c:pt>
                  <c:pt idx="135">
                    <c:v>3.3232344438357045E-4</c:v>
                  </c:pt>
                  <c:pt idx="136">
                    <c:v>3.3470943337879247E-4</c:v>
                  </c:pt>
                  <c:pt idx="137">
                    <c:v>3.3859618760818158E-4</c:v>
                  </c:pt>
                  <c:pt idx="138">
                    <c:v>3.3466832717989216E-4</c:v>
                  </c:pt>
                  <c:pt idx="139">
                    <c:v>3.4163908499685458E-4</c:v>
                  </c:pt>
                  <c:pt idx="140">
                    <c:v>3.2700368264920471E-4</c:v>
                  </c:pt>
                  <c:pt idx="141">
                    <c:v>3.3609320127420025E-4</c:v>
                  </c:pt>
                  <c:pt idx="142">
                    <c:v>3.3942800311107944E-4</c:v>
                  </c:pt>
                  <c:pt idx="143">
                    <c:v>3.3068760536984391E-4</c:v>
                  </c:pt>
                  <c:pt idx="144">
                    <c:v>3.3673771220129494E-4</c:v>
                  </c:pt>
                  <c:pt idx="145">
                    <c:v>3.3846653492384355E-4</c:v>
                  </c:pt>
                  <c:pt idx="146">
                    <c:v>3.3612382571700407E-4</c:v>
                  </c:pt>
                  <c:pt idx="147">
                    <c:v>3.3559552638883156E-4</c:v>
                  </c:pt>
                  <c:pt idx="148">
                    <c:v>3.3727971279002205E-4</c:v>
                  </c:pt>
                  <c:pt idx="149">
                    <c:v>3.4023543872252661E-4</c:v>
                  </c:pt>
                  <c:pt idx="150">
                    <c:v>3.3128695232244023E-4</c:v>
                  </c:pt>
                  <c:pt idx="151">
                    <c:v>3.3626466207227891E-4</c:v>
                  </c:pt>
                  <c:pt idx="152">
                    <c:v>3.3839721659743139E-4</c:v>
                  </c:pt>
                  <c:pt idx="153">
                    <c:v>3.3537089498334176E-4</c:v>
                  </c:pt>
                  <c:pt idx="154">
                    <c:v>3.3175528846994632E-4</c:v>
                  </c:pt>
                  <c:pt idx="155">
                    <c:v>3.4110888875966608E-4</c:v>
                  </c:pt>
                  <c:pt idx="156">
                    <c:v>3.4147844718128797E-4</c:v>
                  </c:pt>
                  <c:pt idx="157">
                    <c:v>3.381698818181706E-4</c:v>
                  </c:pt>
                  <c:pt idx="158">
                    <c:v>3.35174212566085E-4</c:v>
                  </c:pt>
                  <c:pt idx="159">
                    <c:v>3.3378141617108881E-4</c:v>
                  </c:pt>
                  <c:pt idx="160">
                    <c:v>3.3067594210608379E-4</c:v>
                  </c:pt>
                  <c:pt idx="161">
                    <c:v>3.3340363355123596E-4</c:v>
                  </c:pt>
                  <c:pt idx="162">
                    <c:v>3.3045661604805292E-4</c:v>
                  </c:pt>
                  <c:pt idx="163">
                    <c:v>3.3169444937091944E-4</c:v>
                  </c:pt>
                  <c:pt idx="164">
                    <c:v>3.3250673630286502E-4</c:v>
                  </c:pt>
                  <c:pt idx="165">
                    <c:v>3.3335237311518206E-4</c:v>
                  </c:pt>
                  <c:pt idx="166">
                    <c:v>3.3385564763035048E-4</c:v>
                  </c:pt>
                  <c:pt idx="167">
                    <c:v>3.3207213115929327E-4</c:v>
                  </c:pt>
                  <c:pt idx="168">
                    <c:v>3.3333496060736266E-4</c:v>
                  </c:pt>
                  <c:pt idx="169">
                    <c:v>3.3114121284231936E-4</c:v>
                  </c:pt>
                  <c:pt idx="170">
                    <c:v>3.2882375580439504E-4</c:v>
                  </c:pt>
                  <c:pt idx="171">
                    <c:v>3.4228630628142006E-4</c:v>
                  </c:pt>
                  <c:pt idx="172">
                    <c:v>3.4136735235852021E-4</c:v>
                  </c:pt>
                  <c:pt idx="173">
                    <c:v>3.421719123626261E-4</c:v>
                  </c:pt>
                  <c:pt idx="174">
                    <c:v>3.3355294347705119E-4</c:v>
                  </c:pt>
                  <c:pt idx="175">
                    <c:v>3.4435678605067527E-4</c:v>
                  </c:pt>
                  <c:pt idx="176">
                    <c:v>3.3008200327783096E-4</c:v>
                  </c:pt>
                  <c:pt idx="177">
                    <c:v>3.3513588997045385E-4</c:v>
                  </c:pt>
                  <c:pt idx="178">
                    <c:v>3.4150744333714581E-4</c:v>
                  </c:pt>
                  <c:pt idx="179">
                    <c:v>3.3253739266086296E-4</c:v>
                  </c:pt>
                  <c:pt idx="180">
                    <c:v>3.4050775664094091E-4</c:v>
                  </c:pt>
                  <c:pt idx="181">
                    <c:v>3.3086544137392711E-4</c:v>
                  </c:pt>
                  <c:pt idx="182">
                    <c:v>3.3001195961386055E-4</c:v>
                  </c:pt>
                  <c:pt idx="183">
                    <c:v>3.2994147814487552E-4</c:v>
                  </c:pt>
                  <c:pt idx="184">
                    <c:v>3.3042748824576755E-4</c:v>
                  </c:pt>
                  <c:pt idx="185">
                    <c:v>3.3014847436247204E-4</c:v>
                  </c:pt>
                  <c:pt idx="186">
                    <c:v>3.3658074301203141E-4</c:v>
                  </c:pt>
                  <c:pt idx="187">
                    <c:v>3.434583338647466E-4</c:v>
                  </c:pt>
                  <c:pt idx="188">
                    <c:v>3.3394471142542522E-4</c:v>
                  </c:pt>
                  <c:pt idx="189">
                    <c:v>3.374659217514935E-4</c:v>
                  </c:pt>
                  <c:pt idx="190">
                    <c:v>3.3281614707802645E-4</c:v>
                  </c:pt>
                  <c:pt idx="191">
                    <c:v>3.3782581439186762E-4</c:v>
                  </c:pt>
                  <c:pt idx="192">
                    <c:v>3.3440198101318286E-4</c:v>
                  </c:pt>
                  <c:pt idx="193">
                    <c:v>3.3360979230023476E-4</c:v>
                  </c:pt>
                  <c:pt idx="194">
                    <c:v>3.3573672615809757E-4</c:v>
                  </c:pt>
                  <c:pt idx="195">
                    <c:v>3.344744609149075E-4</c:v>
                  </c:pt>
                  <c:pt idx="196">
                    <c:v>3.4284334151958752E-4</c:v>
                  </c:pt>
                  <c:pt idx="197">
                    <c:v>3.4298583755005955E-4</c:v>
                  </c:pt>
                  <c:pt idx="198">
                    <c:v>3.3749810085240541E-4</c:v>
                  </c:pt>
                  <c:pt idx="199">
                    <c:v>3.3560115699122919E-4</c:v>
                  </c:pt>
                  <c:pt idx="200">
                    <c:v>3.3084383258385054E-4</c:v>
                  </c:pt>
                  <c:pt idx="201">
                    <c:v>3.3512279021943956E-4</c:v>
                  </c:pt>
                  <c:pt idx="202">
                    <c:v>3.3855319921560821E-4</c:v>
                  </c:pt>
                  <c:pt idx="203">
                    <c:v>3.432173747632649E-4</c:v>
                  </c:pt>
                  <c:pt idx="204">
                    <c:v>3.3585536659021557E-4</c:v>
                  </c:pt>
                  <c:pt idx="205">
                    <c:v>3.3909223847717452E-4</c:v>
                  </c:pt>
                  <c:pt idx="206">
                    <c:v>3.3505494477221586E-4</c:v>
                  </c:pt>
                  <c:pt idx="207">
                    <c:v>3.3921547536962205E-4</c:v>
                  </c:pt>
                  <c:pt idx="208">
                    <c:v>3.4617341040581959E-4</c:v>
                  </c:pt>
                  <c:pt idx="209">
                    <c:v>3.3329343719793055E-4</c:v>
                  </c:pt>
                  <c:pt idx="210">
                    <c:v>3.3196324620385825E-4</c:v>
                  </c:pt>
                  <c:pt idx="211">
                    <c:v>3.3769851014632134E-4</c:v>
                  </c:pt>
                  <c:pt idx="212">
                    <c:v>3.3395989613724556E-4</c:v>
                  </c:pt>
                  <c:pt idx="213">
                    <c:v>3.3651957876298867E-4</c:v>
                  </c:pt>
                  <c:pt idx="214">
                    <c:v>3.429193478206003E-4</c:v>
                  </c:pt>
                  <c:pt idx="215">
                    <c:v>3.3703257679174487E-4</c:v>
                  </c:pt>
                  <c:pt idx="216">
                    <c:v>3.3370131141003718E-4</c:v>
                  </c:pt>
                  <c:pt idx="217">
                    <c:v>3.3878831460061809E-4</c:v>
                  </c:pt>
                  <c:pt idx="218">
                    <c:v>3.3899889416307222E-4</c:v>
                  </c:pt>
                  <c:pt idx="219">
                    <c:v>3.4070087849620529E-4</c:v>
                  </c:pt>
                  <c:pt idx="220">
                    <c:v>3.3632200942526733E-4</c:v>
                  </c:pt>
                  <c:pt idx="221">
                    <c:v>3.3685866625725124E-4</c:v>
                  </c:pt>
                  <c:pt idx="222">
                    <c:v>3.337462719196005E-4</c:v>
                  </c:pt>
                  <c:pt idx="223">
                    <c:v>3.439506246698499E-4</c:v>
                  </c:pt>
                  <c:pt idx="224">
                    <c:v>3.298417498734719E-4</c:v>
                  </c:pt>
                  <c:pt idx="225">
                    <c:v>3.3696565440713406E-4</c:v>
                  </c:pt>
                  <c:pt idx="226">
                    <c:v>3.340880140440814E-4</c:v>
                  </c:pt>
                  <c:pt idx="227">
                    <c:v>3.4188382645905605E-4</c:v>
                  </c:pt>
                  <c:pt idx="228">
                    <c:v>3.31895104153734E-4</c:v>
                  </c:pt>
                  <c:pt idx="229">
                    <c:v>3.3564572875439605E-4</c:v>
                  </c:pt>
                  <c:pt idx="230">
                    <c:v>3.445115608640969E-4</c:v>
                  </c:pt>
                  <c:pt idx="231">
                    <c:v>3.3525664086875436E-4</c:v>
                  </c:pt>
                  <c:pt idx="232">
                    <c:v>3.3616087660706066E-4</c:v>
                  </c:pt>
                  <c:pt idx="233">
                    <c:v>3.3845799604457772E-4</c:v>
                  </c:pt>
                  <c:pt idx="234">
                    <c:v>3.3935767382263049E-4</c:v>
                  </c:pt>
                  <c:pt idx="235">
                    <c:v>3.449835234805298E-4</c:v>
                  </c:pt>
                  <c:pt idx="236">
                    <c:v>3.4251257372060564E-4</c:v>
                  </c:pt>
                  <c:pt idx="237">
                    <c:v>3.3717578690033265E-4</c:v>
                  </c:pt>
                  <c:pt idx="238">
                    <c:v>3.3952391010033482E-4</c:v>
                  </c:pt>
                  <c:pt idx="239">
                    <c:v>3.3857400670877271E-4</c:v>
                  </c:pt>
                  <c:pt idx="240">
                    <c:v>3.374542663577418E-4</c:v>
                  </c:pt>
                  <c:pt idx="241">
                    <c:v>3.3545546795825246E-4</c:v>
                  </c:pt>
                  <c:pt idx="242">
                    <c:v>3.4683616372006664E-4</c:v>
                  </c:pt>
                  <c:pt idx="243">
                    <c:v>3.3124645233411205E-4</c:v>
                  </c:pt>
                  <c:pt idx="244">
                    <c:v>3.4084229345091271E-4</c:v>
                  </c:pt>
                  <c:pt idx="245">
                    <c:v>3.3655487083499486E-4</c:v>
                  </c:pt>
                  <c:pt idx="246">
                    <c:v>3.4507145187629177E-4</c:v>
                  </c:pt>
                  <c:pt idx="247">
                    <c:v>3.2909024062144961E-4</c:v>
                  </c:pt>
                  <c:pt idx="248">
                    <c:v>3.4317189012203595E-4</c:v>
                  </c:pt>
                  <c:pt idx="249">
                    <c:v>3.3042044180020183E-4</c:v>
                  </c:pt>
                  <c:pt idx="250">
                    <c:v>3.4750652596982469E-4</c:v>
                  </c:pt>
                  <c:pt idx="251">
                    <c:v>3.3576195368427978E-4</c:v>
                  </c:pt>
                  <c:pt idx="252">
                    <c:v>3.3838815405969926E-4</c:v>
                  </c:pt>
                  <c:pt idx="253">
                    <c:v>3.4656894665458041E-4</c:v>
                  </c:pt>
                  <c:pt idx="254">
                    <c:v>3.3825477797053117E-4</c:v>
                  </c:pt>
                  <c:pt idx="255">
                    <c:v>3.3846816280361415E-4</c:v>
                  </c:pt>
                  <c:pt idx="256">
                    <c:v>3.3271323443522871E-4</c:v>
                  </c:pt>
                  <c:pt idx="257">
                    <c:v>3.450691436361919E-4</c:v>
                  </c:pt>
                  <c:pt idx="258">
                    <c:v>3.3427730362538575E-4</c:v>
                  </c:pt>
                  <c:pt idx="259">
                    <c:v>3.3823359937906983E-4</c:v>
                  </c:pt>
                  <c:pt idx="260">
                    <c:v>3.3314382279749414E-4</c:v>
                  </c:pt>
                  <c:pt idx="261">
                    <c:v>3.3954733016629382E-4</c:v>
                  </c:pt>
                  <c:pt idx="262">
                    <c:v>3.3718940479963706E-4</c:v>
                  </c:pt>
                  <c:pt idx="263">
                    <c:v>3.3879621876765421E-4</c:v>
                  </c:pt>
                  <c:pt idx="264">
                    <c:v>3.3951839290299613E-4</c:v>
                  </c:pt>
                  <c:pt idx="265">
                    <c:v>3.3769533667059987E-4</c:v>
                  </c:pt>
                  <c:pt idx="266">
                    <c:v>3.3608786567087672E-4</c:v>
                  </c:pt>
                  <c:pt idx="267">
                    <c:v>3.3314707713152019E-4</c:v>
                  </c:pt>
                  <c:pt idx="268">
                    <c:v>3.1359124105708646E-4</c:v>
                  </c:pt>
                  <c:pt idx="269">
                    <c:v>3.4526576896268404E-4</c:v>
                  </c:pt>
                  <c:pt idx="270">
                    <c:v>3.4590718538523229E-4</c:v>
                  </c:pt>
                  <c:pt idx="271">
                    <c:v>3.3546044654390986E-4</c:v>
                  </c:pt>
                  <c:pt idx="272">
                    <c:v>3.360826188161791E-4</c:v>
                  </c:pt>
                  <c:pt idx="273">
                    <c:v>3.4483278078361039E-4</c:v>
                  </c:pt>
                  <c:pt idx="274">
                    <c:v>3.4154794841821971E-4</c:v>
                  </c:pt>
                  <c:pt idx="275">
                    <c:v>3.4226320158204558E-4</c:v>
                  </c:pt>
                  <c:pt idx="276">
                    <c:v>3.3896916380261307E-4</c:v>
                  </c:pt>
                  <c:pt idx="277">
                    <c:v>3.4670882031040412E-4</c:v>
                  </c:pt>
                  <c:pt idx="278">
                    <c:v>3.4476122514080798E-4</c:v>
                  </c:pt>
                  <c:pt idx="279">
                    <c:v>3.424011367653305E-4</c:v>
                  </c:pt>
                  <c:pt idx="280">
                    <c:v>3.4206356337033192E-4</c:v>
                  </c:pt>
                  <c:pt idx="281">
                    <c:v>3.4279668972587556E-4</c:v>
                  </c:pt>
                  <c:pt idx="282">
                    <c:v>3.423942923933935E-4</c:v>
                  </c:pt>
                  <c:pt idx="283">
                    <c:v>3.4048643487243882E-4</c:v>
                  </c:pt>
                  <c:pt idx="284">
                    <c:v>3.3838427193225412E-4</c:v>
                  </c:pt>
                  <c:pt idx="285">
                    <c:v>3.3731919259815291E-4</c:v>
                  </c:pt>
                  <c:pt idx="286">
                    <c:v>3.4178340310671507E-4</c:v>
                  </c:pt>
                  <c:pt idx="287">
                    <c:v>3.4274338151881741E-4</c:v>
                  </c:pt>
                  <c:pt idx="288">
                    <c:v>3.4258308953789146E-4</c:v>
                  </c:pt>
                  <c:pt idx="289">
                    <c:v>3.4031702710079825E-4</c:v>
                  </c:pt>
                  <c:pt idx="290">
                    <c:v>3.3700796573663628E-4</c:v>
                  </c:pt>
                  <c:pt idx="291">
                    <c:v>3.3518257826667598E-4</c:v>
                  </c:pt>
                  <c:pt idx="292">
                    <c:v>3.4401725166922258E-4</c:v>
                  </c:pt>
                  <c:pt idx="293">
                    <c:v>3.3726733820844745E-4</c:v>
                  </c:pt>
                  <c:pt idx="294">
                    <c:v>3.4770338886036794E-4</c:v>
                  </c:pt>
                  <c:pt idx="295">
                    <c:v>3.3701706946906912E-4</c:v>
                  </c:pt>
                  <c:pt idx="296">
                    <c:v>3.3339292077844964E-4</c:v>
                  </c:pt>
                  <c:pt idx="297">
                    <c:v>3.3898126330920888E-4</c:v>
                  </c:pt>
                  <c:pt idx="298">
                    <c:v>3.3597667093301995E-4</c:v>
                  </c:pt>
                  <c:pt idx="299">
                    <c:v>3.3081268258803692E-4</c:v>
                  </c:pt>
                  <c:pt idx="300">
                    <c:v>3.4083928593542617E-4</c:v>
                  </c:pt>
                  <c:pt idx="301">
                    <c:v>3.3561727841941119E-4</c:v>
                  </c:pt>
                  <c:pt idx="302">
                    <c:v>3.2649494445610743E-4</c:v>
                  </c:pt>
                  <c:pt idx="303">
                    <c:v>3.3690859855843743E-4</c:v>
                  </c:pt>
                  <c:pt idx="304">
                    <c:v>3.3178994533160876E-4</c:v>
                  </c:pt>
                  <c:pt idx="305">
                    <c:v>3.3800722487121543E-4</c:v>
                  </c:pt>
                  <c:pt idx="306">
                    <c:v>3.318634905074528E-4</c:v>
                  </c:pt>
                  <c:pt idx="307">
                    <c:v>3.4255725334590259E-4</c:v>
                  </c:pt>
                  <c:pt idx="308">
                    <c:v>3.3651045422574408E-4</c:v>
                  </c:pt>
                  <c:pt idx="309">
                    <c:v>3.324609475894143E-4</c:v>
                  </c:pt>
                  <c:pt idx="310">
                    <c:v>3.456875251836275E-4</c:v>
                  </c:pt>
                  <c:pt idx="311">
                    <c:v>3.3378589494673246E-4</c:v>
                  </c:pt>
                  <c:pt idx="312">
                    <c:v>3.2709977065002569E-4</c:v>
                  </c:pt>
                  <c:pt idx="313">
                    <c:v>3.3114442060606876E-4</c:v>
                  </c:pt>
                  <c:pt idx="314">
                    <c:v>3.2922376952948382E-4</c:v>
                  </c:pt>
                  <c:pt idx="315">
                    <c:v>3.4673969470966646E-4</c:v>
                  </c:pt>
                  <c:pt idx="316">
                    <c:v>3.3516068022462384E-4</c:v>
                  </c:pt>
                  <c:pt idx="317">
                    <c:v>3.3149043058335081E-4</c:v>
                  </c:pt>
                  <c:pt idx="318">
                    <c:v>3.3060450249773415E-4</c:v>
                  </c:pt>
                  <c:pt idx="319">
                    <c:v>3.3599821011326804E-4</c:v>
                  </c:pt>
                  <c:pt idx="320">
                    <c:v>3.4137685535299059E-4</c:v>
                  </c:pt>
                  <c:pt idx="321">
                    <c:v>3.3242501414991606E-4</c:v>
                  </c:pt>
                  <c:pt idx="322">
                    <c:v>3.32794799027677E-4</c:v>
                  </c:pt>
                  <c:pt idx="323">
                    <c:v>3.404402395582721E-4</c:v>
                  </c:pt>
                  <c:pt idx="324">
                    <c:v>3.371414002106359E-4</c:v>
                  </c:pt>
                  <c:pt idx="325">
                    <c:v>3.3448336505060617E-4</c:v>
                  </c:pt>
                  <c:pt idx="326">
                    <c:v>3.3876340279104586E-4</c:v>
                  </c:pt>
                  <c:pt idx="327">
                    <c:v>3.3662035671128625E-4</c:v>
                  </c:pt>
                  <c:pt idx="328">
                    <c:v>3.3620482386053242E-4</c:v>
                  </c:pt>
                  <c:pt idx="329">
                    <c:v>3.4109546923183175E-4</c:v>
                  </c:pt>
                  <c:pt idx="330">
                    <c:v>3.400161140806701E-4</c:v>
                  </c:pt>
                  <c:pt idx="331">
                    <c:v>3.4102589643850601E-4</c:v>
                  </c:pt>
                  <c:pt idx="332">
                    <c:v>3.4147523336855548E-4</c:v>
                  </c:pt>
                  <c:pt idx="333">
                    <c:v>3.555862884986441E-4</c:v>
                  </c:pt>
                  <c:pt idx="334">
                    <c:v>3.4048616336604696E-4</c:v>
                  </c:pt>
                  <c:pt idx="335">
                    <c:v>3.3088673753705445E-4</c:v>
                  </c:pt>
                  <c:pt idx="336">
                    <c:v>3.4040428150369887E-4</c:v>
                  </c:pt>
                  <c:pt idx="337">
                    <c:v>3.3470042260908971E-4</c:v>
                  </c:pt>
                  <c:pt idx="338">
                    <c:v>3.4157400756851735E-4</c:v>
                  </c:pt>
                  <c:pt idx="339">
                    <c:v>3.4595320487146016E-4</c:v>
                  </c:pt>
                  <c:pt idx="340">
                    <c:v>3.3200578329449151E-4</c:v>
                  </c:pt>
                  <c:pt idx="341">
                    <c:v>3.3633254955502286E-4</c:v>
                  </c:pt>
                  <c:pt idx="342">
                    <c:v>3.3936758954201062E-4</c:v>
                  </c:pt>
                  <c:pt idx="343">
                    <c:v>3.3860682747591556E-4</c:v>
                  </c:pt>
                  <c:pt idx="344">
                    <c:v>3.315470307608817E-4</c:v>
                  </c:pt>
                  <c:pt idx="345">
                    <c:v>3.3450387020776418E-4</c:v>
                  </c:pt>
                  <c:pt idx="346">
                    <c:v>3.3546415421489264E-4</c:v>
                  </c:pt>
                  <c:pt idx="347">
                    <c:v>3.3270733761129755E-4</c:v>
                  </c:pt>
                  <c:pt idx="348">
                    <c:v>3.3632932021543209E-4</c:v>
                  </c:pt>
                  <c:pt idx="349">
                    <c:v>3.3655152403871887E-4</c:v>
                  </c:pt>
                  <c:pt idx="350">
                    <c:v>3.3331186815480015E-4</c:v>
                  </c:pt>
                  <c:pt idx="351">
                    <c:v>3.3710340054978665E-4</c:v>
                  </c:pt>
                  <c:pt idx="352">
                    <c:v>3.2948075842889146E-4</c:v>
                  </c:pt>
                  <c:pt idx="353">
                    <c:v>3.3868352734419267E-4</c:v>
                  </c:pt>
                  <c:pt idx="354">
                    <c:v>3.3272026591217796E-4</c:v>
                  </c:pt>
                  <c:pt idx="355">
                    <c:v>3.3529087953661603E-4</c:v>
                  </c:pt>
                  <c:pt idx="356">
                    <c:v>3.3415572598976471E-4</c:v>
                  </c:pt>
                  <c:pt idx="357">
                    <c:v>3.3224434234514278E-4</c:v>
                  </c:pt>
                  <c:pt idx="358">
                    <c:v>3.3029440833174029E-4</c:v>
                  </c:pt>
                  <c:pt idx="359">
                    <c:v>3.3644392756477923E-4</c:v>
                  </c:pt>
                  <c:pt idx="360">
                    <c:v>3.3454884100829111E-4</c:v>
                  </c:pt>
                  <c:pt idx="361">
                    <c:v>3.4344707598279561E-4</c:v>
                  </c:pt>
                  <c:pt idx="362">
                    <c:v>3.2947926767152419E-4</c:v>
                  </c:pt>
                  <c:pt idx="363">
                    <c:v>3.3384207525815631E-4</c:v>
                  </c:pt>
                  <c:pt idx="364">
                    <c:v>3.3542696624841396E-4</c:v>
                  </c:pt>
                  <c:pt idx="365">
                    <c:v>3.354727476444803E-4</c:v>
                  </c:pt>
                  <c:pt idx="366">
                    <c:v>3.3425746279152691E-4</c:v>
                  </c:pt>
                  <c:pt idx="367">
                    <c:v>3.3505345684820497E-4</c:v>
                  </c:pt>
                  <c:pt idx="368">
                    <c:v>3.3771113804927056E-4</c:v>
                  </c:pt>
                  <c:pt idx="369">
                    <c:v>3.3696098298563411E-4</c:v>
                  </c:pt>
                  <c:pt idx="370">
                    <c:v>3.3720769656875375E-4</c:v>
                  </c:pt>
                  <c:pt idx="371">
                    <c:v>3.3297195194595402E-4</c:v>
                  </c:pt>
                  <c:pt idx="372">
                    <c:v>3.3365468251643715E-4</c:v>
                  </c:pt>
                  <c:pt idx="373">
                    <c:v>3.3487123738872195E-4</c:v>
                  </c:pt>
                  <c:pt idx="374">
                    <c:v>3.3011331974715024E-4</c:v>
                  </c:pt>
                  <c:pt idx="375">
                    <c:v>3.4775939199215011E-4</c:v>
                  </c:pt>
                  <c:pt idx="376">
                    <c:v>3.3463397981376911E-4</c:v>
                  </c:pt>
                  <c:pt idx="377">
                    <c:v>3.3473239615578593E-4</c:v>
                  </c:pt>
                  <c:pt idx="378">
                    <c:v>3.377452893894489E-4</c:v>
                  </c:pt>
                  <c:pt idx="379">
                    <c:v>3.3342818016525975E-4</c:v>
                  </c:pt>
                  <c:pt idx="380">
                    <c:v>3.3693430585526879E-4</c:v>
                  </c:pt>
                  <c:pt idx="381">
                    <c:v>3.3677624758149009E-4</c:v>
                  </c:pt>
                  <c:pt idx="382">
                    <c:v>3.2947769750761422E-4</c:v>
                  </c:pt>
                  <c:pt idx="383">
                    <c:v>3.3675785324697712E-4</c:v>
                  </c:pt>
                  <c:pt idx="384">
                    <c:v>3.3473683497508856E-4</c:v>
                  </c:pt>
                  <c:pt idx="385">
                    <c:v>3.3882563711933977E-4</c:v>
                  </c:pt>
                  <c:pt idx="386">
                    <c:v>3.3000293158298884E-4</c:v>
                  </c:pt>
                  <c:pt idx="387">
                    <c:v>3.3623788690421096E-4</c:v>
                  </c:pt>
                  <c:pt idx="388">
                    <c:v>3.4360473748868873E-4</c:v>
                  </c:pt>
                  <c:pt idx="389">
                    <c:v>3.3716146746527845E-4</c:v>
                  </c:pt>
                  <c:pt idx="390">
                    <c:v>3.3622772613693382E-4</c:v>
                  </c:pt>
                  <c:pt idx="391">
                    <c:v>3.3670422589486191E-4</c:v>
                  </c:pt>
                  <c:pt idx="392">
                    <c:v>3.3753403175153761E-4</c:v>
                  </c:pt>
                  <c:pt idx="393">
                    <c:v>3.3694205269918086E-4</c:v>
                  </c:pt>
                  <c:pt idx="394">
                    <c:v>3.3632519851359098E-4</c:v>
                  </c:pt>
                  <c:pt idx="395">
                    <c:v>3.3541867878844817E-4</c:v>
                  </c:pt>
                  <c:pt idx="396">
                    <c:v>3.3806244242214008E-4</c:v>
                  </c:pt>
                  <c:pt idx="397">
                    <c:v>3.3073743054515254E-4</c:v>
                  </c:pt>
                  <c:pt idx="398">
                    <c:v>3.3728722938014462E-4</c:v>
                  </c:pt>
                  <c:pt idx="399">
                    <c:v>3.3545595465655408E-4</c:v>
                  </c:pt>
                  <c:pt idx="400">
                    <c:v>3.3726391999549984E-4</c:v>
                  </c:pt>
                  <c:pt idx="401">
                    <c:v>3.3731158786296168E-4</c:v>
                  </c:pt>
                  <c:pt idx="402">
                    <c:v>3.4032142875591032E-4</c:v>
                  </c:pt>
                  <c:pt idx="403">
                    <c:v>3.3647098571406583E-4</c:v>
                  </c:pt>
                  <c:pt idx="404">
                    <c:v>3.3608615949622177E-4</c:v>
                  </c:pt>
                  <c:pt idx="405">
                    <c:v>3.2884764143205971E-4</c:v>
                  </c:pt>
                  <c:pt idx="406">
                    <c:v>3.3316054948475901E-4</c:v>
                  </c:pt>
                  <c:pt idx="407">
                    <c:v>3.3640801187744771E-4</c:v>
                  </c:pt>
                  <c:pt idx="408">
                    <c:v>3.3058647895363571E-4</c:v>
                  </c:pt>
                  <c:pt idx="409">
                    <c:v>3.3228903291893959E-4</c:v>
                  </c:pt>
                  <c:pt idx="410">
                    <c:v>3.3126108649541349E-4</c:v>
                  </c:pt>
                  <c:pt idx="411">
                    <c:v>3.3005823288763403E-4</c:v>
                  </c:pt>
                  <c:pt idx="412">
                    <c:v>3.3097230090063391E-4</c:v>
                  </c:pt>
                  <c:pt idx="413">
                    <c:v>3.3377639366252379E-4</c:v>
                  </c:pt>
                  <c:pt idx="414">
                    <c:v>3.2157933366531121E-4</c:v>
                  </c:pt>
                  <c:pt idx="415">
                    <c:v>3.3207155537328889E-4</c:v>
                  </c:pt>
                  <c:pt idx="416">
                    <c:v>3.3754608931981997E-4</c:v>
                  </c:pt>
                  <c:pt idx="417">
                    <c:v>3.3698457564229671E-4</c:v>
                  </c:pt>
                  <c:pt idx="418">
                    <c:v>3.3563784373638833E-4</c:v>
                  </c:pt>
                  <c:pt idx="419">
                    <c:v>3.3585220633342591E-4</c:v>
                  </c:pt>
                  <c:pt idx="420">
                    <c:v>3.3164753228736443E-4</c:v>
                  </c:pt>
                  <c:pt idx="421">
                    <c:v>3.375084940688185E-4</c:v>
                  </c:pt>
                  <c:pt idx="422">
                    <c:v>3.3669885053807912E-4</c:v>
                  </c:pt>
                  <c:pt idx="423">
                    <c:v>3.4234211066303205E-4</c:v>
                  </c:pt>
                  <c:pt idx="424">
                    <c:v>3.2967968211638604E-4</c:v>
                  </c:pt>
                  <c:pt idx="425">
                    <c:v>3.2863647647096326E-4</c:v>
                  </c:pt>
                  <c:pt idx="426">
                    <c:v>3.2957380808005989E-4</c:v>
                  </c:pt>
                  <c:pt idx="427">
                    <c:v>3.324702979815488E-4</c:v>
                  </c:pt>
                  <c:pt idx="428">
                    <c:v>3.3236554700458019E-4</c:v>
                  </c:pt>
                  <c:pt idx="429">
                    <c:v>3.3070264641698954E-4</c:v>
                  </c:pt>
                  <c:pt idx="430">
                    <c:v>3.3513405628225919E-4</c:v>
                  </c:pt>
                  <c:pt idx="431">
                    <c:v>3.28969302914139E-4</c:v>
                  </c:pt>
                  <c:pt idx="432">
                    <c:v>3.3137977097189508E-4</c:v>
                  </c:pt>
                  <c:pt idx="433">
                    <c:v>3.3374461018602646E-4</c:v>
                  </c:pt>
                  <c:pt idx="434">
                    <c:v>3.2983060211961478E-4</c:v>
                  </c:pt>
                  <c:pt idx="435">
                    <c:v>3.3401824631386384E-4</c:v>
                  </c:pt>
                  <c:pt idx="436">
                    <c:v>3.2999799995200819E-4</c:v>
                  </c:pt>
                  <c:pt idx="437">
                    <c:v>3.3331883312613805E-4</c:v>
                  </c:pt>
                  <c:pt idx="438">
                    <c:v>3.3244740479972871E-4</c:v>
                  </c:pt>
                  <c:pt idx="439">
                    <c:v>3.2758274508592084E-4</c:v>
                  </c:pt>
                  <c:pt idx="440">
                    <c:v>3.3350902668516261E-4</c:v>
                  </c:pt>
                  <c:pt idx="441">
                    <c:v>3.2433512845499201E-4</c:v>
                  </c:pt>
                  <c:pt idx="442">
                    <c:v>3.2989488118993575E-4</c:v>
                  </c:pt>
                  <c:pt idx="443">
                    <c:v>3.319990647892899E-4</c:v>
                  </c:pt>
                  <c:pt idx="444">
                    <c:v>3.3297095329282015E-4</c:v>
                  </c:pt>
                  <c:pt idx="445">
                    <c:v>3.33237586062568E-4</c:v>
                  </c:pt>
                  <c:pt idx="446">
                    <c:v>3.3836343288753398E-4</c:v>
                  </c:pt>
                  <c:pt idx="447">
                    <c:v>3.3151138999978441E-4</c:v>
                  </c:pt>
                  <c:pt idx="448">
                    <c:v>3.3159513985448543E-4</c:v>
                  </c:pt>
                  <c:pt idx="449">
                    <c:v>3.2367607075021922E-4</c:v>
                  </c:pt>
                  <c:pt idx="450">
                    <c:v>3.3315876265669752E-4</c:v>
                  </c:pt>
                  <c:pt idx="451">
                    <c:v>3.3275871169035091E-4</c:v>
                  </c:pt>
                  <c:pt idx="452">
                    <c:v>3.2864717328656961E-4</c:v>
                  </c:pt>
                  <c:pt idx="453">
                    <c:v>3.236805038216609E-4</c:v>
                  </c:pt>
                  <c:pt idx="454">
                    <c:v>3.3481900421717813E-4</c:v>
                  </c:pt>
                  <c:pt idx="455">
                    <c:v>3.2653159292354606E-4</c:v>
                  </c:pt>
                  <c:pt idx="456">
                    <c:v>3.3603295026605264E-4</c:v>
                  </c:pt>
                  <c:pt idx="457">
                    <c:v>3.3015689622749252E-4</c:v>
                  </c:pt>
                  <c:pt idx="458">
                    <c:v>3.3330766765392994E-4</c:v>
                  </c:pt>
                  <c:pt idx="459">
                    <c:v>3.3618843637440624E-4</c:v>
                  </c:pt>
                  <c:pt idx="460">
                    <c:v>3.3682747787239817E-4</c:v>
                  </c:pt>
                  <c:pt idx="461">
                    <c:v>3.3324722646694622E-4</c:v>
                  </c:pt>
                  <c:pt idx="462">
                    <c:v>3.3311487557835789E-4</c:v>
                  </c:pt>
                  <c:pt idx="463">
                    <c:v>3.253437408325745E-4</c:v>
                  </c:pt>
                  <c:pt idx="464">
                    <c:v>3.3122765253541331E-4</c:v>
                  </c:pt>
                  <c:pt idx="465">
                    <c:v>3.3045062298844456E-4</c:v>
                  </c:pt>
                  <c:pt idx="466">
                    <c:v>3.2688315588778687E-4</c:v>
                  </c:pt>
                  <c:pt idx="467">
                    <c:v>3.2779208552532113E-4</c:v>
                  </c:pt>
                  <c:pt idx="468">
                    <c:v>3.2595888754251908E-4</c:v>
                  </c:pt>
                  <c:pt idx="469">
                    <c:v>3.3045196479623953E-4</c:v>
                  </c:pt>
                  <c:pt idx="470">
                    <c:v>3.3400631769900694E-4</c:v>
                  </c:pt>
                  <c:pt idx="471">
                    <c:v>3.2776687391391184E-4</c:v>
                  </c:pt>
                  <c:pt idx="472">
                    <c:v>3.2594395472211065E-4</c:v>
                  </c:pt>
                  <c:pt idx="473">
                    <c:v>3.3396466824956659E-4</c:v>
                  </c:pt>
                  <c:pt idx="474">
                    <c:v>3.3237423152330582E-4</c:v>
                  </c:pt>
                  <c:pt idx="475">
                    <c:v>3.237181929770147E-4</c:v>
                  </c:pt>
                  <c:pt idx="476">
                    <c:v>3.3107389547835405E-4</c:v>
                  </c:pt>
                  <c:pt idx="477">
                    <c:v>3.2966152255575775E-4</c:v>
                  </c:pt>
                  <c:pt idx="478">
                    <c:v>3.3683867328795707E-4</c:v>
                  </c:pt>
                  <c:pt idx="479">
                    <c:v>3.2906180964749918E-4</c:v>
                  </c:pt>
                  <c:pt idx="480">
                    <c:v>3.3164777326154607E-4</c:v>
                  </c:pt>
                  <c:pt idx="481">
                    <c:v>3.2851982781256182E-4</c:v>
                  </c:pt>
                  <c:pt idx="482">
                    <c:v>3.251082993665139E-4</c:v>
                  </c:pt>
                  <c:pt idx="483">
                    <c:v>3.3020409888348426E-4</c:v>
                  </c:pt>
                  <c:pt idx="484">
                    <c:v>3.2537534951127749E-4</c:v>
                  </c:pt>
                  <c:pt idx="485">
                    <c:v>3.3329948436883802E-4</c:v>
                  </c:pt>
                  <c:pt idx="486">
                    <c:v>3.313165796004661E-4</c:v>
                  </c:pt>
                  <c:pt idx="487">
                    <c:v>3.2780816110877537E-4</c:v>
                  </c:pt>
                  <c:pt idx="488">
                    <c:v>3.2880859762137956E-4</c:v>
                  </c:pt>
                  <c:pt idx="489">
                    <c:v>3.2755524594301112E-4</c:v>
                  </c:pt>
                  <c:pt idx="490">
                    <c:v>3.3961242183729653E-4</c:v>
                  </c:pt>
                  <c:pt idx="491">
                    <c:v>3.3189161720265179E-4</c:v>
                  </c:pt>
                  <c:pt idx="492">
                    <c:v>3.3256449162233272E-4</c:v>
                  </c:pt>
                  <c:pt idx="493">
                    <c:v>3.322229928081629E-4</c:v>
                  </c:pt>
                  <c:pt idx="494">
                    <c:v>3.3575252402425143E-4</c:v>
                  </c:pt>
                  <c:pt idx="495">
                    <c:v>3.286536644466323E-4</c:v>
                  </c:pt>
                  <c:pt idx="496">
                    <c:v>3.3166847611860008E-4</c:v>
                  </c:pt>
                  <c:pt idx="497">
                    <c:v>3.3351741842351342E-4</c:v>
                  </c:pt>
                  <c:pt idx="498">
                    <c:v>3.2989405667510445E-4</c:v>
                  </c:pt>
                  <c:pt idx="499">
                    <c:v>3.2145901941272426E-4</c:v>
                  </c:pt>
                  <c:pt idx="500">
                    <c:v>3.291532955350566E-4</c:v>
                  </c:pt>
                  <c:pt idx="501">
                    <c:v>3.2614437564657878E-4</c:v>
                  </c:pt>
                  <c:pt idx="502">
                    <c:v>3.2781573848498846E-4</c:v>
                  </c:pt>
                  <c:pt idx="503">
                    <c:v>3.2587910134796361E-4</c:v>
                  </c:pt>
                  <c:pt idx="504">
                    <c:v>3.3185127242782669E-4</c:v>
                  </c:pt>
                  <c:pt idx="505">
                    <c:v>3.2998328337052794E-4</c:v>
                  </c:pt>
                  <c:pt idx="506">
                    <c:v>3.3066658480249963E-4</c:v>
                  </c:pt>
                  <c:pt idx="507">
                    <c:v>3.2646140774705319E-4</c:v>
                  </c:pt>
                  <c:pt idx="508">
                    <c:v>3.3426895205279964E-4</c:v>
                  </c:pt>
                  <c:pt idx="509">
                    <c:v>3.2282098100754861E-4</c:v>
                  </c:pt>
                  <c:pt idx="510">
                    <c:v>3.2294875955789682E-4</c:v>
                  </c:pt>
                  <c:pt idx="511">
                    <c:v>3.3548222080673532E-4</c:v>
                  </c:pt>
                  <c:pt idx="512">
                    <c:v>3.3694234683735318E-4</c:v>
                  </c:pt>
                  <c:pt idx="513">
                    <c:v>3.4254456601206119E-4</c:v>
                  </c:pt>
                  <c:pt idx="514">
                    <c:v>3.3045532812820614E-4</c:v>
                  </c:pt>
                  <c:pt idx="515">
                    <c:v>3.3880322696714472E-4</c:v>
                  </c:pt>
                  <c:pt idx="516">
                    <c:v>3.3127933165514657E-4</c:v>
                  </c:pt>
                  <c:pt idx="517">
                    <c:v>3.3239778235273908E-4</c:v>
                  </c:pt>
                  <c:pt idx="518">
                    <c:v>3.3443501249034036E-4</c:v>
                  </c:pt>
                  <c:pt idx="519">
                    <c:v>3.2740119895006151E-4</c:v>
                  </c:pt>
                  <c:pt idx="520">
                    <c:v>3.2669432964073424E-4</c:v>
                  </c:pt>
                  <c:pt idx="521">
                    <c:v>3.2354834453121828E-4</c:v>
                  </c:pt>
                  <c:pt idx="522">
                    <c:v>3.334338323035541E-4</c:v>
                  </c:pt>
                  <c:pt idx="523">
                    <c:v>3.2967426350847341E-4</c:v>
                  </c:pt>
                  <c:pt idx="524">
                    <c:v>3.2580972371844632E-4</c:v>
                  </c:pt>
                  <c:pt idx="525">
                    <c:v>3.2678553027589747E-4</c:v>
                  </c:pt>
                  <c:pt idx="526">
                    <c:v>3.2846957898920436E-4</c:v>
                  </c:pt>
                  <c:pt idx="527">
                    <c:v>3.3151821642579156E-4</c:v>
                  </c:pt>
                  <c:pt idx="528">
                    <c:v>3.2348966072193712E-4</c:v>
                  </c:pt>
                  <c:pt idx="529">
                    <c:v>3.1998929492013499E-4</c:v>
                  </c:pt>
                  <c:pt idx="530">
                    <c:v>3.2994886956985616E-4</c:v>
                  </c:pt>
                  <c:pt idx="531">
                    <c:v>3.3030009941847481E-4</c:v>
                  </c:pt>
                  <c:pt idx="532">
                    <c:v>3.3402179920612786E-4</c:v>
                  </c:pt>
                  <c:pt idx="533">
                    <c:v>3.3408010504361568E-4</c:v>
                  </c:pt>
                  <c:pt idx="534">
                    <c:v>3.3157470260061994E-4</c:v>
                  </c:pt>
                  <c:pt idx="535">
                    <c:v>3.2856748029258987E-4</c:v>
                  </c:pt>
                  <c:pt idx="536">
                    <c:v>3.3103914560408997E-4</c:v>
                  </c:pt>
                  <c:pt idx="537">
                    <c:v>3.2532872108234189E-4</c:v>
                  </c:pt>
                  <c:pt idx="538">
                    <c:v>3.2683004550908257E-4</c:v>
                  </c:pt>
                  <c:pt idx="539">
                    <c:v>3.3456393288742948E-4</c:v>
                  </c:pt>
                  <c:pt idx="540">
                    <c:v>3.3753703858909227E-4</c:v>
                  </c:pt>
                  <c:pt idx="541">
                    <c:v>3.278662737408966E-4</c:v>
                  </c:pt>
                  <c:pt idx="542">
                    <c:v>3.2817680493010375E-4</c:v>
                  </c:pt>
                  <c:pt idx="543">
                    <c:v>3.2484526489079158E-4</c:v>
                  </c:pt>
                  <c:pt idx="544">
                    <c:v>3.3384480632562093E-4</c:v>
                  </c:pt>
                  <c:pt idx="545">
                    <c:v>3.3264749885051882E-4</c:v>
                  </c:pt>
                  <c:pt idx="546">
                    <c:v>3.3384138349271271E-4</c:v>
                  </c:pt>
                  <c:pt idx="547">
                    <c:v>3.3162769142378897E-4</c:v>
                  </c:pt>
                  <c:pt idx="548">
                    <c:v>3.307693987655571E-4</c:v>
                  </c:pt>
                  <c:pt idx="549">
                    <c:v>3.3664448528849568E-4</c:v>
                  </c:pt>
                  <c:pt idx="550">
                    <c:v>3.3594824646826016E-4</c:v>
                  </c:pt>
                  <c:pt idx="551">
                    <c:v>3.3632539264056259E-4</c:v>
                  </c:pt>
                  <c:pt idx="552">
                    <c:v>3.4244193139169236E-4</c:v>
                  </c:pt>
                  <c:pt idx="553">
                    <c:v>3.3177081913549636E-4</c:v>
                  </c:pt>
                  <c:pt idx="554">
                    <c:v>3.2885778450403308E-4</c:v>
                  </c:pt>
                  <c:pt idx="555">
                    <c:v>3.3391287511375729E-4</c:v>
                  </c:pt>
                  <c:pt idx="556">
                    <c:v>3.2993732792703224E-4</c:v>
                  </c:pt>
                  <c:pt idx="557">
                    <c:v>3.2680330268929759E-4</c:v>
                  </c:pt>
                  <c:pt idx="558">
                    <c:v>3.3037040544307004E-4</c:v>
                  </c:pt>
                  <c:pt idx="559">
                    <c:v>3.2874799658811607E-4</c:v>
                  </c:pt>
                  <c:pt idx="560">
                    <c:v>3.4745643911711328E-4</c:v>
                  </c:pt>
                  <c:pt idx="561">
                    <c:v>3.4631530012668987E-4</c:v>
                  </c:pt>
                  <c:pt idx="562">
                    <c:v>3.4844800697066277E-4</c:v>
                  </c:pt>
                  <c:pt idx="563">
                    <c:v>3.5105015040393247E-4</c:v>
                  </c:pt>
                  <c:pt idx="564">
                    <c:v>3.5346149715584314E-4</c:v>
                  </c:pt>
                  <c:pt idx="565">
                    <c:v>3.4961292460719762E-4</c:v>
                  </c:pt>
                  <c:pt idx="566">
                    <c:v>3.2345696691295158E-4</c:v>
                  </c:pt>
                  <c:pt idx="567">
                    <c:v>3.2717737951194016E-4</c:v>
                  </c:pt>
                  <c:pt idx="568">
                    <c:v>3.3306781169055189E-4</c:v>
                  </c:pt>
                  <c:pt idx="569">
                    <c:v>3.2973521204293703E-4</c:v>
                  </c:pt>
                  <c:pt idx="570">
                    <c:v>3.1923005290724157E-4</c:v>
                  </c:pt>
                  <c:pt idx="571">
                    <c:v>3.2702746798020019E-4</c:v>
                  </c:pt>
                  <c:pt idx="572">
                    <c:v>3.2685053636102775E-4</c:v>
                  </c:pt>
                  <c:pt idx="573">
                    <c:v>3.3100773743642705E-4</c:v>
                  </c:pt>
                  <c:pt idx="574">
                    <c:v>3.3082718806836791E-4</c:v>
                  </c:pt>
                  <c:pt idx="575">
                    <c:v>3.2465854796315561E-4</c:v>
                  </c:pt>
                  <c:pt idx="576">
                    <c:v>3.3116834086898485E-4</c:v>
                  </c:pt>
                  <c:pt idx="577">
                    <c:v>3.3060352146354292E-4</c:v>
                  </c:pt>
                  <c:pt idx="578">
                    <c:v>3.2829694183987557E-4</c:v>
                  </c:pt>
                </c:numCache>
              </c:numRef>
            </c:plus>
            <c:minus>
              <c:numRef>
                <c:f>plots!$K:$K</c:f>
                <c:numCache>
                  <c:formatCode>General</c:formatCode>
                  <c:ptCount val="1048546"/>
                  <c:pt idx="1">
                    <c:v>3.2657114326478697E-4</c:v>
                  </c:pt>
                  <c:pt idx="2">
                    <c:v>3.288519352273699E-4</c:v>
                  </c:pt>
                  <c:pt idx="3">
                    <c:v>3.2355026104831196E-4</c:v>
                  </c:pt>
                  <c:pt idx="4">
                    <c:v>3.3659249471376922E-4</c:v>
                  </c:pt>
                  <c:pt idx="5">
                    <c:v>3.2943271834513105E-4</c:v>
                  </c:pt>
                  <c:pt idx="6">
                    <c:v>3.3801187566619883E-4</c:v>
                  </c:pt>
                  <c:pt idx="7">
                    <c:v>3.3847582661356501E-4</c:v>
                  </c:pt>
                  <c:pt idx="8">
                    <c:v>3.3859740447144776E-4</c:v>
                  </c:pt>
                  <c:pt idx="9">
                    <c:v>3.3059410052532746E-4</c:v>
                  </c:pt>
                  <c:pt idx="10">
                    <c:v>3.3361154534342188E-4</c:v>
                  </c:pt>
                  <c:pt idx="11">
                    <c:v>3.3029786721734851E-4</c:v>
                  </c:pt>
                  <c:pt idx="12">
                    <c:v>3.3472516570620832E-4</c:v>
                  </c:pt>
                  <c:pt idx="13">
                    <c:v>3.3697039682096652E-4</c:v>
                  </c:pt>
                  <c:pt idx="14">
                    <c:v>3.4703891994789112E-4</c:v>
                  </c:pt>
                  <c:pt idx="15">
                    <c:v>3.4446200553988455E-4</c:v>
                  </c:pt>
                  <c:pt idx="16">
                    <c:v>3.3041842716134386E-4</c:v>
                  </c:pt>
                  <c:pt idx="17">
                    <c:v>3.4395587642279969E-4</c:v>
                  </c:pt>
                  <c:pt idx="18">
                    <c:v>3.3519178966905024E-4</c:v>
                  </c:pt>
                  <c:pt idx="19">
                    <c:v>3.3198475481801989E-4</c:v>
                  </c:pt>
                  <c:pt idx="20">
                    <c:v>3.3506837943180661E-4</c:v>
                  </c:pt>
                  <c:pt idx="21">
                    <c:v>3.3717848146121214E-4</c:v>
                  </c:pt>
                  <c:pt idx="22">
                    <c:v>3.3429945920384046E-4</c:v>
                  </c:pt>
                  <c:pt idx="23">
                    <c:v>3.3327091785653425E-4</c:v>
                  </c:pt>
                  <c:pt idx="24">
                    <c:v>3.321519187530781E-4</c:v>
                  </c:pt>
                  <c:pt idx="25">
                    <c:v>3.3684844625350995E-4</c:v>
                  </c:pt>
                  <c:pt idx="26">
                    <c:v>3.3478235189955051E-4</c:v>
                  </c:pt>
                  <c:pt idx="27">
                    <c:v>3.3473399502518094E-4</c:v>
                  </c:pt>
                  <c:pt idx="28">
                    <c:v>3.3628301405890616E-4</c:v>
                  </c:pt>
                  <c:pt idx="29">
                    <c:v>3.3659551067783555E-4</c:v>
                  </c:pt>
                  <c:pt idx="30">
                    <c:v>3.3040828377090735E-4</c:v>
                  </c:pt>
                  <c:pt idx="31">
                    <c:v>3.3911074021745059E-4</c:v>
                  </c:pt>
                  <c:pt idx="32">
                    <c:v>3.3327182399290516E-4</c:v>
                  </c:pt>
                  <c:pt idx="33">
                    <c:v>3.3194366058756291E-4</c:v>
                  </c:pt>
                  <c:pt idx="34">
                    <c:v>3.3759844341176096E-4</c:v>
                  </c:pt>
                  <c:pt idx="35">
                    <c:v>3.3908076343852671E-4</c:v>
                  </c:pt>
                  <c:pt idx="36">
                    <c:v>3.3660341591282695E-4</c:v>
                  </c:pt>
                  <c:pt idx="37">
                    <c:v>3.3990303452517782E-4</c:v>
                  </c:pt>
                  <c:pt idx="38">
                    <c:v>3.3595968901043615E-4</c:v>
                  </c:pt>
                  <c:pt idx="39">
                    <c:v>3.4109377696199853E-4</c:v>
                  </c:pt>
                  <c:pt idx="40">
                    <c:v>3.3481828306684597E-4</c:v>
                  </c:pt>
                  <c:pt idx="41">
                    <c:v>3.393058845651996E-4</c:v>
                  </c:pt>
                  <c:pt idx="42">
                    <c:v>3.3811878878101391E-4</c:v>
                  </c:pt>
                  <c:pt idx="43">
                    <c:v>3.360147970864269E-4</c:v>
                  </c:pt>
                  <c:pt idx="44">
                    <c:v>3.4160932085451189E-4</c:v>
                  </c:pt>
                  <c:pt idx="45">
                    <c:v>3.3989191403090976E-4</c:v>
                  </c:pt>
                  <c:pt idx="46">
                    <c:v>3.3551972743415669E-4</c:v>
                  </c:pt>
                  <c:pt idx="47">
                    <c:v>3.3735796435563619E-4</c:v>
                  </c:pt>
                  <c:pt idx="48">
                    <c:v>3.3844635795905292E-4</c:v>
                  </c:pt>
                  <c:pt idx="49">
                    <c:v>3.483412342798786E-4</c:v>
                  </c:pt>
                  <c:pt idx="50">
                    <c:v>3.3230049771758676E-4</c:v>
                  </c:pt>
                  <c:pt idx="51">
                    <c:v>3.3962903729236731E-4</c:v>
                  </c:pt>
                  <c:pt idx="52">
                    <c:v>3.3951407140999241E-4</c:v>
                  </c:pt>
                  <c:pt idx="53">
                    <c:v>3.375272815997283E-4</c:v>
                  </c:pt>
                  <c:pt idx="54">
                    <c:v>3.3730509792557502E-4</c:v>
                  </c:pt>
                  <c:pt idx="55">
                    <c:v>3.4436708146342936E-4</c:v>
                  </c:pt>
                  <c:pt idx="56">
                    <c:v>3.4887778680588307E-4</c:v>
                  </c:pt>
                  <c:pt idx="57">
                    <c:v>3.3424023287037465E-4</c:v>
                  </c:pt>
                  <c:pt idx="58">
                    <c:v>3.3798491655636547E-4</c:v>
                  </c:pt>
                  <c:pt idx="59">
                    <c:v>3.3653664314940452E-4</c:v>
                  </c:pt>
                  <c:pt idx="60">
                    <c:v>3.3891493106257112E-4</c:v>
                  </c:pt>
                  <c:pt idx="61">
                    <c:v>3.4075046405282418E-4</c:v>
                  </c:pt>
                  <c:pt idx="62">
                    <c:v>3.3763499729630995E-4</c:v>
                  </c:pt>
                  <c:pt idx="63">
                    <c:v>3.3731300377123566E-4</c:v>
                  </c:pt>
                  <c:pt idx="64">
                    <c:v>3.357339149404035E-4</c:v>
                  </c:pt>
                  <c:pt idx="65">
                    <c:v>3.3102334708436359E-4</c:v>
                  </c:pt>
                  <c:pt idx="66">
                    <c:v>3.297849302044701E-4</c:v>
                  </c:pt>
                  <c:pt idx="67">
                    <c:v>3.3383847533258616E-4</c:v>
                  </c:pt>
                  <c:pt idx="68">
                    <c:v>3.398090537111616E-4</c:v>
                  </c:pt>
                  <c:pt idx="69">
                    <c:v>3.308978818991129E-4</c:v>
                  </c:pt>
                  <c:pt idx="70">
                    <c:v>3.3737971139170781E-4</c:v>
                  </c:pt>
                  <c:pt idx="71">
                    <c:v>3.1620308325675797E-4</c:v>
                  </c:pt>
                  <c:pt idx="72">
                    <c:v>3.4261118912746211E-4</c:v>
                  </c:pt>
                  <c:pt idx="73">
                    <c:v>3.379345149592215E-4</c:v>
                  </c:pt>
                  <c:pt idx="74">
                    <c:v>3.3067001173570901E-4</c:v>
                  </c:pt>
                  <c:pt idx="75">
                    <c:v>3.3048669174521602E-4</c:v>
                  </c:pt>
                  <c:pt idx="76">
                    <c:v>3.3672999771674984E-4</c:v>
                  </c:pt>
                  <c:pt idx="77">
                    <c:v>3.3089319015489527E-4</c:v>
                  </c:pt>
                  <c:pt idx="78">
                    <c:v>3.3369555877758622E-4</c:v>
                  </c:pt>
                  <c:pt idx="79">
                    <c:v>3.402670966413709E-4</c:v>
                  </c:pt>
                  <c:pt idx="80">
                    <c:v>3.4051706625594933E-4</c:v>
                  </c:pt>
                  <c:pt idx="81">
                    <c:v>3.3578027322960294E-4</c:v>
                  </c:pt>
                  <c:pt idx="82">
                    <c:v>3.3689576488590004E-4</c:v>
                  </c:pt>
                  <c:pt idx="83">
                    <c:v>3.3152550800030132E-4</c:v>
                  </c:pt>
                  <c:pt idx="84">
                    <c:v>3.2994066915671124E-4</c:v>
                  </c:pt>
                  <c:pt idx="85">
                    <c:v>3.3313202930143615E-4</c:v>
                  </c:pt>
                  <c:pt idx="86">
                    <c:v>3.3871684126338299E-4</c:v>
                  </c:pt>
                  <c:pt idx="87">
                    <c:v>3.3629116390183439E-4</c:v>
                  </c:pt>
                  <c:pt idx="88">
                    <c:v>3.3796997473779143E-4</c:v>
                  </c:pt>
                  <c:pt idx="89">
                    <c:v>3.3144665083599995E-4</c:v>
                  </c:pt>
                  <c:pt idx="90">
                    <c:v>3.363760002346929E-4</c:v>
                  </c:pt>
                  <c:pt idx="91">
                    <c:v>3.3669092371762204E-4</c:v>
                  </c:pt>
                  <c:pt idx="92">
                    <c:v>3.4127843681105476E-4</c:v>
                  </c:pt>
                  <c:pt idx="93">
                    <c:v>3.3387605462131456E-4</c:v>
                  </c:pt>
                  <c:pt idx="94">
                    <c:v>3.4337939927311012E-4</c:v>
                  </c:pt>
                  <c:pt idx="95">
                    <c:v>3.3408360278124483E-4</c:v>
                  </c:pt>
                  <c:pt idx="96">
                    <c:v>3.3270941459979502E-4</c:v>
                  </c:pt>
                  <c:pt idx="97">
                    <c:v>3.3582562022176955E-4</c:v>
                  </c:pt>
                  <c:pt idx="98">
                    <c:v>3.4057624511667195E-4</c:v>
                  </c:pt>
                  <c:pt idx="99">
                    <c:v>3.4401385343773064E-4</c:v>
                  </c:pt>
                  <c:pt idx="100">
                    <c:v>3.3509364522774814E-4</c:v>
                  </c:pt>
                  <c:pt idx="101">
                    <c:v>3.3975533943789854E-4</c:v>
                  </c:pt>
                  <c:pt idx="102">
                    <c:v>3.3745963338180498E-4</c:v>
                  </c:pt>
                  <c:pt idx="103">
                    <c:v>3.4665073965307267E-4</c:v>
                  </c:pt>
                  <c:pt idx="104">
                    <c:v>3.3366083156048264E-4</c:v>
                  </c:pt>
                  <c:pt idx="105">
                    <c:v>3.3422306020902161E-4</c:v>
                  </c:pt>
                  <c:pt idx="106">
                    <c:v>3.3119832269486524E-4</c:v>
                  </c:pt>
                  <c:pt idx="107">
                    <c:v>3.3301516613839968E-4</c:v>
                  </c:pt>
                  <c:pt idx="108">
                    <c:v>3.2981608595093189E-4</c:v>
                  </c:pt>
                  <c:pt idx="109">
                    <c:v>3.4135755339984784E-4</c:v>
                  </c:pt>
                  <c:pt idx="110">
                    <c:v>3.3803977665265126E-4</c:v>
                  </c:pt>
                  <c:pt idx="111">
                    <c:v>3.36904531108024E-4</c:v>
                  </c:pt>
                  <c:pt idx="112">
                    <c:v>3.3356345814728079E-4</c:v>
                  </c:pt>
                  <c:pt idx="113">
                    <c:v>3.3347103122216391E-4</c:v>
                  </c:pt>
                  <c:pt idx="114">
                    <c:v>3.3845582356697626E-4</c:v>
                  </c:pt>
                  <c:pt idx="115">
                    <c:v>3.3109918677435364E-4</c:v>
                  </c:pt>
                  <c:pt idx="116">
                    <c:v>3.3229035164357977E-4</c:v>
                  </c:pt>
                  <c:pt idx="117">
                    <c:v>3.3541709546299256E-4</c:v>
                  </c:pt>
                  <c:pt idx="118">
                    <c:v>3.3960764480651891E-4</c:v>
                  </c:pt>
                  <c:pt idx="119">
                    <c:v>3.3836081435538868E-4</c:v>
                  </c:pt>
                  <c:pt idx="120">
                    <c:v>3.3186464965978969E-4</c:v>
                  </c:pt>
                  <c:pt idx="121">
                    <c:v>3.3555873840091795E-4</c:v>
                  </c:pt>
                  <c:pt idx="122">
                    <c:v>3.4404351684121651E-4</c:v>
                  </c:pt>
                  <c:pt idx="123">
                    <c:v>3.33387513206702E-4</c:v>
                  </c:pt>
                  <c:pt idx="124">
                    <c:v>3.3389102839315057E-4</c:v>
                  </c:pt>
                  <c:pt idx="125">
                    <c:v>3.2939094353998262E-4</c:v>
                  </c:pt>
                  <c:pt idx="126">
                    <c:v>3.3457537052249543E-4</c:v>
                  </c:pt>
                  <c:pt idx="127">
                    <c:v>3.3403403615517074E-4</c:v>
                  </c:pt>
                  <c:pt idx="128">
                    <c:v>3.3884661813809904E-4</c:v>
                  </c:pt>
                  <c:pt idx="129">
                    <c:v>3.3652858061133988E-4</c:v>
                  </c:pt>
                  <c:pt idx="130">
                    <c:v>3.3269775682069001E-4</c:v>
                  </c:pt>
                  <c:pt idx="131">
                    <c:v>3.3011421987669276E-4</c:v>
                  </c:pt>
                  <c:pt idx="132">
                    <c:v>3.3145520860388783E-4</c:v>
                  </c:pt>
                  <c:pt idx="133">
                    <c:v>3.315628894764469E-4</c:v>
                  </c:pt>
                  <c:pt idx="134">
                    <c:v>3.2832345054343274E-4</c:v>
                  </c:pt>
                  <c:pt idx="135">
                    <c:v>3.3232344438357045E-4</c:v>
                  </c:pt>
                  <c:pt idx="136">
                    <c:v>3.3470943337879247E-4</c:v>
                  </c:pt>
                  <c:pt idx="137">
                    <c:v>3.3859618760818158E-4</c:v>
                  </c:pt>
                  <c:pt idx="138">
                    <c:v>3.3466832717989216E-4</c:v>
                  </c:pt>
                  <c:pt idx="139">
                    <c:v>3.4163908499685458E-4</c:v>
                  </c:pt>
                  <c:pt idx="140">
                    <c:v>3.2700368264920471E-4</c:v>
                  </c:pt>
                  <c:pt idx="141">
                    <c:v>3.3609320127420025E-4</c:v>
                  </c:pt>
                  <c:pt idx="142">
                    <c:v>3.3942800311107944E-4</c:v>
                  </c:pt>
                  <c:pt idx="143">
                    <c:v>3.3068760536984391E-4</c:v>
                  </c:pt>
                  <c:pt idx="144">
                    <c:v>3.3673771220129494E-4</c:v>
                  </c:pt>
                  <c:pt idx="145">
                    <c:v>3.3846653492384355E-4</c:v>
                  </c:pt>
                  <c:pt idx="146">
                    <c:v>3.3612382571700407E-4</c:v>
                  </c:pt>
                  <c:pt idx="147">
                    <c:v>3.3559552638883156E-4</c:v>
                  </c:pt>
                  <c:pt idx="148">
                    <c:v>3.3727971279002205E-4</c:v>
                  </c:pt>
                  <c:pt idx="149">
                    <c:v>3.4023543872252661E-4</c:v>
                  </c:pt>
                  <c:pt idx="150">
                    <c:v>3.3128695232244023E-4</c:v>
                  </c:pt>
                  <c:pt idx="151">
                    <c:v>3.3626466207227891E-4</c:v>
                  </c:pt>
                  <c:pt idx="152">
                    <c:v>3.3839721659743139E-4</c:v>
                  </c:pt>
                  <c:pt idx="153">
                    <c:v>3.3537089498334176E-4</c:v>
                  </c:pt>
                  <c:pt idx="154">
                    <c:v>3.3175528846994632E-4</c:v>
                  </c:pt>
                  <c:pt idx="155">
                    <c:v>3.4110888875966608E-4</c:v>
                  </c:pt>
                  <c:pt idx="156">
                    <c:v>3.4147844718128797E-4</c:v>
                  </c:pt>
                  <c:pt idx="157">
                    <c:v>3.381698818181706E-4</c:v>
                  </c:pt>
                  <c:pt idx="158">
                    <c:v>3.35174212566085E-4</c:v>
                  </c:pt>
                  <c:pt idx="159">
                    <c:v>3.3378141617108881E-4</c:v>
                  </c:pt>
                  <c:pt idx="160">
                    <c:v>3.3067594210608379E-4</c:v>
                  </c:pt>
                  <c:pt idx="161">
                    <c:v>3.3340363355123596E-4</c:v>
                  </c:pt>
                  <c:pt idx="162">
                    <c:v>3.3045661604805292E-4</c:v>
                  </c:pt>
                  <c:pt idx="163">
                    <c:v>3.3169444937091944E-4</c:v>
                  </c:pt>
                  <c:pt idx="164">
                    <c:v>3.3250673630286502E-4</c:v>
                  </c:pt>
                  <c:pt idx="165">
                    <c:v>3.3335237311518206E-4</c:v>
                  </c:pt>
                  <c:pt idx="166">
                    <c:v>3.3385564763035048E-4</c:v>
                  </c:pt>
                  <c:pt idx="167">
                    <c:v>3.3207213115929327E-4</c:v>
                  </c:pt>
                  <c:pt idx="168">
                    <c:v>3.3333496060736266E-4</c:v>
                  </c:pt>
                  <c:pt idx="169">
                    <c:v>3.3114121284231936E-4</c:v>
                  </c:pt>
                  <c:pt idx="170">
                    <c:v>3.2882375580439504E-4</c:v>
                  </c:pt>
                  <c:pt idx="171">
                    <c:v>3.4228630628142006E-4</c:v>
                  </c:pt>
                  <c:pt idx="172">
                    <c:v>3.4136735235852021E-4</c:v>
                  </c:pt>
                  <c:pt idx="173">
                    <c:v>3.421719123626261E-4</c:v>
                  </c:pt>
                  <c:pt idx="174">
                    <c:v>3.3355294347705119E-4</c:v>
                  </c:pt>
                  <c:pt idx="175">
                    <c:v>3.4435678605067527E-4</c:v>
                  </c:pt>
                  <c:pt idx="176">
                    <c:v>3.3008200327783096E-4</c:v>
                  </c:pt>
                  <c:pt idx="177">
                    <c:v>3.3513588997045385E-4</c:v>
                  </c:pt>
                  <c:pt idx="178">
                    <c:v>3.4150744333714581E-4</c:v>
                  </c:pt>
                  <c:pt idx="179">
                    <c:v>3.3253739266086296E-4</c:v>
                  </c:pt>
                  <c:pt idx="180">
                    <c:v>3.4050775664094091E-4</c:v>
                  </c:pt>
                  <c:pt idx="181">
                    <c:v>3.3086544137392711E-4</c:v>
                  </c:pt>
                  <c:pt idx="182">
                    <c:v>3.3001195961386055E-4</c:v>
                  </c:pt>
                  <c:pt idx="183">
                    <c:v>3.2994147814487552E-4</c:v>
                  </c:pt>
                  <c:pt idx="184">
                    <c:v>3.3042748824576755E-4</c:v>
                  </c:pt>
                  <c:pt idx="185">
                    <c:v>3.3014847436247204E-4</c:v>
                  </c:pt>
                  <c:pt idx="186">
                    <c:v>3.3658074301203141E-4</c:v>
                  </c:pt>
                  <c:pt idx="187">
                    <c:v>3.434583338647466E-4</c:v>
                  </c:pt>
                  <c:pt idx="188">
                    <c:v>3.3394471142542522E-4</c:v>
                  </c:pt>
                  <c:pt idx="189">
                    <c:v>3.374659217514935E-4</c:v>
                  </c:pt>
                  <c:pt idx="190">
                    <c:v>3.3281614707802645E-4</c:v>
                  </c:pt>
                  <c:pt idx="191">
                    <c:v>3.3782581439186762E-4</c:v>
                  </c:pt>
                  <c:pt idx="192">
                    <c:v>3.3440198101318286E-4</c:v>
                  </c:pt>
                  <c:pt idx="193">
                    <c:v>3.3360979230023476E-4</c:v>
                  </c:pt>
                  <c:pt idx="194">
                    <c:v>3.3573672615809757E-4</c:v>
                  </c:pt>
                  <c:pt idx="195">
                    <c:v>3.344744609149075E-4</c:v>
                  </c:pt>
                  <c:pt idx="196">
                    <c:v>3.4284334151958752E-4</c:v>
                  </c:pt>
                  <c:pt idx="197">
                    <c:v>3.4298583755005955E-4</c:v>
                  </c:pt>
                  <c:pt idx="198">
                    <c:v>3.3749810085240541E-4</c:v>
                  </c:pt>
                  <c:pt idx="199">
                    <c:v>3.3560115699122919E-4</c:v>
                  </c:pt>
                  <c:pt idx="200">
                    <c:v>3.3084383258385054E-4</c:v>
                  </c:pt>
                  <c:pt idx="201">
                    <c:v>3.3512279021943956E-4</c:v>
                  </c:pt>
                  <c:pt idx="202">
                    <c:v>3.3855319921560821E-4</c:v>
                  </c:pt>
                  <c:pt idx="203">
                    <c:v>3.432173747632649E-4</c:v>
                  </c:pt>
                  <c:pt idx="204">
                    <c:v>3.3585536659021557E-4</c:v>
                  </c:pt>
                  <c:pt idx="205">
                    <c:v>3.3909223847717452E-4</c:v>
                  </c:pt>
                  <c:pt idx="206">
                    <c:v>3.3505494477221586E-4</c:v>
                  </c:pt>
                  <c:pt idx="207">
                    <c:v>3.3921547536962205E-4</c:v>
                  </c:pt>
                  <c:pt idx="208">
                    <c:v>3.4617341040581959E-4</c:v>
                  </c:pt>
                  <c:pt idx="209">
                    <c:v>3.3329343719793055E-4</c:v>
                  </c:pt>
                  <c:pt idx="210">
                    <c:v>3.3196324620385825E-4</c:v>
                  </c:pt>
                  <c:pt idx="211">
                    <c:v>3.3769851014632134E-4</c:v>
                  </c:pt>
                  <c:pt idx="212">
                    <c:v>3.3395989613724556E-4</c:v>
                  </c:pt>
                  <c:pt idx="213">
                    <c:v>3.3651957876298867E-4</c:v>
                  </c:pt>
                  <c:pt idx="214">
                    <c:v>3.429193478206003E-4</c:v>
                  </c:pt>
                  <c:pt idx="215">
                    <c:v>3.3703257679174487E-4</c:v>
                  </c:pt>
                  <c:pt idx="216">
                    <c:v>3.3370131141003718E-4</c:v>
                  </c:pt>
                  <c:pt idx="217">
                    <c:v>3.3878831460061809E-4</c:v>
                  </c:pt>
                  <c:pt idx="218">
                    <c:v>3.3899889416307222E-4</c:v>
                  </c:pt>
                  <c:pt idx="219">
                    <c:v>3.4070087849620529E-4</c:v>
                  </c:pt>
                  <c:pt idx="220">
                    <c:v>3.3632200942526733E-4</c:v>
                  </c:pt>
                  <c:pt idx="221">
                    <c:v>3.3685866625725124E-4</c:v>
                  </c:pt>
                  <c:pt idx="222">
                    <c:v>3.337462719196005E-4</c:v>
                  </c:pt>
                  <c:pt idx="223">
                    <c:v>3.439506246698499E-4</c:v>
                  </c:pt>
                  <c:pt idx="224">
                    <c:v>3.298417498734719E-4</c:v>
                  </c:pt>
                  <c:pt idx="225">
                    <c:v>3.3696565440713406E-4</c:v>
                  </c:pt>
                  <c:pt idx="226">
                    <c:v>3.340880140440814E-4</c:v>
                  </c:pt>
                  <c:pt idx="227">
                    <c:v>3.4188382645905605E-4</c:v>
                  </c:pt>
                  <c:pt idx="228">
                    <c:v>3.31895104153734E-4</c:v>
                  </c:pt>
                  <c:pt idx="229">
                    <c:v>3.3564572875439605E-4</c:v>
                  </c:pt>
                  <c:pt idx="230">
                    <c:v>3.445115608640969E-4</c:v>
                  </c:pt>
                  <c:pt idx="231">
                    <c:v>3.3525664086875436E-4</c:v>
                  </c:pt>
                  <c:pt idx="232">
                    <c:v>3.3616087660706066E-4</c:v>
                  </c:pt>
                  <c:pt idx="233">
                    <c:v>3.3845799604457772E-4</c:v>
                  </c:pt>
                  <c:pt idx="234">
                    <c:v>3.3935767382263049E-4</c:v>
                  </c:pt>
                  <c:pt idx="235">
                    <c:v>3.449835234805298E-4</c:v>
                  </c:pt>
                  <c:pt idx="236">
                    <c:v>3.4251257372060564E-4</c:v>
                  </c:pt>
                  <c:pt idx="237">
                    <c:v>3.3717578690033265E-4</c:v>
                  </c:pt>
                  <c:pt idx="238">
                    <c:v>3.3952391010033482E-4</c:v>
                  </c:pt>
                  <c:pt idx="239">
                    <c:v>3.3857400670877271E-4</c:v>
                  </c:pt>
                  <c:pt idx="240">
                    <c:v>3.374542663577418E-4</c:v>
                  </c:pt>
                  <c:pt idx="241">
                    <c:v>3.3545546795825246E-4</c:v>
                  </c:pt>
                  <c:pt idx="242">
                    <c:v>3.4683616372006664E-4</c:v>
                  </c:pt>
                  <c:pt idx="243">
                    <c:v>3.3124645233411205E-4</c:v>
                  </c:pt>
                  <c:pt idx="244">
                    <c:v>3.4084229345091271E-4</c:v>
                  </c:pt>
                  <c:pt idx="245">
                    <c:v>3.3655487083499486E-4</c:v>
                  </c:pt>
                  <c:pt idx="246">
                    <c:v>3.4507145187629177E-4</c:v>
                  </c:pt>
                  <c:pt idx="247">
                    <c:v>3.2909024062144961E-4</c:v>
                  </c:pt>
                  <c:pt idx="248">
                    <c:v>3.4317189012203595E-4</c:v>
                  </c:pt>
                  <c:pt idx="249">
                    <c:v>3.3042044180020183E-4</c:v>
                  </c:pt>
                  <c:pt idx="250">
                    <c:v>3.4750652596982469E-4</c:v>
                  </c:pt>
                  <c:pt idx="251">
                    <c:v>3.3576195368427978E-4</c:v>
                  </c:pt>
                  <c:pt idx="252">
                    <c:v>3.3838815405969926E-4</c:v>
                  </c:pt>
                  <c:pt idx="253">
                    <c:v>3.4656894665458041E-4</c:v>
                  </c:pt>
                  <c:pt idx="254">
                    <c:v>3.3825477797053117E-4</c:v>
                  </c:pt>
                  <c:pt idx="255">
                    <c:v>3.3846816280361415E-4</c:v>
                  </c:pt>
                  <c:pt idx="256">
                    <c:v>3.3271323443522871E-4</c:v>
                  </c:pt>
                  <c:pt idx="257">
                    <c:v>3.450691436361919E-4</c:v>
                  </c:pt>
                  <c:pt idx="258">
                    <c:v>3.3427730362538575E-4</c:v>
                  </c:pt>
                  <c:pt idx="259">
                    <c:v>3.3823359937906983E-4</c:v>
                  </c:pt>
                  <c:pt idx="260">
                    <c:v>3.3314382279749414E-4</c:v>
                  </c:pt>
                  <c:pt idx="261">
                    <c:v>3.3954733016629382E-4</c:v>
                  </c:pt>
                  <c:pt idx="262">
                    <c:v>3.3718940479963706E-4</c:v>
                  </c:pt>
                  <c:pt idx="263">
                    <c:v>3.3879621876765421E-4</c:v>
                  </c:pt>
                  <c:pt idx="264">
                    <c:v>3.3951839290299613E-4</c:v>
                  </c:pt>
                  <c:pt idx="265">
                    <c:v>3.3769533667059987E-4</c:v>
                  </c:pt>
                  <c:pt idx="266">
                    <c:v>3.3608786567087672E-4</c:v>
                  </c:pt>
                  <c:pt idx="267">
                    <c:v>3.3314707713152019E-4</c:v>
                  </c:pt>
                  <c:pt idx="268">
                    <c:v>3.1359124105708646E-4</c:v>
                  </c:pt>
                  <c:pt idx="269">
                    <c:v>3.4526576896268404E-4</c:v>
                  </c:pt>
                  <c:pt idx="270">
                    <c:v>3.4590718538523229E-4</c:v>
                  </c:pt>
                  <c:pt idx="271">
                    <c:v>3.3546044654390986E-4</c:v>
                  </c:pt>
                  <c:pt idx="272">
                    <c:v>3.360826188161791E-4</c:v>
                  </c:pt>
                  <c:pt idx="273">
                    <c:v>3.4483278078361039E-4</c:v>
                  </c:pt>
                  <c:pt idx="274">
                    <c:v>3.4154794841821971E-4</c:v>
                  </c:pt>
                  <c:pt idx="275">
                    <c:v>3.4226320158204558E-4</c:v>
                  </c:pt>
                  <c:pt idx="276">
                    <c:v>3.3896916380261307E-4</c:v>
                  </c:pt>
                  <c:pt idx="277">
                    <c:v>3.4670882031040412E-4</c:v>
                  </c:pt>
                  <c:pt idx="278">
                    <c:v>3.4476122514080798E-4</c:v>
                  </c:pt>
                  <c:pt idx="279">
                    <c:v>3.424011367653305E-4</c:v>
                  </c:pt>
                  <c:pt idx="280">
                    <c:v>3.4206356337033192E-4</c:v>
                  </c:pt>
                  <c:pt idx="281">
                    <c:v>3.4279668972587556E-4</c:v>
                  </c:pt>
                  <c:pt idx="282">
                    <c:v>3.423942923933935E-4</c:v>
                  </c:pt>
                  <c:pt idx="283">
                    <c:v>3.4048643487243882E-4</c:v>
                  </c:pt>
                  <c:pt idx="284">
                    <c:v>3.3838427193225412E-4</c:v>
                  </c:pt>
                  <c:pt idx="285">
                    <c:v>3.3731919259815291E-4</c:v>
                  </c:pt>
                  <c:pt idx="286">
                    <c:v>3.4178340310671507E-4</c:v>
                  </c:pt>
                  <c:pt idx="287">
                    <c:v>3.4274338151881741E-4</c:v>
                  </c:pt>
                  <c:pt idx="288">
                    <c:v>3.4258308953789146E-4</c:v>
                  </c:pt>
                  <c:pt idx="289">
                    <c:v>3.4031702710079825E-4</c:v>
                  </c:pt>
                  <c:pt idx="290">
                    <c:v>3.3700796573663628E-4</c:v>
                  </c:pt>
                  <c:pt idx="291">
                    <c:v>3.3518257826667598E-4</c:v>
                  </c:pt>
                  <c:pt idx="292">
                    <c:v>3.4401725166922258E-4</c:v>
                  </c:pt>
                  <c:pt idx="293">
                    <c:v>3.3726733820844745E-4</c:v>
                  </c:pt>
                  <c:pt idx="294">
                    <c:v>3.4770338886036794E-4</c:v>
                  </c:pt>
                  <c:pt idx="295">
                    <c:v>3.3701706946906912E-4</c:v>
                  </c:pt>
                  <c:pt idx="296">
                    <c:v>3.3339292077844964E-4</c:v>
                  </c:pt>
                  <c:pt idx="297">
                    <c:v>3.3898126330920888E-4</c:v>
                  </c:pt>
                  <c:pt idx="298">
                    <c:v>3.3597667093301995E-4</c:v>
                  </c:pt>
                  <c:pt idx="299">
                    <c:v>3.3081268258803692E-4</c:v>
                  </c:pt>
                  <c:pt idx="300">
                    <c:v>3.4083928593542617E-4</c:v>
                  </c:pt>
                  <c:pt idx="301">
                    <c:v>3.3561727841941119E-4</c:v>
                  </c:pt>
                  <c:pt idx="302">
                    <c:v>3.2649494445610743E-4</c:v>
                  </c:pt>
                  <c:pt idx="303">
                    <c:v>3.3690859855843743E-4</c:v>
                  </c:pt>
                  <c:pt idx="304">
                    <c:v>3.3178994533160876E-4</c:v>
                  </c:pt>
                  <c:pt idx="305">
                    <c:v>3.3800722487121543E-4</c:v>
                  </c:pt>
                  <c:pt idx="306">
                    <c:v>3.318634905074528E-4</c:v>
                  </c:pt>
                  <c:pt idx="307">
                    <c:v>3.4255725334590259E-4</c:v>
                  </c:pt>
                  <c:pt idx="308">
                    <c:v>3.3651045422574408E-4</c:v>
                  </c:pt>
                  <c:pt idx="309">
                    <c:v>3.324609475894143E-4</c:v>
                  </c:pt>
                  <c:pt idx="310">
                    <c:v>3.456875251836275E-4</c:v>
                  </c:pt>
                  <c:pt idx="311">
                    <c:v>3.3378589494673246E-4</c:v>
                  </c:pt>
                  <c:pt idx="312">
                    <c:v>3.2709977065002569E-4</c:v>
                  </c:pt>
                  <c:pt idx="313">
                    <c:v>3.3114442060606876E-4</c:v>
                  </c:pt>
                  <c:pt idx="314">
                    <c:v>3.2922376952948382E-4</c:v>
                  </c:pt>
                  <c:pt idx="315">
                    <c:v>3.4673969470966646E-4</c:v>
                  </c:pt>
                  <c:pt idx="316">
                    <c:v>3.3516068022462384E-4</c:v>
                  </c:pt>
                  <c:pt idx="317">
                    <c:v>3.3149043058335081E-4</c:v>
                  </c:pt>
                  <c:pt idx="318">
                    <c:v>3.3060450249773415E-4</c:v>
                  </c:pt>
                  <c:pt idx="319">
                    <c:v>3.3599821011326804E-4</c:v>
                  </c:pt>
                  <c:pt idx="320">
                    <c:v>3.4137685535299059E-4</c:v>
                  </c:pt>
                  <c:pt idx="321">
                    <c:v>3.3242501414991606E-4</c:v>
                  </c:pt>
                  <c:pt idx="322">
                    <c:v>3.32794799027677E-4</c:v>
                  </c:pt>
                  <c:pt idx="323">
                    <c:v>3.404402395582721E-4</c:v>
                  </c:pt>
                  <c:pt idx="324">
                    <c:v>3.371414002106359E-4</c:v>
                  </c:pt>
                  <c:pt idx="325">
                    <c:v>3.3448336505060617E-4</c:v>
                  </c:pt>
                  <c:pt idx="326">
                    <c:v>3.3876340279104586E-4</c:v>
                  </c:pt>
                  <c:pt idx="327">
                    <c:v>3.3662035671128625E-4</c:v>
                  </c:pt>
                  <c:pt idx="328">
                    <c:v>3.3620482386053242E-4</c:v>
                  </c:pt>
                  <c:pt idx="329">
                    <c:v>3.4109546923183175E-4</c:v>
                  </c:pt>
                  <c:pt idx="330">
                    <c:v>3.400161140806701E-4</c:v>
                  </c:pt>
                  <c:pt idx="331">
                    <c:v>3.4102589643850601E-4</c:v>
                  </c:pt>
                  <c:pt idx="332">
                    <c:v>3.4147523336855548E-4</c:v>
                  </c:pt>
                  <c:pt idx="333">
                    <c:v>3.555862884986441E-4</c:v>
                  </c:pt>
                  <c:pt idx="334">
                    <c:v>3.4048616336604696E-4</c:v>
                  </c:pt>
                  <c:pt idx="335">
                    <c:v>3.3088673753705445E-4</c:v>
                  </c:pt>
                  <c:pt idx="336">
                    <c:v>3.4040428150369887E-4</c:v>
                  </c:pt>
                  <c:pt idx="337">
                    <c:v>3.3470042260908971E-4</c:v>
                  </c:pt>
                  <c:pt idx="338">
                    <c:v>3.4157400756851735E-4</c:v>
                  </c:pt>
                  <c:pt idx="339">
                    <c:v>3.4595320487146016E-4</c:v>
                  </c:pt>
                  <c:pt idx="340">
                    <c:v>3.3200578329449151E-4</c:v>
                  </c:pt>
                  <c:pt idx="341">
                    <c:v>3.3633254955502286E-4</c:v>
                  </c:pt>
                  <c:pt idx="342">
                    <c:v>3.3936758954201062E-4</c:v>
                  </c:pt>
                  <c:pt idx="343">
                    <c:v>3.3860682747591556E-4</c:v>
                  </c:pt>
                  <c:pt idx="344">
                    <c:v>3.315470307608817E-4</c:v>
                  </c:pt>
                  <c:pt idx="345">
                    <c:v>3.3450387020776418E-4</c:v>
                  </c:pt>
                  <c:pt idx="346">
                    <c:v>3.3546415421489264E-4</c:v>
                  </c:pt>
                  <c:pt idx="347">
                    <c:v>3.3270733761129755E-4</c:v>
                  </c:pt>
                  <c:pt idx="348">
                    <c:v>3.3632932021543209E-4</c:v>
                  </c:pt>
                  <c:pt idx="349">
                    <c:v>3.3655152403871887E-4</c:v>
                  </c:pt>
                  <c:pt idx="350">
                    <c:v>3.3331186815480015E-4</c:v>
                  </c:pt>
                  <c:pt idx="351">
                    <c:v>3.3710340054978665E-4</c:v>
                  </c:pt>
                  <c:pt idx="352">
                    <c:v>3.2948075842889146E-4</c:v>
                  </c:pt>
                  <c:pt idx="353">
                    <c:v>3.3868352734419267E-4</c:v>
                  </c:pt>
                  <c:pt idx="354">
                    <c:v>3.3272026591217796E-4</c:v>
                  </c:pt>
                  <c:pt idx="355">
                    <c:v>3.3529087953661603E-4</c:v>
                  </c:pt>
                  <c:pt idx="356">
                    <c:v>3.3415572598976471E-4</c:v>
                  </c:pt>
                  <c:pt idx="357">
                    <c:v>3.3224434234514278E-4</c:v>
                  </c:pt>
                  <c:pt idx="358">
                    <c:v>3.3029440833174029E-4</c:v>
                  </c:pt>
                  <c:pt idx="359">
                    <c:v>3.3644392756477923E-4</c:v>
                  </c:pt>
                  <c:pt idx="360">
                    <c:v>3.3454884100829111E-4</c:v>
                  </c:pt>
                  <c:pt idx="361">
                    <c:v>3.4344707598279561E-4</c:v>
                  </c:pt>
                  <c:pt idx="362">
                    <c:v>3.2947926767152419E-4</c:v>
                  </c:pt>
                  <c:pt idx="363">
                    <c:v>3.3384207525815631E-4</c:v>
                  </c:pt>
                  <c:pt idx="364">
                    <c:v>3.3542696624841396E-4</c:v>
                  </c:pt>
                  <c:pt idx="365">
                    <c:v>3.354727476444803E-4</c:v>
                  </c:pt>
                  <c:pt idx="366">
                    <c:v>3.3425746279152691E-4</c:v>
                  </c:pt>
                  <c:pt idx="367">
                    <c:v>3.3505345684820497E-4</c:v>
                  </c:pt>
                  <c:pt idx="368">
                    <c:v>3.3771113804927056E-4</c:v>
                  </c:pt>
                  <c:pt idx="369">
                    <c:v>3.3696098298563411E-4</c:v>
                  </c:pt>
                  <c:pt idx="370">
                    <c:v>3.3720769656875375E-4</c:v>
                  </c:pt>
                  <c:pt idx="371">
                    <c:v>3.3297195194595402E-4</c:v>
                  </c:pt>
                  <c:pt idx="372">
                    <c:v>3.3365468251643715E-4</c:v>
                  </c:pt>
                  <c:pt idx="373">
                    <c:v>3.3487123738872195E-4</c:v>
                  </c:pt>
                  <c:pt idx="374">
                    <c:v>3.3011331974715024E-4</c:v>
                  </c:pt>
                  <c:pt idx="375">
                    <c:v>3.4775939199215011E-4</c:v>
                  </c:pt>
                  <c:pt idx="376">
                    <c:v>3.3463397981376911E-4</c:v>
                  </c:pt>
                  <c:pt idx="377">
                    <c:v>3.3473239615578593E-4</c:v>
                  </c:pt>
                  <c:pt idx="378">
                    <c:v>3.377452893894489E-4</c:v>
                  </c:pt>
                  <c:pt idx="379">
                    <c:v>3.3342818016525975E-4</c:v>
                  </c:pt>
                  <c:pt idx="380">
                    <c:v>3.3693430585526879E-4</c:v>
                  </c:pt>
                  <c:pt idx="381">
                    <c:v>3.3677624758149009E-4</c:v>
                  </c:pt>
                  <c:pt idx="382">
                    <c:v>3.2947769750761422E-4</c:v>
                  </c:pt>
                  <c:pt idx="383">
                    <c:v>3.3675785324697712E-4</c:v>
                  </c:pt>
                  <c:pt idx="384">
                    <c:v>3.3473683497508856E-4</c:v>
                  </c:pt>
                  <c:pt idx="385">
                    <c:v>3.3882563711933977E-4</c:v>
                  </c:pt>
                  <c:pt idx="386">
                    <c:v>3.3000293158298884E-4</c:v>
                  </c:pt>
                  <c:pt idx="387">
                    <c:v>3.3623788690421096E-4</c:v>
                  </c:pt>
                  <c:pt idx="388">
                    <c:v>3.4360473748868873E-4</c:v>
                  </c:pt>
                  <c:pt idx="389">
                    <c:v>3.3716146746527845E-4</c:v>
                  </c:pt>
                  <c:pt idx="390">
                    <c:v>3.3622772613693382E-4</c:v>
                  </c:pt>
                  <c:pt idx="391">
                    <c:v>3.3670422589486191E-4</c:v>
                  </c:pt>
                  <c:pt idx="392">
                    <c:v>3.3753403175153761E-4</c:v>
                  </c:pt>
                  <c:pt idx="393">
                    <c:v>3.3694205269918086E-4</c:v>
                  </c:pt>
                  <c:pt idx="394">
                    <c:v>3.3632519851359098E-4</c:v>
                  </c:pt>
                  <c:pt idx="395">
                    <c:v>3.3541867878844817E-4</c:v>
                  </c:pt>
                  <c:pt idx="396">
                    <c:v>3.3806244242214008E-4</c:v>
                  </c:pt>
                  <c:pt idx="397">
                    <c:v>3.3073743054515254E-4</c:v>
                  </c:pt>
                  <c:pt idx="398">
                    <c:v>3.3728722938014462E-4</c:v>
                  </c:pt>
                  <c:pt idx="399">
                    <c:v>3.3545595465655408E-4</c:v>
                  </c:pt>
                  <c:pt idx="400">
                    <c:v>3.3726391999549984E-4</c:v>
                  </c:pt>
                  <c:pt idx="401">
                    <c:v>3.3731158786296168E-4</c:v>
                  </c:pt>
                  <c:pt idx="402">
                    <c:v>3.4032142875591032E-4</c:v>
                  </c:pt>
                  <c:pt idx="403">
                    <c:v>3.3647098571406583E-4</c:v>
                  </c:pt>
                  <c:pt idx="404">
                    <c:v>3.3608615949622177E-4</c:v>
                  </c:pt>
                  <c:pt idx="405">
                    <c:v>3.2884764143205971E-4</c:v>
                  </c:pt>
                  <c:pt idx="406">
                    <c:v>3.3316054948475901E-4</c:v>
                  </c:pt>
                  <c:pt idx="407">
                    <c:v>3.3640801187744771E-4</c:v>
                  </c:pt>
                  <c:pt idx="408">
                    <c:v>3.3058647895363571E-4</c:v>
                  </c:pt>
                  <c:pt idx="409">
                    <c:v>3.3228903291893959E-4</c:v>
                  </c:pt>
                  <c:pt idx="410">
                    <c:v>3.3126108649541349E-4</c:v>
                  </c:pt>
                  <c:pt idx="411">
                    <c:v>3.3005823288763403E-4</c:v>
                  </c:pt>
                  <c:pt idx="412">
                    <c:v>3.3097230090063391E-4</c:v>
                  </c:pt>
                  <c:pt idx="413">
                    <c:v>3.3377639366252379E-4</c:v>
                  </c:pt>
                  <c:pt idx="414">
                    <c:v>3.2157933366531121E-4</c:v>
                  </c:pt>
                  <c:pt idx="415">
                    <c:v>3.3207155537328889E-4</c:v>
                  </c:pt>
                  <c:pt idx="416">
                    <c:v>3.3754608931981997E-4</c:v>
                  </c:pt>
                  <c:pt idx="417">
                    <c:v>3.3698457564229671E-4</c:v>
                  </c:pt>
                  <c:pt idx="418">
                    <c:v>3.3563784373638833E-4</c:v>
                  </c:pt>
                  <c:pt idx="419">
                    <c:v>3.3585220633342591E-4</c:v>
                  </c:pt>
                  <c:pt idx="420">
                    <c:v>3.3164753228736443E-4</c:v>
                  </c:pt>
                  <c:pt idx="421">
                    <c:v>3.375084940688185E-4</c:v>
                  </c:pt>
                  <c:pt idx="422">
                    <c:v>3.3669885053807912E-4</c:v>
                  </c:pt>
                  <c:pt idx="423">
                    <c:v>3.4234211066303205E-4</c:v>
                  </c:pt>
                  <c:pt idx="424">
                    <c:v>3.2967968211638604E-4</c:v>
                  </c:pt>
                  <c:pt idx="425">
                    <c:v>3.2863647647096326E-4</c:v>
                  </c:pt>
                  <c:pt idx="426">
                    <c:v>3.2957380808005989E-4</c:v>
                  </c:pt>
                  <c:pt idx="427">
                    <c:v>3.324702979815488E-4</c:v>
                  </c:pt>
                  <c:pt idx="428">
                    <c:v>3.3236554700458019E-4</c:v>
                  </c:pt>
                  <c:pt idx="429">
                    <c:v>3.3070264641698954E-4</c:v>
                  </c:pt>
                  <c:pt idx="430">
                    <c:v>3.3513405628225919E-4</c:v>
                  </c:pt>
                  <c:pt idx="431">
                    <c:v>3.28969302914139E-4</c:v>
                  </c:pt>
                  <c:pt idx="432">
                    <c:v>3.3137977097189508E-4</c:v>
                  </c:pt>
                  <c:pt idx="433">
                    <c:v>3.3374461018602646E-4</c:v>
                  </c:pt>
                  <c:pt idx="434">
                    <c:v>3.2983060211961478E-4</c:v>
                  </c:pt>
                  <c:pt idx="435">
                    <c:v>3.3401824631386384E-4</c:v>
                  </c:pt>
                  <c:pt idx="436">
                    <c:v>3.2999799995200819E-4</c:v>
                  </c:pt>
                  <c:pt idx="437">
                    <c:v>3.3331883312613805E-4</c:v>
                  </c:pt>
                  <c:pt idx="438">
                    <c:v>3.3244740479972871E-4</c:v>
                  </c:pt>
                  <c:pt idx="439">
                    <c:v>3.2758274508592084E-4</c:v>
                  </c:pt>
                  <c:pt idx="440">
                    <c:v>3.3350902668516261E-4</c:v>
                  </c:pt>
                  <c:pt idx="441">
                    <c:v>3.2433512845499201E-4</c:v>
                  </c:pt>
                  <c:pt idx="442">
                    <c:v>3.2989488118993575E-4</c:v>
                  </c:pt>
                  <c:pt idx="443">
                    <c:v>3.319990647892899E-4</c:v>
                  </c:pt>
                  <c:pt idx="444">
                    <c:v>3.3297095329282015E-4</c:v>
                  </c:pt>
                  <c:pt idx="445">
                    <c:v>3.33237586062568E-4</c:v>
                  </c:pt>
                  <c:pt idx="446">
                    <c:v>3.3836343288753398E-4</c:v>
                  </c:pt>
                  <c:pt idx="447">
                    <c:v>3.3151138999978441E-4</c:v>
                  </c:pt>
                  <c:pt idx="448">
                    <c:v>3.3159513985448543E-4</c:v>
                  </c:pt>
                  <c:pt idx="449">
                    <c:v>3.2367607075021922E-4</c:v>
                  </c:pt>
                  <c:pt idx="450">
                    <c:v>3.3315876265669752E-4</c:v>
                  </c:pt>
                  <c:pt idx="451">
                    <c:v>3.3275871169035091E-4</c:v>
                  </c:pt>
                  <c:pt idx="452">
                    <c:v>3.2864717328656961E-4</c:v>
                  </c:pt>
                  <c:pt idx="453">
                    <c:v>3.236805038216609E-4</c:v>
                  </c:pt>
                  <c:pt idx="454">
                    <c:v>3.3481900421717813E-4</c:v>
                  </c:pt>
                  <c:pt idx="455">
                    <c:v>3.2653159292354606E-4</c:v>
                  </c:pt>
                  <c:pt idx="456">
                    <c:v>3.3603295026605264E-4</c:v>
                  </c:pt>
                  <c:pt idx="457">
                    <c:v>3.3015689622749252E-4</c:v>
                  </c:pt>
                  <c:pt idx="458">
                    <c:v>3.3330766765392994E-4</c:v>
                  </c:pt>
                  <c:pt idx="459">
                    <c:v>3.3618843637440624E-4</c:v>
                  </c:pt>
                  <c:pt idx="460">
                    <c:v>3.3682747787239817E-4</c:v>
                  </c:pt>
                  <c:pt idx="461">
                    <c:v>3.3324722646694622E-4</c:v>
                  </c:pt>
                  <c:pt idx="462">
                    <c:v>3.3311487557835789E-4</c:v>
                  </c:pt>
                  <c:pt idx="463">
                    <c:v>3.253437408325745E-4</c:v>
                  </c:pt>
                  <c:pt idx="464">
                    <c:v>3.3122765253541331E-4</c:v>
                  </c:pt>
                  <c:pt idx="465">
                    <c:v>3.3045062298844456E-4</c:v>
                  </c:pt>
                  <c:pt idx="466">
                    <c:v>3.2688315588778687E-4</c:v>
                  </c:pt>
                  <c:pt idx="467">
                    <c:v>3.2779208552532113E-4</c:v>
                  </c:pt>
                  <c:pt idx="468">
                    <c:v>3.2595888754251908E-4</c:v>
                  </c:pt>
                  <c:pt idx="469">
                    <c:v>3.3045196479623953E-4</c:v>
                  </c:pt>
                  <c:pt idx="470">
                    <c:v>3.3400631769900694E-4</c:v>
                  </c:pt>
                  <c:pt idx="471">
                    <c:v>3.2776687391391184E-4</c:v>
                  </c:pt>
                  <c:pt idx="472">
                    <c:v>3.2594395472211065E-4</c:v>
                  </c:pt>
                  <c:pt idx="473">
                    <c:v>3.3396466824956659E-4</c:v>
                  </c:pt>
                  <c:pt idx="474">
                    <c:v>3.3237423152330582E-4</c:v>
                  </c:pt>
                  <c:pt idx="475">
                    <c:v>3.237181929770147E-4</c:v>
                  </c:pt>
                  <c:pt idx="476">
                    <c:v>3.3107389547835405E-4</c:v>
                  </c:pt>
                  <c:pt idx="477">
                    <c:v>3.2966152255575775E-4</c:v>
                  </c:pt>
                  <c:pt idx="478">
                    <c:v>3.3683867328795707E-4</c:v>
                  </c:pt>
                  <c:pt idx="479">
                    <c:v>3.2906180964749918E-4</c:v>
                  </c:pt>
                  <c:pt idx="480">
                    <c:v>3.3164777326154607E-4</c:v>
                  </c:pt>
                  <c:pt idx="481">
                    <c:v>3.2851982781256182E-4</c:v>
                  </c:pt>
                  <c:pt idx="482">
                    <c:v>3.251082993665139E-4</c:v>
                  </c:pt>
                  <c:pt idx="483">
                    <c:v>3.3020409888348426E-4</c:v>
                  </c:pt>
                  <c:pt idx="484">
                    <c:v>3.2537534951127749E-4</c:v>
                  </c:pt>
                  <c:pt idx="485">
                    <c:v>3.3329948436883802E-4</c:v>
                  </c:pt>
                  <c:pt idx="486">
                    <c:v>3.313165796004661E-4</c:v>
                  </c:pt>
                  <c:pt idx="487">
                    <c:v>3.2780816110877537E-4</c:v>
                  </c:pt>
                  <c:pt idx="488">
                    <c:v>3.2880859762137956E-4</c:v>
                  </c:pt>
                  <c:pt idx="489">
                    <c:v>3.2755524594301112E-4</c:v>
                  </c:pt>
                  <c:pt idx="490">
                    <c:v>3.3961242183729653E-4</c:v>
                  </c:pt>
                  <c:pt idx="491">
                    <c:v>3.3189161720265179E-4</c:v>
                  </c:pt>
                  <c:pt idx="492">
                    <c:v>3.3256449162233272E-4</c:v>
                  </c:pt>
                  <c:pt idx="493">
                    <c:v>3.322229928081629E-4</c:v>
                  </c:pt>
                  <c:pt idx="494">
                    <c:v>3.3575252402425143E-4</c:v>
                  </c:pt>
                  <c:pt idx="495">
                    <c:v>3.286536644466323E-4</c:v>
                  </c:pt>
                  <c:pt idx="496">
                    <c:v>3.3166847611860008E-4</c:v>
                  </c:pt>
                  <c:pt idx="497">
                    <c:v>3.3351741842351342E-4</c:v>
                  </c:pt>
                  <c:pt idx="498">
                    <c:v>3.2989405667510445E-4</c:v>
                  </c:pt>
                  <c:pt idx="499">
                    <c:v>3.2145901941272426E-4</c:v>
                  </c:pt>
                  <c:pt idx="500">
                    <c:v>3.291532955350566E-4</c:v>
                  </c:pt>
                  <c:pt idx="501">
                    <c:v>3.2614437564657878E-4</c:v>
                  </c:pt>
                  <c:pt idx="502">
                    <c:v>3.2781573848498846E-4</c:v>
                  </c:pt>
                  <c:pt idx="503">
                    <c:v>3.2587910134796361E-4</c:v>
                  </c:pt>
                  <c:pt idx="504">
                    <c:v>3.3185127242782669E-4</c:v>
                  </c:pt>
                  <c:pt idx="505">
                    <c:v>3.2998328337052794E-4</c:v>
                  </c:pt>
                  <c:pt idx="506">
                    <c:v>3.3066658480249963E-4</c:v>
                  </c:pt>
                  <c:pt idx="507">
                    <c:v>3.2646140774705319E-4</c:v>
                  </c:pt>
                  <c:pt idx="508">
                    <c:v>3.3426895205279964E-4</c:v>
                  </c:pt>
                  <c:pt idx="509">
                    <c:v>3.2282098100754861E-4</c:v>
                  </c:pt>
                  <c:pt idx="510">
                    <c:v>3.2294875955789682E-4</c:v>
                  </c:pt>
                  <c:pt idx="511">
                    <c:v>3.3548222080673532E-4</c:v>
                  </c:pt>
                  <c:pt idx="512">
                    <c:v>3.3694234683735318E-4</c:v>
                  </c:pt>
                  <c:pt idx="513">
                    <c:v>3.4254456601206119E-4</c:v>
                  </c:pt>
                  <c:pt idx="514">
                    <c:v>3.3045532812820614E-4</c:v>
                  </c:pt>
                  <c:pt idx="515">
                    <c:v>3.3880322696714472E-4</c:v>
                  </c:pt>
                  <c:pt idx="516">
                    <c:v>3.3127933165514657E-4</c:v>
                  </c:pt>
                  <c:pt idx="517">
                    <c:v>3.3239778235273908E-4</c:v>
                  </c:pt>
                  <c:pt idx="518">
                    <c:v>3.3443501249034036E-4</c:v>
                  </c:pt>
                  <c:pt idx="519">
                    <c:v>3.2740119895006151E-4</c:v>
                  </c:pt>
                  <c:pt idx="520">
                    <c:v>3.2669432964073424E-4</c:v>
                  </c:pt>
                  <c:pt idx="521">
                    <c:v>3.2354834453121828E-4</c:v>
                  </c:pt>
                  <c:pt idx="522">
                    <c:v>3.334338323035541E-4</c:v>
                  </c:pt>
                  <c:pt idx="523">
                    <c:v>3.2967426350847341E-4</c:v>
                  </c:pt>
                  <c:pt idx="524">
                    <c:v>3.2580972371844632E-4</c:v>
                  </c:pt>
                  <c:pt idx="525">
                    <c:v>3.2678553027589747E-4</c:v>
                  </c:pt>
                  <c:pt idx="526">
                    <c:v>3.2846957898920436E-4</c:v>
                  </c:pt>
                  <c:pt idx="527">
                    <c:v>3.3151821642579156E-4</c:v>
                  </c:pt>
                  <c:pt idx="528">
                    <c:v>3.2348966072193712E-4</c:v>
                  </c:pt>
                  <c:pt idx="529">
                    <c:v>3.1998929492013499E-4</c:v>
                  </c:pt>
                  <c:pt idx="530">
                    <c:v>3.2994886956985616E-4</c:v>
                  </c:pt>
                  <c:pt idx="531">
                    <c:v>3.3030009941847481E-4</c:v>
                  </c:pt>
                  <c:pt idx="532">
                    <c:v>3.3402179920612786E-4</c:v>
                  </c:pt>
                  <c:pt idx="533">
                    <c:v>3.3408010504361568E-4</c:v>
                  </c:pt>
                  <c:pt idx="534">
                    <c:v>3.3157470260061994E-4</c:v>
                  </c:pt>
                  <c:pt idx="535">
                    <c:v>3.2856748029258987E-4</c:v>
                  </c:pt>
                  <c:pt idx="536">
                    <c:v>3.3103914560408997E-4</c:v>
                  </c:pt>
                  <c:pt idx="537">
                    <c:v>3.2532872108234189E-4</c:v>
                  </c:pt>
                  <c:pt idx="538">
                    <c:v>3.2683004550908257E-4</c:v>
                  </c:pt>
                  <c:pt idx="539">
                    <c:v>3.3456393288742948E-4</c:v>
                  </c:pt>
                  <c:pt idx="540">
                    <c:v>3.3753703858909227E-4</c:v>
                  </c:pt>
                  <c:pt idx="541">
                    <c:v>3.278662737408966E-4</c:v>
                  </c:pt>
                  <c:pt idx="542">
                    <c:v>3.2817680493010375E-4</c:v>
                  </c:pt>
                  <c:pt idx="543">
                    <c:v>3.2484526489079158E-4</c:v>
                  </c:pt>
                  <c:pt idx="544">
                    <c:v>3.3384480632562093E-4</c:v>
                  </c:pt>
                  <c:pt idx="545">
                    <c:v>3.3264749885051882E-4</c:v>
                  </c:pt>
                  <c:pt idx="546">
                    <c:v>3.3384138349271271E-4</c:v>
                  </c:pt>
                  <c:pt idx="547">
                    <c:v>3.3162769142378897E-4</c:v>
                  </c:pt>
                  <c:pt idx="548">
                    <c:v>3.307693987655571E-4</c:v>
                  </c:pt>
                  <c:pt idx="549">
                    <c:v>3.3664448528849568E-4</c:v>
                  </c:pt>
                  <c:pt idx="550">
                    <c:v>3.3594824646826016E-4</c:v>
                  </c:pt>
                  <c:pt idx="551">
                    <c:v>3.3632539264056259E-4</c:v>
                  </c:pt>
                  <c:pt idx="552">
                    <c:v>3.4244193139169236E-4</c:v>
                  </c:pt>
                  <c:pt idx="553">
                    <c:v>3.3177081913549636E-4</c:v>
                  </c:pt>
                  <c:pt idx="554">
                    <c:v>3.2885778450403308E-4</c:v>
                  </c:pt>
                  <c:pt idx="555">
                    <c:v>3.3391287511375729E-4</c:v>
                  </c:pt>
                  <c:pt idx="556">
                    <c:v>3.2993732792703224E-4</c:v>
                  </c:pt>
                  <c:pt idx="557">
                    <c:v>3.2680330268929759E-4</c:v>
                  </c:pt>
                  <c:pt idx="558">
                    <c:v>3.3037040544307004E-4</c:v>
                  </c:pt>
                  <c:pt idx="559">
                    <c:v>3.2874799658811607E-4</c:v>
                  </c:pt>
                  <c:pt idx="560">
                    <c:v>3.4745643911711328E-4</c:v>
                  </c:pt>
                  <c:pt idx="561">
                    <c:v>3.4631530012668987E-4</c:v>
                  </c:pt>
                  <c:pt idx="562">
                    <c:v>3.4844800697066277E-4</c:v>
                  </c:pt>
                  <c:pt idx="563">
                    <c:v>3.5105015040393247E-4</c:v>
                  </c:pt>
                  <c:pt idx="564">
                    <c:v>3.5346149715584314E-4</c:v>
                  </c:pt>
                  <c:pt idx="565">
                    <c:v>3.4961292460719762E-4</c:v>
                  </c:pt>
                  <c:pt idx="566">
                    <c:v>3.2345696691295158E-4</c:v>
                  </c:pt>
                  <c:pt idx="567">
                    <c:v>3.2717737951194016E-4</c:v>
                  </c:pt>
                  <c:pt idx="568">
                    <c:v>3.3306781169055189E-4</c:v>
                  </c:pt>
                  <c:pt idx="569">
                    <c:v>3.2973521204293703E-4</c:v>
                  </c:pt>
                  <c:pt idx="570">
                    <c:v>3.1923005290724157E-4</c:v>
                  </c:pt>
                  <c:pt idx="571">
                    <c:v>3.2702746798020019E-4</c:v>
                  </c:pt>
                  <c:pt idx="572">
                    <c:v>3.2685053636102775E-4</c:v>
                  </c:pt>
                  <c:pt idx="573">
                    <c:v>3.3100773743642705E-4</c:v>
                  </c:pt>
                  <c:pt idx="574">
                    <c:v>3.3082718806836791E-4</c:v>
                  </c:pt>
                  <c:pt idx="575">
                    <c:v>3.2465854796315561E-4</c:v>
                  </c:pt>
                  <c:pt idx="576">
                    <c:v>3.3116834086898485E-4</c:v>
                  </c:pt>
                  <c:pt idx="577">
                    <c:v>3.3060352146354292E-4</c:v>
                  </c:pt>
                  <c:pt idx="578">
                    <c:v>3.2829694183987557E-4</c:v>
                  </c:pt>
                </c:numCache>
              </c:numRef>
            </c:minus>
          </c:errBars>
          <c:errBars>
            <c:errDir val="x"/>
            <c:errBarType val="both"/>
            <c:errValType val="fixedVal"/>
            <c:val val="1"/>
          </c:errBars>
          <c:xVal>
            <c:numRef>
              <c:f>plots!$E$2:$E$609</c:f>
              <c:numCache>
                <c:formatCode>General</c:formatCode>
                <c:ptCount val="578"/>
                <c:pt idx="0">
                  <c:v>37658</c:v>
                </c:pt>
                <c:pt idx="1">
                  <c:v>37659</c:v>
                </c:pt>
                <c:pt idx="2">
                  <c:v>37661</c:v>
                </c:pt>
                <c:pt idx="3">
                  <c:v>37662</c:v>
                </c:pt>
                <c:pt idx="4">
                  <c:v>37664</c:v>
                </c:pt>
                <c:pt idx="5">
                  <c:v>37665</c:v>
                </c:pt>
                <c:pt idx="6">
                  <c:v>37666</c:v>
                </c:pt>
                <c:pt idx="7">
                  <c:v>37667</c:v>
                </c:pt>
                <c:pt idx="8">
                  <c:v>37670</c:v>
                </c:pt>
                <c:pt idx="9">
                  <c:v>37672</c:v>
                </c:pt>
                <c:pt idx="10">
                  <c:v>37673</c:v>
                </c:pt>
                <c:pt idx="11">
                  <c:v>37674</c:v>
                </c:pt>
                <c:pt idx="12">
                  <c:v>37675</c:v>
                </c:pt>
                <c:pt idx="13">
                  <c:v>37677</c:v>
                </c:pt>
                <c:pt idx="14">
                  <c:v>37678</c:v>
                </c:pt>
                <c:pt idx="15">
                  <c:v>37679</c:v>
                </c:pt>
                <c:pt idx="16">
                  <c:v>37680</c:v>
                </c:pt>
                <c:pt idx="17">
                  <c:v>37681</c:v>
                </c:pt>
                <c:pt idx="18">
                  <c:v>37683</c:v>
                </c:pt>
                <c:pt idx="19">
                  <c:v>37684</c:v>
                </c:pt>
                <c:pt idx="20">
                  <c:v>37685</c:v>
                </c:pt>
                <c:pt idx="21">
                  <c:v>37686</c:v>
                </c:pt>
                <c:pt idx="22">
                  <c:v>37687</c:v>
                </c:pt>
                <c:pt idx="23">
                  <c:v>37688</c:v>
                </c:pt>
                <c:pt idx="24">
                  <c:v>37689</c:v>
                </c:pt>
                <c:pt idx="25">
                  <c:v>37690</c:v>
                </c:pt>
                <c:pt idx="26">
                  <c:v>37691</c:v>
                </c:pt>
                <c:pt idx="27">
                  <c:v>37692</c:v>
                </c:pt>
                <c:pt idx="28">
                  <c:v>37693</c:v>
                </c:pt>
                <c:pt idx="29">
                  <c:v>37694</c:v>
                </c:pt>
                <c:pt idx="30">
                  <c:v>37698</c:v>
                </c:pt>
                <c:pt idx="31">
                  <c:v>37699</c:v>
                </c:pt>
                <c:pt idx="32">
                  <c:v>37700</c:v>
                </c:pt>
                <c:pt idx="33">
                  <c:v>37701</c:v>
                </c:pt>
                <c:pt idx="34">
                  <c:v>37702</c:v>
                </c:pt>
                <c:pt idx="35">
                  <c:v>37703</c:v>
                </c:pt>
                <c:pt idx="36">
                  <c:v>37704</c:v>
                </c:pt>
                <c:pt idx="37">
                  <c:v>37705</c:v>
                </c:pt>
                <c:pt idx="38">
                  <c:v>37706</c:v>
                </c:pt>
                <c:pt idx="39">
                  <c:v>37707</c:v>
                </c:pt>
                <c:pt idx="40">
                  <c:v>37708</c:v>
                </c:pt>
                <c:pt idx="41">
                  <c:v>37709</c:v>
                </c:pt>
                <c:pt idx="42">
                  <c:v>37710</c:v>
                </c:pt>
                <c:pt idx="43">
                  <c:v>37711</c:v>
                </c:pt>
                <c:pt idx="44">
                  <c:v>37712</c:v>
                </c:pt>
                <c:pt idx="45">
                  <c:v>37713</c:v>
                </c:pt>
                <c:pt idx="46">
                  <c:v>37714</c:v>
                </c:pt>
                <c:pt idx="47">
                  <c:v>37715</c:v>
                </c:pt>
                <c:pt idx="48">
                  <c:v>37716</c:v>
                </c:pt>
                <c:pt idx="49">
                  <c:v>37717</c:v>
                </c:pt>
                <c:pt idx="50">
                  <c:v>37719</c:v>
                </c:pt>
                <c:pt idx="51">
                  <c:v>37721</c:v>
                </c:pt>
                <c:pt idx="52">
                  <c:v>37722</c:v>
                </c:pt>
                <c:pt idx="53">
                  <c:v>37723</c:v>
                </c:pt>
                <c:pt idx="54">
                  <c:v>37724</c:v>
                </c:pt>
                <c:pt idx="55">
                  <c:v>37725</c:v>
                </c:pt>
                <c:pt idx="56">
                  <c:v>37726</c:v>
                </c:pt>
                <c:pt idx="57">
                  <c:v>37740</c:v>
                </c:pt>
                <c:pt idx="58">
                  <c:v>37744</c:v>
                </c:pt>
                <c:pt idx="59">
                  <c:v>37745</c:v>
                </c:pt>
                <c:pt idx="60">
                  <c:v>37746</c:v>
                </c:pt>
                <c:pt idx="61">
                  <c:v>37747</c:v>
                </c:pt>
                <c:pt idx="62">
                  <c:v>37748</c:v>
                </c:pt>
                <c:pt idx="63">
                  <c:v>37750</c:v>
                </c:pt>
                <c:pt idx="64">
                  <c:v>37753</c:v>
                </c:pt>
                <c:pt idx="65">
                  <c:v>37762</c:v>
                </c:pt>
                <c:pt idx="66">
                  <c:v>37763</c:v>
                </c:pt>
                <c:pt idx="67">
                  <c:v>37766</c:v>
                </c:pt>
                <c:pt idx="68">
                  <c:v>37767</c:v>
                </c:pt>
                <c:pt idx="69">
                  <c:v>37769</c:v>
                </c:pt>
                <c:pt idx="70">
                  <c:v>37770</c:v>
                </c:pt>
                <c:pt idx="71">
                  <c:v>37772</c:v>
                </c:pt>
                <c:pt idx="72">
                  <c:v>37773</c:v>
                </c:pt>
                <c:pt idx="73">
                  <c:v>37775</c:v>
                </c:pt>
                <c:pt idx="74">
                  <c:v>37776</c:v>
                </c:pt>
                <c:pt idx="75">
                  <c:v>37778</c:v>
                </c:pt>
                <c:pt idx="76">
                  <c:v>37780</c:v>
                </c:pt>
                <c:pt idx="77">
                  <c:v>37781</c:v>
                </c:pt>
                <c:pt idx="78">
                  <c:v>37782</c:v>
                </c:pt>
                <c:pt idx="79">
                  <c:v>37783</c:v>
                </c:pt>
                <c:pt idx="80">
                  <c:v>37784</c:v>
                </c:pt>
                <c:pt idx="81">
                  <c:v>37785</c:v>
                </c:pt>
                <c:pt idx="82">
                  <c:v>37788</c:v>
                </c:pt>
                <c:pt idx="83">
                  <c:v>37789</c:v>
                </c:pt>
                <c:pt idx="84">
                  <c:v>37790</c:v>
                </c:pt>
                <c:pt idx="85">
                  <c:v>37801</c:v>
                </c:pt>
                <c:pt idx="86">
                  <c:v>37802</c:v>
                </c:pt>
                <c:pt idx="87">
                  <c:v>37803</c:v>
                </c:pt>
                <c:pt idx="88">
                  <c:v>37804</c:v>
                </c:pt>
                <c:pt idx="89">
                  <c:v>37805</c:v>
                </c:pt>
                <c:pt idx="90">
                  <c:v>37806</c:v>
                </c:pt>
                <c:pt idx="91">
                  <c:v>37807</c:v>
                </c:pt>
                <c:pt idx="92">
                  <c:v>37808</c:v>
                </c:pt>
                <c:pt idx="93">
                  <c:v>37809</c:v>
                </c:pt>
                <c:pt idx="94">
                  <c:v>37810</c:v>
                </c:pt>
                <c:pt idx="95">
                  <c:v>37811</c:v>
                </c:pt>
                <c:pt idx="96">
                  <c:v>37812</c:v>
                </c:pt>
                <c:pt idx="97">
                  <c:v>37813</c:v>
                </c:pt>
                <c:pt idx="98">
                  <c:v>37814</c:v>
                </c:pt>
                <c:pt idx="99">
                  <c:v>37815</c:v>
                </c:pt>
                <c:pt idx="100">
                  <c:v>37816</c:v>
                </c:pt>
                <c:pt idx="101">
                  <c:v>37817</c:v>
                </c:pt>
                <c:pt idx="102">
                  <c:v>37818</c:v>
                </c:pt>
                <c:pt idx="103">
                  <c:v>37819</c:v>
                </c:pt>
                <c:pt idx="104">
                  <c:v>37820</c:v>
                </c:pt>
                <c:pt idx="105">
                  <c:v>37822</c:v>
                </c:pt>
                <c:pt idx="106">
                  <c:v>37823</c:v>
                </c:pt>
                <c:pt idx="107">
                  <c:v>37824</c:v>
                </c:pt>
                <c:pt idx="108">
                  <c:v>37825</c:v>
                </c:pt>
                <c:pt idx="109">
                  <c:v>37828</c:v>
                </c:pt>
                <c:pt idx="110">
                  <c:v>37831</c:v>
                </c:pt>
                <c:pt idx="111">
                  <c:v>37832</c:v>
                </c:pt>
                <c:pt idx="112">
                  <c:v>37833</c:v>
                </c:pt>
                <c:pt idx="113">
                  <c:v>37844</c:v>
                </c:pt>
                <c:pt idx="114">
                  <c:v>37845</c:v>
                </c:pt>
                <c:pt idx="115">
                  <c:v>37846</c:v>
                </c:pt>
                <c:pt idx="116">
                  <c:v>37847</c:v>
                </c:pt>
                <c:pt idx="117">
                  <c:v>37848</c:v>
                </c:pt>
                <c:pt idx="118">
                  <c:v>37849</c:v>
                </c:pt>
                <c:pt idx="119">
                  <c:v>37850</c:v>
                </c:pt>
                <c:pt idx="120">
                  <c:v>37851</c:v>
                </c:pt>
                <c:pt idx="121">
                  <c:v>37852</c:v>
                </c:pt>
                <c:pt idx="122">
                  <c:v>38046</c:v>
                </c:pt>
                <c:pt idx="123">
                  <c:v>38047</c:v>
                </c:pt>
                <c:pt idx="124">
                  <c:v>38048</c:v>
                </c:pt>
                <c:pt idx="125">
                  <c:v>38049</c:v>
                </c:pt>
                <c:pt idx="126">
                  <c:v>38050</c:v>
                </c:pt>
                <c:pt idx="127">
                  <c:v>38051</c:v>
                </c:pt>
                <c:pt idx="128">
                  <c:v>38052</c:v>
                </c:pt>
                <c:pt idx="129">
                  <c:v>38053</c:v>
                </c:pt>
                <c:pt idx="130">
                  <c:v>38070</c:v>
                </c:pt>
                <c:pt idx="131">
                  <c:v>38071</c:v>
                </c:pt>
                <c:pt idx="132">
                  <c:v>38072</c:v>
                </c:pt>
                <c:pt idx="133">
                  <c:v>38074</c:v>
                </c:pt>
                <c:pt idx="134">
                  <c:v>38075</c:v>
                </c:pt>
                <c:pt idx="135">
                  <c:v>38076</c:v>
                </c:pt>
                <c:pt idx="136">
                  <c:v>38077</c:v>
                </c:pt>
                <c:pt idx="137">
                  <c:v>38078</c:v>
                </c:pt>
                <c:pt idx="138">
                  <c:v>38079</c:v>
                </c:pt>
                <c:pt idx="139">
                  <c:v>38080</c:v>
                </c:pt>
                <c:pt idx="140">
                  <c:v>38081</c:v>
                </c:pt>
                <c:pt idx="141">
                  <c:v>38082</c:v>
                </c:pt>
                <c:pt idx="142">
                  <c:v>38083</c:v>
                </c:pt>
                <c:pt idx="143">
                  <c:v>38084</c:v>
                </c:pt>
                <c:pt idx="144">
                  <c:v>38085</c:v>
                </c:pt>
                <c:pt idx="145">
                  <c:v>38086</c:v>
                </c:pt>
                <c:pt idx="146">
                  <c:v>38089</c:v>
                </c:pt>
                <c:pt idx="147">
                  <c:v>38090</c:v>
                </c:pt>
                <c:pt idx="148">
                  <c:v>38091</c:v>
                </c:pt>
                <c:pt idx="149">
                  <c:v>38092</c:v>
                </c:pt>
                <c:pt idx="150">
                  <c:v>38093</c:v>
                </c:pt>
                <c:pt idx="151">
                  <c:v>38094</c:v>
                </c:pt>
                <c:pt idx="152">
                  <c:v>38095</c:v>
                </c:pt>
                <c:pt idx="153">
                  <c:v>38096</c:v>
                </c:pt>
                <c:pt idx="154">
                  <c:v>38097</c:v>
                </c:pt>
                <c:pt idx="155">
                  <c:v>38098</c:v>
                </c:pt>
                <c:pt idx="156">
                  <c:v>38099</c:v>
                </c:pt>
                <c:pt idx="157">
                  <c:v>38100</c:v>
                </c:pt>
                <c:pt idx="158">
                  <c:v>38114</c:v>
                </c:pt>
                <c:pt idx="159">
                  <c:v>38117</c:v>
                </c:pt>
                <c:pt idx="160">
                  <c:v>38118</c:v>
                </c:pt>
                <c:pt idx="161">
                  <c:v>38119</c:v>
                </c:pt>
                <c:pt idx="162">
                  <c:v>38120</c:v>
                </c:pt>
                <c:pt idx="163">
                  <c:v>38121</c:v>
                </c:pt>
                <c:pt idx="164">
                  <c:v>38122</c:v>
                </c:pt>
                <c:pt idx="165">
                  <c:v>38131</c:v>
                </c:pt>
                <c:pt idx="166">
                  <c:v>38132</c:v>
                </c:pt>
                <c:pt idx="167">
                  <c:v>38133</c:v>
                </c:pt>
                <c:pt idx="168">
                  <c:v>38134</c:v>
                </c:pt>
                <c:pt idx="169">
                  <c:v>38135</c:v>
                </c:pt>
                <c:pt idx="170">
                  <c:v>38136</c:v>
                </c:pt>
                <c:pt idx="171">
                  <c:v>38137</c:v>
                </c:pt>
                <c:pt idx="172">
                  <c:v>38138</c:v>
                </c:pt>
                <c:pt idx="173">
                  <c:v>38139</c:v>
                </c:pt>
                <c:pt idx="174">
                  <c:v>38140</c:v>
                </c:pt>
                <c:pt idx="175">
                  <c:v>38141</c:v>
                </c:pt>
                <c:pt idx="176">
                  <c:v>38142</c:v>
                </c:pt>
                <c:pt idx="177">
                  <c:v>38143</c:v>
                </c:pt>
                <c:pt idx="178">
                  <c:v>38144</c:v>
                </c:pt>
                <c:pt idx="179">
                  <c:v>38146</c:v>
                </c:pt>
                <c:pt idx="180">
                  <c:v>38172</c:v>
                </c:pt>
                <c:pt idx="181">
                  <c:v>38173</c:v>
                </c:pt>
                <c:pt idx="182">
                  <c:v>38174</c:v>
                </c:pt>
                <c:pt idx="183">
                  <c:v>38175</c:v>
                </c:pt>
                <c:pt idx="184">
                  <c:v>38176</c:v>
                </c:pt>
                <c:pt idx="185">
                  <c:v>38177</c:v>
                </c:pt>
                <c:pt idx="186">
                  <c:v>38182</c:v>
                </c:pt>
                <c:pt idx="187">
                  <c:v>38183</c:v>
                </c:pt>
                <c:pt idx="188">
                  <c:v>38184</c:v>
                </c:pt>
                <c:pt idx="189">
                  <c:v>38185</c:v>
                </c:pt>
                <c:pt idx="190">
                  <c:v>38186</c:v>
                </c:pt>
                <c:pt idx="191">
                  <c:v>38187</c:v>
                </c:pt>
                <c:pt idx="192">
                  <c:v>38188</c:v>
                </c:pt>
                <c:pt idx="193">
                  <c:v>38189</c:v>
                </c:pt>
                <c:pt idx="194">
                  <c:v>38190</c:v>
                </c:pt>
                <c:pt idx="195">
                  <c:v>38191</c:v>
                </c:pt>
                <c:pt idx="196">
                  <c:v>38192</c:v>
                </c:pt>
                <c:pt idx="197">
                  <c:v>38194</c:v>
                </c:pt>
                <c:pt idx="198">
                  <c:v>38195</c:v>
                </c:pt>
                <c:pt idx="199">
                  <c:v>38196</c:v>
                </c:pt>
                <c:pt idx="200">
                  <c:v>38197</c:v>
                </c:pt>
                <c:pt idx="201">
                  <c:v>38198</c:v>
                </c:pt>
                <c:pt idx="202">
                  <c:v>38199</c:v>
                </c:pt>
                <c:pt idx="203">
                  <c:v>38200</c:v>
                </c:pt>
                <c:pt idx="204">
                  <c:v>38201</c:v>
                </c:pt>
                <c:pt idx="205">
                  <c:v>38203</c:v>
                </c:pt>
                <c:pt idx="206">
                  <c:v>38204</c:v>
                </c:pt>
                <c:pt idx="207">
                  <c:v>38205</c:v>
                </c:pt>
                <c:pt idx="208">
                  <c:v>38206</c:v>
                </c:pt>
                <c:pt idx="209">
                  <c:v>38207</c:v>
                </c:pt>
                <c:pt idx="210">
                  <c:v>38208</c:v>
                </c:pt>
                <c:pt idx="211">
                  <c:v>38209</c:v>
                </c:pt>
                <c:pt idx="212">
                  <c:v>38210</c:v>
                </c:pt>
                <c:pt idx="213">
                  <c:v>38211</c:v>
                </c:pt>
                <c:pt idx="214">
                  <c:v>38212</c:v>
                </c:pt>
                <c:pt idx="215">
                  <c:v>38213</c:v>
                </c:pt>
                <c:pt idx="216">
                  <c:v>38214</c:v>
                </c:pt>
                <c:pt idx="217">
                  <c:v>38215</c:v>
                </c:pt>
                <c:pt idx="218">
                  <c:v>38216</c:v>
                </c:pt>
                <c:pt idx="219">
                  <c:v>38217</c:v>
                </c:pt>
                <c:pt idx="220">
                  <c:v>38218</c:v>
                </c:pt>
                <c:pt idx="221">
                  <c:v>38219</c:v>
                </c:pt>
                <c:pt idx="222">
                  <c:v>38220</c:v>
                </c:pt>
                <c:pt idx="223">
                  <c:v>38221</c:v>
                </c:pt>
                <c:pt idx="224">
                  <c:v>38222</c:v>
                </c:pt>
                <c:pt idx="225">
                  <c:v>38223</c:v>
                </c:pt>
                <c:pt idx="226">
                  <c:v>38225</c:v>
                </c:pt>
                <c:pt idx="227">
                  <c:v>38226</c:v>
                </c:pt>
                <c:pt idx="228">
                  <c:v>38265</c:v>
                </c:pt>
                <c:pt idx="229">
                  <c:v>38266</c:v>
                </c:pt>
                <c:pt idx="230">
                  <c:v>38268</c:v>
                </c:pt>
                <c:pt idx="231">
                  <c:v>38271</c:v>
                </c:pt>
                <c:pt idx="232">
                  <c:v>38272</c:v>
                </c:pt>
                <c:pt idx="233">
                  <c:v>38273</c:v>
                </c:pt>
                <c:pt idx="234">
                  <c:v>38274</c:v>
                </c:pt>
                <c:pt idx="235">
                  <c:v>38275</c:v>
                </c:pt>
                <c:pt idx="236">
                  <c:v>38276</c:v>
                </c:pt>
                <c:pt idx="237">
                  <c:v>38277</c:v>
                </c:pt>
                <c:pt idx="238">
                  <c:v>38278</c:v>
                </c:pt>
                <c:pt idx="239">
                  <c:v>38283</c:v>
                </c:pt>
                <c:pt idx="240">
                  <c:v>38284</c:v>
                </c:pt>
                <c:pt idx="241">
                  <c:v>38285</c:v>
                </c:pt>
                <c:pt idx="242">
                  <c:v>38286</c:v>
                </c:pt>
                <c:pt idx="243">
                  <c:v>38288</c:v>
                </c:pt>
                <c:pt idx="244">
                  <c:v>38289</c:v>
                </c:pt>
                <c:pt idx="245">
                  <c:v>38290</c:v>
                </c:pt>
                <c:pt idx="246">
                  <c:v>38300</c:v>
                </c:pt>
                <c:pt idx="247">
                  <c:v>38301</c:v>
                </c:pt>
                <c:pt idx="248">
                  <c:v>38302</c:v>
                </c:pt>
                <c:pt idx="249">
                  <c:v>38304</c:v>
                </c:pt>
                <c:pt idx="250">
                  <c:v>38305</c:v>
                </c:pt>
                <c:pt idx="251">
                  <c:v>38306</c:v>
                </c:pt>
                <c:pt idx="252">
                  <c:v>38307</c:v>
                </c:pt>
                <c:pt idx="253">
                  <c:v>38309</c:v>
                </c:pt>
                <c:pt idx="254">
                  <c:v>38310</c:v>
                </c:pt>
                <c:pt idx="255">
                  <c:v>38312</c:v>
                </c:pt>
                <c:pt idx="256">
                  <c:v>38313</c:v>
                </c:pt>
                <c:pt idx="257">
                  <c:v>38314</c:v>
                </c:pt>
                <c:pt idx="258">
                  <c:v>38315</c:v>
                </c:pt>
                <c:pt idx="259">
                  <c:v>38317</c:v>
                </c:pt>
                <c:pt idx="260">
                  <c:v>38318</c:v>
                </c:pt>
                <c:pt idx="261">
                  <c:v>38320</c:v>
                </c:pt>
                <c:pt idx="262">
                  <c:v>38322</c:v>
                </c:pt>
                <c:pt idx="263">
                  <c:v>38328</c:v>
                </c:pt>
                <c:pt idx="264">
                  <c:v>38331</c:v>
                </c:pt>
                <c:pt idx="265">
                  <c:v>38337</c:v>
                </c:pt>
                <c:pt idx="266">
                  <c:v>38338</c:v>
                </c:pt>
                <c:pt idx="267">
                  <c:v>38339</c:v>
                </c:pt>
                <c:pt idx="268">
                  <c:v>38341</c:v>
                </c:pt>
                <c:pt idx="269">
                  <c:v>38342</c:v>
                </c:pt>
                <c:pt idx="270">
                  <c:v>38344</c:v>
                </c:pt>
                <c:pt idx="271">
                  <c:v>38346</c:v>
                </c:pt>
                <c:pt idx="272">
                  <c:v>38347</c:v>
                </c:pt>
                <c:pt idx="273">
                  <c:v>38350</c:v>
                </c:pt>
                <c:pt idx="274">
                  <c:v>38351</c:v>
                </c:pt>
                <c:pt idx="275">
                  <c:v>38353</c:v>
                </c:pt>
                <c:pt idx="276">
                  <c:v>38354</c:v>
                </c:pt>
                <c:pt idx="277">
                  <c:v>38355</c:v>
                </c:pt>
                <c:pt idx="278">
                  <c:v>38356</c:v>
                </c:pt>
                <c:pt idx="279">
                  <c:v>38359</c:v>
                </c:pt>
                <c:pt idx="280">
                  <c:v>38360</c:v>
                </c:pt>
                <c:pt idx="281">
                  <c:v>38364</c:v>
                </c:pt>
                <c:pt idx="282">
                  <c:v>38365</c:v>
                </c:pt>
                <c:pt idx="283">
                  <c:v>38378</c:v>
                </c:pt>
                <c:pt idx="284">
                  <c:v>38379</c:v>
                </c:pt>
                <c:pt idx="285">
                  <c:v>38380</c:v>
                </c:pt>
                <c:pt idx="286">
                  <c:v>38381</c:v>
                </c:pt>
                <c:pt idx="287">
                  <c:v>38382</c:v>
                </c:pt>
                <c:pt idx="288">
                  <c:v>38383</c:v>
                </c:pt>
                <c:pt idx="289">
                  <c:v>38384</c:v>
                </c:pt>
                <c:pt idx="290">
                  <c:v>38385</c:v>
                </c:pt>
                <c:pt idx="291">
                  <c:v>38387</c:v>
                </c:pt>
                <c:pt idx="292">
                  <c:v>38388</c:v>
                </c:pt>
                <c:pt idx="293">
                  <c:v>38389</c:v>
                </c:pt>
                <c:pt idx="294">
                  <c:v>38390</c:v>
                </c:pt>
                <c:pt idx="295">
                  <c:v>38391</c:v>
                </c:pt>
                <c:pt idx="296">
                  <c:v>38392</c:v>
                </c:pt>
                <c:pt idx="297">
                  <c:v>38393</c:v>
                </c:pt>
                <c:pt idx="298">
                  <c:v>38394</c:v>
                </c:pt>
                <c:pt idx="299">
                  <c:v>38395</c:v>
                </c:pt>
                <c:pt idx="300">
                  <c:v>38396</c:v>
                </c:pt>
                <c:pt idx="301">
                  <c:v>38397</c:v>
                </c:pt>
                <c:pt idx="302">
                  <c:v>38398</c:v>
                </c:pt>
                <c:pt idx="303">
                  <c:v>38399</c:v>
                </c:pt>
                <c:pt idx="304">
                  <c:v>38400</c:v>
                </c:pt>
                <c:pt idx="305">
                  <c:v>38401</c:v>
                </c:pt>
                <c:pt idx="306">
                  <c:v>38402</c:v>
                </c:pt>
                <c:pt idx="307">
                  <c:v>38403</c:v>
                </c:pt>
                <c:pt idx="308">
                  <c:v>38404</c:v>
                </c:pt>
                <c:pt idx="309">
                  <c:v>38405</c:v>
                </c:pt>
                <c:pt idx="310">
                  <c:v>38408</c:v>
                </c:pt>
                <c:pt idx="311">
                  <c:v>38409</c:v>
                </c:pt>
                <c:pt idx="312">
                  <c:v>38410</c:v>
                </c:pt>
                <c:pt idx="313">
                  <c:v>38411</c:v>
                </c:pt>
                <c:pt idx="314">
                  <c:v>38412</c:v>
                </c:pt>
                <c:pt idx="315">
                  <c:v>38415</c:v>
                </c:pt>
                <c:pt idx="316">
                  <c:v>38417</c:v>
                </c:pt>
                <c:pt idx="317">
                  <c:v>38418</c:v>
                </c:pt>
                <c:pt idx="318">
                  <c:v>38419</c:v>
                </c:pt>
                <c:pt idx="319">
                  <c:v>38420</c:v>
                </c:pt>
                <c:pt idx="320">
                  <c:v>38421</c:v>
                </c:pt>
                <c:pt idx="321">
                  <c:v>38422</c:v>
                </c:pt>
                <c:pt idx="322">
                  <c:v>38423</c:v>
                </c:pt>
                <c:pt idx="323">
                  <c:v>38430</c:v>
                </c:pt>
                <c:pt idx="324">
                  <c:v>38431</c:v>
                </c:pt>
                <c:pt idx="325">
                  <c:v>38432</c:v>
                </c:pt>
                <c:pt idx="326">
                  <c:v>38433</c:v>
                </c:pt>
                <c:pt idx="327">
                  <c:v>38434</c:v>
                </c:pt>
                <c:pt idx="328">
                  <c:v>38435</c:v>
                </c:pt>
                <c:pt idx="329">
                  <c:v>38436</c:v>
                </c:pt>
                <c:pt idx="330">
                  <c:v>38437</c:v>
                </c:pt>
                <c:pt idx="331">
                  <c:v>38438</c:v>
                </c:pt>
                <c:pt idx="332">
                  <c:v>38439</c:v>
                </c:pt>
                <c:pt idx="333">
                  <c:v>38440</c:v>
                </c:pt>
                <c:pt idx="334">
                  <c:v>38441</c:v>
                </c:pt>
                <c:pt idx="335">
                  <c:v>38443</c:v>
                </c:pt>
                <c:pt idx="336">
                  <c:v>38446</c:v>
                </c:pt>
                <c:pt idx="337">
                  <c:v>38447</c:v>
                </c:pt>
                <c:pt idx="338">
                  <c:v>38449</c:v>
                </c:pt>
                <c:pt idx="339">
                  <c:v>38450</c:v>
                </c:pt>
                <c:pt idx="340">
                  <c:v>38451</c:v>
                </c:pt>
                <c:pt idx="341">
                  <c:v>38452</c:v>
                </c:pt>
                <c:pt idx="342">
                  <c:v>38453</c:v>
                </c:pt>
                <c:pt idx="343">
                  <c:v>38454</c:v>
                </c:pt>
                <c:pt idx="344">
                  <c:v>38455</c:v>
                </c:pt>
                <c:pt idx="345">
                  <c:v>38456</c:v>
                </c:pt>
                <c:pt idx="346">
                  <c:v>38457</c:v>
                </c:pt>
                <c:pt idx="347">
                  <c:v>38458</c:v>
                </c:pt>
                <c:pt idx="348">
                  <c:v>38459</c:v>
                </c:pt>
                <c:pt idx="349">
                  <c:v>38460</c:v>
                </c:pt>
                <c:pt idx="350">
                  <c:v>38461</c:v>
                </c:pt>
                <c:pt idx="351">
                  <c:v>38462</c:v>
                </c:pt>
                <c:pt idx="352">
                  <c:v>38463</c:v>
                </c:pt>
                <c:pt idx="353">
                  <c:v>38464</c:v>
                </c:pt>
                <c:pt idx="354">
                  <c:v>38465</c:v>
                </c:pt>
                <c:pt idx="355">
                  <c:v>38466</c:v>
                </c:pt>
                <c:pt idx="356">
                  <c:v>38467</c:v>
                </c:pt>
                <c:pt idx="357">
                  <c:v>38468</c:v>
                </c:pt>
                <c:pt idx="358">
                  <c:v>38469</c:v>
                </c:pt>
                <c:pt idx="359">
                  <c:v>38470</c:v>
                </c:pt>
                <c:pt idx="360">
                  <c:v>38471</c:v>
                </c:pt>
                <c:pt idx="361">
                  <c:v>38472</c:v>
                </c:pt>
                <c:pt idx="362">
                  <c:v>38473</c:v>
                </c:pt>
                <c:pt idx="363">
                  <c:v>38474</c:v>
                </c:pt>
                <c:pt idx="364">
                  <c:v>38475</c:v>
                </c:pt>
                <c:pt idx="365">
                  <c:v>38476</c:v>
                </c:pt>
                <c:pt idx="366">
                  <c:v>38477</c:v>
                </c:pt>
                <c:pt idx="367">
                  <c:v>38479</c:v>
                </c:pt>
                <c:pt idx="368">
                  <c:v>38480</c:v>
                </c:pt>
                <c:pt idx="369">
                  <c:v>38483</c:v>
                </c:pt>
                <c:pt idx="370">
                  <c:v>38484</c:v>
                </c:pt>
                <c:pt idx="371">
                  <c:v>38485</c:v>
                </c:pt>
                <c:pt idx="372">
                  <c:v>38486</c:v>
                </c:pt>
                <c:pt idx="373">
                  <c:v>38487</c:v>
                </c:pt>
                <c:pt idx="374">
                  <c:v>38488</c:v>
                </c:pt>
                <c:pt idx="375">
                  <c:v>38489</c:v>
                </c:pt>
                <c:pt idx="376">
                  <c:v>38490</c:v>
                </c:pt>
                <c:pt idx="377">
                  <c:v>38491</c:v>
                </c:pt>
                <c:pt idx="378">
                  <c:v>38492</c:v>
                </c:pt>
                <c:pt idx="379">
                  <c:v>38493</c:v>
                </c:pt>
                <c:pt idx="380">
                  <c:v>38494</c:v>
                </c:pt>
                <c:pt idx="381">
                  <c:v>38495</c:v>
                </c:pt>
                <c:pt idx="382">
                  <c:v>38497</c:v>
                </c:pt>
                <c:pt idx="383">
                  <c:v>38498</c:v>
                </c:pt>
                <c:pt idx="384">
                  <c:v>38499</c:v>
                </c:pt>
                <c:pt idx="385">
                  <c:v>38500</c:v>
                </c:pt>
                <c:pt idx="386">
                  <c:v>38501</c:v>
                </c:pt>
                <c:pt idx="387">
                  <c:v>38507</c:v>
                </c:pt>
                <c:pt idx="388">
                  <c:v>38508</c:v>
                </c:pt>
                <c:pt idx="389">
                  <c:v>38509</c:v>
                </c:pt>
                <c:pt idx="390">
                  <c:v>38510</c:v>
                </c:pt>
                <c:pt idx="391">
                  <c:v>38511</c:v>
                </c:pt>
                <c:pt idx="392">
                  <c:v>38512</c:v>
                </c:pt>
                <c:pt idx="393">
                  <c:v>38513</c:v>
                </c:pt>
                <c:pt idx="394">
                  <c:v>38514</c:v>
                </c:pt>
                <c:pt idx="395">
                  <c:v>38515</c:v>
                </c:pt>
                <c:pt idx="396">
                  <c:v>38516</c:v>
                </c:pt>
                <c:pt idx="397">
                  <c:v>38517</c:v>
                </c:pt>
                <c:pt idx="398">
                  <c:v>38518</c:v>
                </c:pt>
                <c:pt idx="399">
                  <c:v>38519</c:v>
                </c:pt>
                <c:pt idx="400">
                  <c:v>38520</c:v>
                </c:pt>
                <c:pt idx="401">
                  <c:v>38521</c:v>
                </c:pt>
                <c:pt idx="402">
                  <c:v>38522</c:v>
                </c:pt>
                <c:pt idx="403">
                  <c:v>38523</c:v>
                </c:pt>
                <c:pt idx="404">
                  <c:v>38524</c:v>
                </c:pt>
                <c:pt idx="405">
                  <c:v>38525</c:v>
                </c:pt>
                <c:pt idx="406">
                  <c:v>38526</c:v>
                </c:pt>
                <c:pt idx="407">
                  <c:v>38527</c:v>
                </c:pt>
                <c:pt idx="408">
                  <c:v>38528</c:v>
                </c:pt>
                <c:pt idx="409">
                  <c:v>38529</c:v>
                </c:pt>
                <c:pt idx="410">
                  <c:v>38530</c:v>
                </c:pt>
                <c:pt idx="411">
                  <c:v>38531</c:v>
                </c:pt>
                <c:pt idx="412">
                  <c:v>38534</c:v>
                </c:pt>
                <c:pt idx="413">
                  <c:v>38536</c:v>
                </c:pt>
                <c:pt idx="414">
                  <c:v>38537</c:v>
                </c:pt>
                <c:pt idx="415">
                  <c:v>38538</c:v>
                </c:pt>
                <c:pt idx="416">
                  <c:v>38539</c:v>
                </c:pt>
                <c:pt idx="417">
                  <c:v>38540</c:v>
                </c:pt>
                <c:pt idx="418">
                  <c:v>38541</c:v>
                </c:pt>
                <c:pt idx="419">
                  <c:v>38542</c:v>
                </c:pt>
                <c:pt idx="420">
                  <c:v>38543</c:v>
                </c:pt>
                <c:pt idx="421">
                  <c:v>38544</c:v>
                </c:pt>
                <c:pt idx="422">
                  <c:v>38545</c:v>
                </c:pt>
                <c:pt idx="423">
                  <c:v>38548</c:v>
                </c:pt>
                <c:pt idx="424">
                  <c:v>38549</c:v>
                </c:pt>
                <c:pt idx="425">
                  <c:v>38550</c:v>
                </c:pt>
                <c:pt idx="426">
                  <c:v>38551</c:v>
                </c:pt>
                <c:pt idx="427">
                  <c:v>38552</c:v>
                </c:pt>
                <c:pt idx="428">
                  <c:v>38553</c:v>
                </c:pt>
                <c:pt idx="429">
                  <c:v>38554</c:v>
                </c:pt>
                <c:pt idx="430">
                  <c:v>38558</c:v>
                </c:pt>
                <c:pt idx="431">
                  <c:v>38559</c:v>
                </c:pt>
                <c:pt idx="432">
                  <c:v>38560</c:v>
                </c:pt>
                <c:pt idx="433">
                  <c:v>38561</c:v>
                </c:pt>
                <c:pt idx="434">
                  <c:v>38562</c:v>
                </c:pt>
                <c:pt idx="435">
                  <c:v>38563</c:v>
                </c:pt>
                <c:pt idx="436">
                  <c:v>38568</c:v>
                </c:pt>
                <c:pt idx="437">
                  <c:v>38571</c:v>
                </c:pt>
                <c:pt idx="438">
                  <c:v>38572</c:v>
                </c:pt>
                <c:pt idx="439">
                  <c:v>38573</c:v>
                </c:pt>
                <c:pt idx="440">
                  <c:v>38574</c:v>
                </c:pt>
                <c:pt idx="441">
                  <c:v>38575</c:v>
                </c:pt>
                <c:pt idx="442">
                  <c:v>38576</c:v>
                </c:pt>
                <c:pt idx="443">
                  <c:v>38577</c:v>
                </c:pt>
                <c:pt idx="444">
                  <c:v>38578</c:v>
                </c:pt>
                <c:pt idx="445">
                  <c:v>38579</c:v>
                </c:pt>
                <c:pt idx="446">
                  <c:v>38580</c:v>
                </c:pt>
                <c:pt idx="447">
                  <c:v>38581</c:v>
                </c:pt>
                <c:pt idx="448">
                  <c:v>38582</c:v>
                </c:pt>
                <c:pt idx="449">
                  <c:v>38583</c:v>
                </c:pt>
                <c:pt idx="450">
                  <c:v>38584</c:v>
                </c:pt>
                <c:pt idx="451">
                  <c:v>38585</c:v>
                </c:pt>
                <c:pt idx="452">
                  <c:v>38596</c:v>
                </c:pt>
                <c:pt idx="453">
                  <c:v>38597</c:v>
                </c:pt>
                <c:pt idx="454">
                  <c:v>38598</c:v>
                </c:pt>
                <c:pt idx="455">
                  <c:v>38600</c:v>
                </c:pt>
                <c:pt idx="456">
                  <c:v>38601</c:v>
                </c:pt>
                <c:pt idx="457">
                  <c:v>38602</c:v>
                </c:pt>
                <c:pt idx="458">
                  <c:v>38603</c:v>
                </c:pt>
                <c:pt idx="459">
                  <c:v>38604</c:v>
                </c:pt>
                <c:pt idx="460">
                  <c:v>38606</c:v>
                </c:pt>
                <c:pt idx="461">
                  <c:v>38607</c:v>
                </c:pt>
                <c:pt idx="462">
                  <c:v>38608</c:v>
                </c:pt>
                <c:pt idx="463">
                  <c:v>38609</c:v>
                </c:pt>
                <c:pt idx="464">
                  <c:v>38610</c:v>
                </c:pt>
                <c:pt idx="465">
                  <c:v>38611</c:v>
                </c:pt>
                <c:pt idx="466">
                  <c:v>38612</c:v>
                </c:pt>
                <c:pt idx="467">
                  <c:v>38613</c:v>
                </c:pt>
                <c:pt idx="468">
                  <c:v>38614</c:v>
                </c:pt>
                <c:pt idx="469">
                  <c:v>38616</c:v>
                </c:pt>
                <c:pt idx="470">
                  <c:v>38617</c:v>
                </c:pt>
                <c:pt idx="471">
                  <c:v>38618</c:v>
                </c:pt>
                <c:pt idx="472">
                  <c:v>38619</c:v>
                </c:pt>
                <c:pt idx="473">
                  <c:v>38620</c:v>
                </c:pt>
                <c:pt idx="474">
                  <c:v>38621</c:v>
                </c:pt>
                <c:pt idx="475">
                  <c:v>38622</c:v>
                </c:pt>
                <c:pt idx="476">
                  <c:v>38623</c:v>
                </c:pt>
                <c:pt idx="477">
                  <c:v>38624</c:v>
                </c:pt>
                <c:pt idx="478">
                  <c:v>38625</c:v>
                </c:pt>
                <c:pt idx="479">
                  <c:v>38626</c:v>
                </c:pt>
                <c:pt idx="480">
                  <c:v>38627</c:v>
                </c:pt>
                <c:pt idx="481">
                  <c:v>38628</c:v>
                </c:pt>
                <c:pt idx="482">
                  <c:v>38629</c:v>
                </c:pt>
                <c:pt idx="483">
                  <c:v>38630</c:v>
                </c:pt>
                <c:pt idx="484">
                  <c:v>38631</c:v>
                </c:pt>
                <c:pt idx="485">
                  <c:v>38632</c:v>
                </c:pt>
                <c:pt idx="486">
                  <c:v>38633</c:v>
                </c:pt>
                <c:pt idx="487">
                  <c:v>38634</c:v>
                </c:pt>
                <c:pt idx="488">
                  <c:v>38635</c:v>
                </c:pt>
                <c:pt idx="489">
                  <c:v>38636</c:v>
                </c:pt>
                <c:pt idx="490">
                  <c:v>38637</c:v>
                </c:pt>
                <c:pt idx="491">
                  <c:v>38638</c:v>
                </c:pt>
                <c:pt idx="492">
                  <c:v>38639</c:v>
                </c:pt>
                <c:pt idx="493">
                  <c:v>38640</c:v>
                </c:pt>
                <c:pt idx="494">
                  <c:v>38641</c:v>
                </c:pt>
                <c:pt idx="495">
                  <c:v>38642</c:v>
                </c:pt>
                <c:pt idx="496">
                  <c:v>38645</c:v>
                </c:pt>
                <c:pt idx="497">
                  <c:v>38646</c:v>
                </c:pt>
                <c:pt idx="498">
                  <c:v>38647</c:v>
                </c:pt>
                <c:pt idx="499">
                  <c:v>38648</c:v>
                </c:pt>
                <c:pt idx="500">
                  <c:v>38649</c:v>
                </c:pt>
                <c:pt idx="501">
                  <c:v>38650</c:v>
                </c:pt>
                <c:pt idx="502">
                  <c:v>38651</c:v>
                </c:pt>
                <c:pt idx="503">
                  <c:v>38652</c:v>
                </c:pt>
                <c:pt idx="504">
                  <c:v>38653</c:v>
                </c:pt>
                <c:pt idx="505">
                  <c:v>38654</c:v>
                </c:pt>
                <c:pt idx="506">
                  <c:v>38655</c:v>
                </c:pt>
                <c:pt idx="507">
                  <c:v>38656</c:v>
                </c:pt>
                <c:pt idx="508">
                  <c:v>38670</c:v>
                </c:pt>
                <c:pt idx="509">
                  <c:v>38671</c:v>
                </c:pt>
                <c:pt idx="510">
                  <c:v>38672</c:v>
                </c:pt>
                <c:pt idx="511">
                  <c:v>38673</c:v>
                </c:pt>
                <c:pt idx="512">
                  <c:v>38674</c:v>
                </c:pt>
                <c:pt idx="513">
                  <c:v>38675</c:v>
                </c:pt>
                <c:pt idx="514">
                  <c:v>38676</c:v>
                </c:pt>
                <c:pt idx="515">
                  <c:v>38677</c:v>
                </c:pt>
                <c:pt idx="516">
                  <c:v>38681</c:v>
                </c:pt>
                <c:pt idx="517">
                  <c:v>38682</c:v>
                </c:pt>
                <c:pt idx="518">
                  <c:v>38684</c:v>
                </c:pt>
                <c:pt idx="519">
                  <c:v>38685</c:v>
                </c:pt>
                <c:pt idx="520">
                  <c:v>38686</c:v>
                </c:pt>
                <c:pt idx="521">
                  <c:v>38687</c:v>
                </c:pt>
                <c:pt idx="522">
                  <c:v>38689</c:v>
                </c:pt>
                <c:pt idx="523">
                  <c:v>38690</c:v>
                </c:pt>
                <c:pt idx="524">
                  <c:v>38691</c:v>
                </c:pt>
                <c:pt idx="525">
                  <c:v>38692</c:v>
                </c:pt>
                <c:pt idx="526">
                  <c:v>38693</c:v>
                </c:pt>
                <c:pt idx="527">
                  <c:v>38694</c:v>
                </c:pt>
                <c:pt idx="528">
                  <c:v>38696</c:v>
                </c:pt>
                <c:pt idx="529">
                  <c:v>38697</c:v>
                </c:pt>
                <c:pt idx="530">
                  <c:v>38698</c:v>
                </c:pt>
                <c:pt idx="531">
                  <c:v>38699</c:v>
                </c:pt>
                <c:pt idx="532">
                  <c:v>38700</c:v>
                </c:pt>
                <c:pt idx="533">
                  <c:v>38701</c:v>
                </c:pt>
                <c:pt idx="534">
                  <c:v>38702</c:v>
                </c:pt>
                <c:pt idx="535">
                  <c:v>38703</c:v>
                </c:pt>
                <c:pt idx="536">
                  <c:v>38704</c:v>
                </c:pt>
                <c:pt idx="537">
                  <c:v>38705</c:v>
                </c:pt>
                <c:pt idx="538">
                  <c:v>38706</c:v>
                </c:pt>
                <c:pt idx="539">
                  <c:v>38707</c:v>
                </c:pt>
                <c:pt idx="540">
                  <c:v>38708</c:v>
                </c:pt>
                <c:pt idx="541">
                  <c:v>38709</c:v>
                </c:pt>
                <c:pt idx="542">
                  <c:v>38710</c:v>
                </c:pt>
                <c:pt idx="543">
                  <c:v>38711</c:v>
                </c:pt>
                <c:pt idx="544">
                  <c:v>38712</c:v>
                </c:pt>
                <c:pt idx="545">
                  <c:v>38713</c:v>
                </c:pt>
                <c:pt idx="546">
                  <c:v>38714</c:v>
                </c:pt>
                <c:pt idx="547">
                  <c:v>38715</c:v>
                </c:pt>
                <c:pt idx="548">
                  <c:v>38716</c:v>
                </c:pt>
                <c:pt idx="549">
                  <c:v>38717</c:v>
                </c:pt>
                <c:pt idx="550">
                  <c:v>38719</c:v>
                </c:pt>
                <c:pt idx="551">
                  <c:v>38720</c:v>
                </c:pt>
                <c:pt idx="552">
                  <c:v>38721</c:v>
                </c:pt>
                <c:pt idx="553">
                  <c:v>38722</c:v>
                </c:pt>
                <c:pt idx="554">
                  <c:v>38723</c:v>
                </c:pt>
                <c:pt idx="555">
                  <c:v>38724</c:v>
                </c:pt>
                <c:pt idx="556">
                  <c:v>38725</c:v>
                </c:pt>
                <c:pt idx="557">
                  <c:v>38727</c:v>
                </c:pt>
                <c:pt idx="558">
                  <c:v>38728</c:v>
                </c:pt>
                <c:pt idx="559">
                  <c:v>38729</c:v>
                </c:pt>
                <c:pt idx="560">
                  <c:v>38730</c:v>
                </c:pt>
                <c:pt idx="561">
                  <c:v>38731</c:v>
                </c:pt>
                <c:pt idx="562">
                  <c:v>38732</c:v>
                </c:pt>
                <c:pt idx="563">
                  <c:v>38733</c:v>
                </c:pt>
                <c:pt idx="564">
                  <c:v>38734</c:v>
                </c:pt>
                <c:pt idx="565">
                  <c:v>38735</c:v>
                </c:pt>
                <c:pt idx="566">
                  <c:v>38737</c:v>
                </c:pt>
                <c:pt idx="567">
                  <c:v>38738</c:v>
                </c:pt>
                <c:pt idx="568">
                  <c:v>38739</c:v>
                </c:pt>
                <c:pt idx="569">
                  <c:v>38740</c:v>
                </c:pt>
                <c:pt idx="570">
                  <c:v>38743</c:v>
                </c:pt>
                <c:pt idx="571">
                  <c:v>38744</c:v>
                </c:pt>
                <c:pt idx="572">
                  <c:v>38745</c:v>
                </c:pt>
                <c:pt idx="573">
                  <c:v>38746</c:v>
                </c:pt>
                <c:pt idx="574">
                  <c:v>38748</c:v>
                </c:pt>
                <c:pt idx="575">
                  <c:v>38749</c:v>
                </c:pt>
                <c:pt idx="576">
                  <c:v>38750</c:v>
                </c:pt>
                <c:pt idx="577">
                  <c:v>38751</c:v>
                </c:pt>
              </c:numCache>
            </c:numRef>
          </c:xVal>
          <c:yVal>
            <c:numRef>
              <c:f>plots!$H$2:$H$609</c:f>
              <c:numCache>
                <c:formatCode>General</c:formatCode>
                <c:ptCount val="578"/>
                <c:pt idx="0">
                  <c:v>9.5983840451942855E-3</c:v>
                </c:pt>
                <c:pt idx="1">
                  <c:v>9.7329235772507308E-3</c:v>
                </c:pt>
                <c:pt idx="2">
                  <c:v>9.4216294281987672E-3</c:v>
                </c:pt>
                <c:pt idx="3">
                  <c:v>1.0196505674787472E-2</c:v>
                </c:pt>
                <c:pt idx="4">
                  <c:v>9.7673324324635928E-3</c:v>
                </c:pt>
                <c:pt idx="5">
                  <c:v>1.0282682528224318E-2</c:v>
                </c:pt>
                <c:pt idx="6">
                  <c:v>1.0310929668156249E-2</c:v>
                </c:pt>
                <c:pt idx="7">
                  <c:v>1.0318338208332084E-2</c:v>
                </c:pt>
                <c:pt idx="8">
                  <c:v>9.8363213371935217E-3</c:v>
                </c:pt>
                <c:pt idx="9">
                  <c:v>1.0016699686778345E-2</c:v>
                </c:pt>
                <c:pt idx="10">
                  <c:v>9.8187012979496398E-3</c:v>
                </c:pt>
                <c:pt idx="11">
                  <c:v>1.008368429013436E-2</c:v>
                </c:pt>
                <c:pt idx="12">
                  <c:v>1.0219414350031148E-2</c:v>
                </c:pt>
                <c:pt idx="13">
                  <c:v>1.0839241076273874E-2</c:v>
                </c:pt>
                <c:pt idx="14">
                  <c:v>1.067886659345034E-2</c:v>
                </c:pt>
                <c:pt idx="15">
                  <c:v>9.8258703306998395E-3</c:v>
                </c:pt>
                <c:pt idx="16">
                  <c:v>1.0647508043319849E-2</c:v>
                </c:pt>
                <c:pt idx="17">
                  <c:v>1.0111818227538661E-2</c:v>
                </c:pt>
                <c:pt idx="18">
                  <c:v>9.9192489688422567E-3</c:v>
                </c:pt>
                <c:pt idx="19">
                  <c:v>1.0104373700555143E-2</c:v>
                </c:pt>
                <c:pt idx="20">
                  <c:v>1.023203955244398E-2</c:v>
                </c:pt>
                <c:pt idx="21">
                  <c:v>1.0058051558158193E-2</c:v>
                </c:pt>
                <c:pt idx="22">
                  <c:v>9.9962554220043055E-3</c:v>
                </c:pt>
                <c:pt idx="23">
                  <c:v>9.9292407418216273E-3</c:v>
                </c:pt>
                <c:pt idx="24">
                  <c:v>1.0212018816906311E-2</c:v>
                </c:pt>
                <c:pt idx="25">
                  <c:v>1.0087130082905481E-2</c:v>
                </c:pt>
                <c:pt idx="26">
                  <c:v>1.0084216268296579E-2</c:v>
                </c:pt>
                <c:pt idx="27">
                  <c:v>1.0177763899008822E-2</c:v>
                </c:pt>
                <c:pt idx="28">
                  <c:v>1.0196688402762551E-2</c:v>
                </c:pt>
                <c:pt idx="29">
                  <c:v>9.8252670585992786E-3</c:v>
                </c:pt>
                <c:pt idx="30">
                  <c:v>1.034964847177443E-2</c:v>
                </c:pt>
                <c:pt idx="31">
                  <c:v>9.9963097800802227E-3</c:v>
                </c:pt>
                <c:pt idx="32">
                  <c:v>9.9167934423844105E-3</c:v>
                </c:pt>
                <c:pt idx="33">
                  <c:v>1.0257543809463955E-2</c:v>
                </c:pt>
                <c:pt idx="34">
                  <c:v>1.0347818772064869E-2</c:v>
                </c:pt>
                <c:pt idx="35">
                  <c:v>1.0197167364376522E-2</c:v>
                </c:pt>
                <c:pt idx="36">
                  <c:v>1.0398066559148158E-2</c:v>
                </c:pt>
                <c:pt idx="37">
                  <c:v>1.0158202137598975E-2</c:v>
                </c:pt>
                <c:pt idx="38">
                  <c:v>1.0471046821398109E-2</c:v>
                </c:pt>
                <c:pt idx="39">
                  <c:v>1.0089295440824738E-2</c:v>
                </c:pt>
                <c:pt idx="40">
                  <c:v>1.0361563497051515E-2</c:v>
                </c:pt>
                <c:pt idx="41">
                  <c:v>1.0289188379406561E-2</c:v>
                </c:pt>
                <c:pt idx="42">
                  <c:v>1.0161534947492943E-2</c:v>
                </c:pt>
                <c:pt idx="43">
                  <c:v>1.0502723528521255E-2</c:v>
                </c:pt>
                <c:pt idx="44">
                  <c:v>1.0397386190123556E-2</c:v>
                </c:pt>
                <c:pt idx="45">
                  <c:v>1.0131613874774133E-2</c:v>
                </c:pt>
                <c:pt idx="46">
                  <c:v>1.024293565027606E-2</c:v>
                </c:pt>
                <c:pt idx="47">
                  <c:v>1.0309134349417283E-2</c:v>
                </c:pt>
                <c:pt idx="48">
                  <c:v>1.0920745394966635E-2</c:v>
                </c:pt>
                <c:pt idx="49">
                  <c:v>9.9381258705020167E-3</c:v>
                </c:pt>
                <c:pt idx="50">
                  <c:v>1.0381309467492618E-2</c:v>
                </c:pt>
                <c:pt idx="51">
                  <c:v>1.0374282421685036E-2</c:v>
                </c:pt>
                <c:pt idx="52">
                  <c:v>1.0253219924169199E-2</c:v>
                </c:pt>
                <c:pt idx="53">
                  <c:v>1.0239725617792369E-2</c:v>
                </c:pt>
                <c:pt idx="54">
                  <c:v>1.0672981811607607E-2</c:v>
                </c:pt>
                <c:pt idx="55">
                  <c:v>1.0954413911391375E-2</c:v>
                </c:pt>
                <c:pt idx="56">
                  <c:v>1.0054487994231804E-2</c:v>
                </c:pt>
                <c:pt idx="57">
                  <c:v>1.0281042343765208E-2</c:v>
                </c:pt>
                <c:pt idx="58">
                  <c:v>1.0193122096404267E-2</c:v>
                </c:pt>
                <c:pt idx="59">
                  <c:v>1.0337699744743262E-2</c:v>
                </c:pt>
                <c:pt idx="60">
                  <c:v>1.0449979087699329E-2</c:v>
                </c:pt>
                <c:pt idx="61">
                  <c:v>1.0259765225935137E-2</c:v>
                </c:pt>
                <c:pt idx="62">
                  <c:v>1.0240205626185607E-2</c:v>
                </c:pt>
                <c:pt idx="63">
                  <c:v>1.0144553547708891E-2</c:v>
                </c:pt>
                <c:pt idx="64">
                  <c:v>9.8618810683441579E-3</c:v>
                </c:pt>
                <c:pt idx="65">
                  <c:v>9.7882290170970363E-3</c:v>
                </c:pt>
                <c:pt idx="66">
                  <c:v>1.00303314851147E-2</c:v>
                </c:pt>
                <c:pt idx="67">
                  <c:v>1.039231736856674E-2</c:v>
                </c:pt>
                <c:pt idx="68">
                  <c:v>9.8544067420787262E-3</c:v>
                </c:pt>
                <c:pt idx="69">
                  <c:v>1.0244256269287667E-2</c:v>
                </c:pt>
                <c:pt idx="70">
                  <c:v>8.9985950874971968E-3</c:v>
                </c:pt>
                <c:pt idx="71">
                  <c:v>1.0564418422380003E-2</c:v>
                </c:pt>
                <c:pt idx="72">
                  <c:v>1.0277976276065181E-2</c:v>
                </c:pt>
                <c:pt idx="73">
                  <c:v>9.8408390995164546E-3</c:v>
                </c:pt>
                <c:pt idx="74">
                  <c:v>9.8299308078627808E-3</c:v>
                </c:pt>
                <c:pt idx="75">
                  <c:v>1.0204838222608993E-2</c:v>
                </c:pt>
                <c:pt idx="76">
                  <c:v>9.8541272961795105E-3</c:v>
                </c:pt>
                <c:pt idx="77">
                  <c:v>1.00217453353097E-2</c:v>
                </c:pt>
                <c:pt idx="78">
                  <c:v>1.0420352735107335E-2</c:v>
                </c:pt>
                <c:pt idx="79">
                  <c:v>1.043566851704025E-2</c:v>
                </c:pt>
                <c:pt idx="80">
                  <c:v>1.0147355270113201E-2</c:v>
                </c:pt>
                <c:pt idx="81">
                  <c:v>1.0214888075824978E-2</c:v>
                </c:pt>
                <c:pt idx="82">
                  <c:v>9.8918246209372066E-3</c:v>
                </c:pt>
                <c:pt idx="83">
                  <c:v>9.7974760647220483E-3</c:v>
                </c:pt>
                <c:pt idx="84">
                  <c:v>9.9879254051843547E-3</c:v>
                </c:pt>
                <c:pt idx="85">
                  <c:v>1.0325618869989939E-2</c:v>
                </c:pt>
                <c:pt idx="86">
                  <c:v>1.0178257222660527E-2</c:v>
                </c:pt>
                <c:pt idx="87">
                  <c:v>1.0280133344183684E-2</c:v>
                </c:pt>
                <c:pt idx="88">
                  <c:v>9.8871194115361018E-3</c:v>
                </c:pt>
                <c:pt idx="89">
                  <c:v>1.0183393218050086E-2</c:v>
                </c:pt>
                <c:pt idx="90">
                  <c:v>1.0202470030244284E-2</c:v>
                </c:pt>
                <c:pt idx="91">
                  <c:v>1.048238742889772E-2</c:v>
                </c:pt>
                <c:pt idx="92">
                  <c:v>1.0032589786454561E-2</c:v>
                </c:pt>
                <c:pt idx="93">
                  <c:v>1.0611847066064561E-2</c:v>
                </c:pt>
                <c:pt idx="94">
                  <c:v>1.0045066828256672E-2</c:v>
                </c:pt>
                <c:pt idx="95">
                  <c:v>9.9625999107004325E-3</c:v>
                </c:pt>
                <c:pt idx="96">
                  <c:v>1.0150096247760249E-2</c:v>
                </c:pt>
                <c:pt idx="97">
                  <c:v>1.0439296086399392E-2</c:v>
                </c:pt>
                <c:pt idx="98">
                  <c:v>1.065109782213685E-2</c:v>
                </c:pt>
                <c:pt idx="99">
                  <c:v>1.0105897596481766E-2</c:v>
                </c:pt>
                <c:pt idx="100">
                  <c:v>1.0389032160890542E-2</c:v>
                </c:pt>
                <c:pt idx="101">
                  <c:v>1.0249110374596398E-2</c:v>
                </c:pt>
                <c:pt idx="102">
                  <c:v>1.0815006177182E-2</c:v>
                </c:pt>
                <c:pt idx="103">
                  <c:v>1.0019659546586955E-2</c:v>
                </c:pt>
                <c:pt idx="104">
                  <c:v>1.0053454857793482E-2</c:v>
                </c:pt>
                <c:pt idx="105">
                  <c:v>9.8723096060302808E-3</c:v>
                </c:pt>
                <c:pt idx="106">
                  <c:v>9.9809190790367316E-3</c:v>
                </c:pt>
                <c:pt idx="107">
                  <c:v>9.7900785496792975E-3</c:v>
                </c:pt>
                <c:pt idx="108">
                  <c:v>1.0487248133681678E-2</c:v>
                </c:pt>
                <c:pt idx="109">
                  <c:v>1.0284380153943654E-2</c:v>
                </c:pt>
                <c:pt idx="110">
                  <c:v>1.021541967730058E-2</c:v>
                </c:pt>
                <c:pt idx="111">
                  <c:v>1.0013812255005529E-2</c:v>
                </c:pt>
                <c:pt idx="112">
                  <c:v>1.0008263579793574E-2</c:v>
                </c:pt>
                <c:pt idx="113">
                  <c:v>1.030971100557602E-2</c:v>
                </c:pt>
                <c:pt idx="114">
                  <c:v>9.8664004334374361E-3</c:v>
                </c:pt>
                <c:pt idx="115">
                  <c:v>9.9375190015872483E-3</c:v>
                </c:pt>
                <c:pt idx="116">
                  <c:v>1.0125416513594703E-2</c:v>
                </c:pt>
                <c:pt idx="117">
                  <c:v>1.0380001716992776E-2</c:v>
                </c:pt>
                <c:pt idx="118">
                  <c:v>1.0303923662211761E-2</c:v>
                </c:pt>
                <c:pt idx="119">
                  <c:v>9.9120731124433554E-3</c:v>
                </c:pt>
                <c:pt idx="120">
                  <c:v>1.0133970022549402E-2</c:v>
                </c:pt>
                <c:pt idx="121">
                  <c:v>1.0652934733242499E-2</c:v>
                </c:pt>
                <c:pt idx="122">
                  <c:v>1.0003251056593393E-2</c:v>
                </c:pt>
                <c:pt idx="123">
                  <c:v>1.0033489695729201E-2</c:v>
                </c:pt>
                <c:pt idx="124">
                  <c:v>9.7648554317544007E-3</c:v>
                </c:pt>
                <c:pt idx="125">
                  <c:v>1.0074661070423836E-2</c:v>
                </c:pt>
                <c:pt idx="126">
                  <c:v>1.0042086357910242E-2</c:v>
                </c:pt>
                <c:pt idx="127">
                  <c:v>1.033353275612639E-2</c:v>
                </c:pt>
                <c:pt idx="128">
                  <c:v>1.0192633701145459E-2</c:v>
                </c:pt>
                <c:pt idx="129">
                  <c:v>9.9619017654166836E-3</c:v>
                </c:pt>
                <c:pt idx="130">
                  <c:v>9.8077858348317726E-3</c:v>
                </c:pt>
                <c:pt idx="131">
                  <c:v>9.8876299779582268E-3</c:v>
                </c:pt>
                <c:pt idx="132">
                  <c:v>9.8940554710173524E-3</c:v>
                </c:pt>
                <c:pt idx="133">
                  <c:v>9.7016659359071035E-3</c:v>
                </c:pt>
                <c:pt idx="134">
                  <c:v>9.9394984518263989E-3</c:v>
                </c:pt>
                <c:pt idx="135">
                  <c:v>1.0082736431347687E-2</c:v>
                </c:pt>
                <c:pt idx="136">
                  <c:v>1.0318264043651514E-2</c:v>
                </c:pt>
                <c:pt idx="137">
                  <c:v>1.0080260029564844E-2</c:v>
                </c:pt>
                <c:pt idx="138">
                  <c:v>1.0504553795773921E-2</c:v>
                </c:pt>
                <c:pt idx="139">
                  <c:v>9.6238267619527355E-3</c:v>
                </c:pt>
                <c:pt idx="140">
                  <c:v>1.0166277594846574E-2</c:v>
                </c:pt>
                <c:pt idx="141">
                  <c:v>1.0369023236637744E-2</c:v>
                </c:pt>
                <c:pt idx="142">
                  <c:v>9.8418863110717528E-3</c:v>
                </c:pt>
                <c:pt idx="143">
                  <c:v>1.0205305813670563E-2</c:v>
                </c:pt>
                <c:pt idx="144">
                  <c:v>1.0310363573701783E-2</c:v>
                </c:pt>
                <c:pt idx="145">
                  <c:v>1.0168130359317134E-2</c:v>
                </c:pt>
                <c:pt idx="146">
                  <c:v>1.0136192159897715E-2</c:v>
                </c:pt>
                <c:pt idx="147">
                  <c:v>1.0238184419374777E-2</c:v>
                </c:pt>
                <c:pt idx="148">
                  <c:v>1.0418413838643894E-2</c:v>
                </c:pt>
                <c:pt idx="149">
                  <c:v>9.8775940301181839E-3</c:v>
                </c:pt>
                <c:pt idx="150">
                  <c:v>1.0176653066272559E-2</c:v>
                </c:pt>
                <c:pt idx="151">
                  <c:v>1.0306140858079979E-2</c:v>
                </c:pt>
                <c:pt idx="152">
                  <c:v>1.0122627348173482E-2</c:v>
                </c:pt>
                <c:pt idx="153">
                  <c:v>9.905541428499965E-3</c:v>
                </c:pt>
                <c:pt idx="154">
                  <c:v>1.0471974659176871E-2</c:v>
                </c:pt>
                <c:pt idx="155">
                  <c:v>1.0494677690040911E-2</c:v>
                </c:pt>
                <c:pt idx="156">
                  <c:v>1.029229820720238E-2</c:v>
                </c:pt>
                <c:pt idx="157">
                  <c:v>1.011075774923658E-2</c:v>
                </c:pt>
                <c:pt idx="158">
                  <c:v>1.0026903040305979E-2</c:v>
                </c:pt>
                <c:pt idx="159">
                  <c:v>9.8411920818971474E-3</c:v>
                </c:pt>
                <c:pt idx="160">
                  <c:v>1.0004218457864995E-2</c:v>
                </c:pt>
                <c:pt idx="161">
                  <c:v>9.8281417580937201E-3</c:v>
                </c:pt>
                <c:pt idx="162">
                  <c:v>9.9019086969129744E-3</c:v>
                </c:pt>
                <c:pt idx="163">
                  <c:v>9.9504656718104809E-3</c:v>
                </c:pt>
                <c:pt idx="164">
                  <c:v>1.0001142419537104E-2</c:v>
                </c:pt>
                <c:pt idx="165">
                  <c:v>1.0031363410921259E-2</c:v>
                </c:pt>
                <c:pt idx="166">
                  <c:v>9.9244710263407046E-3</c:v>
                </c:pt>
                <c:pt idx="167">
                  <c:v>1.0000097636680081E-2</c:v>
                </c:pt>
                <c:pt idx="168">
                  <c:v>9.8689052558414096E-3</c:v>
                </c:pt>
                <c:pt idx="169">
                  <c:v>9.7312556143177194E-3</c:v>
                </c:pt>
                <c:pt idx="170">
                  <c:v>1.0544392392100027E-2</c:v>
                </c:pt>
                <c:pt idx="171">
                  <c:v>1.0487850233063964E-2</c:v>
                </c:pt>
                <c:pt idx="172">
                  <c:v>1.0537345584890693E-2</c:v>
                </c:pt>
                <c:pt idx="173">
                  <c:v>1.001318094919844E-2</c:v>
                </c:pt>
                <c:pt idx="174">
                  <c:v>1.0672343648923522E-2</c:v>
                </c:pt>
                <c:pt idx="175">
                  <c:v>9.8058715999115257E-3</c:v>
                </c:pt>
                <c:pt idx="176">
                  <c:v>1.0108445827165935E-2</c:v>
                </c:pt>
                <c:pt idx="177">
                  <c:v>1.049646004692064E-2</c:v>
                </c:pt>
                <c:pt idx="178">
                  <c:v>9.9523005765916606E-3</c:v>
                </c:pt>
                <c:pt idx="179">
                  <c:v>1.043509790993814E-2</c:v>
                </c:pt>
                <c:pt idx="180">
                  <c:v>9.8524746266007487E-3</c:v>
                </c:pt>
                <c:pt idx="181">
                  <c:v>9.8017104139362255E-3</c:v>
                </c:pt>
                <c:pt idx="182">
                  <c:v>9.7975241100382686E-3</c:v>
                </c:pt>
                <c:pt idx="183">
                  <c:v>9.8264092489565996E-3</c:v>
                </c:pt>
                <c:pt idx="184">
                  <c:v>9.8098213611480939E-3</c:v>
                </c:pt>
                <c:pt idx="185">
                  <c:v>1.0195793690987789E-2</c:v>
                </c:pt>
                <c:pt idx="186">
                  <c:v>1.0616726439103271E-2</c:v>
                </c:pt>
                <c:pt idx="187">
                  <c:v>1.0036716326010938E-2</c:v>
                </c:pt>
                <c:pt idx="188">
                  <c:v>1.0249492350922639E-2</c:v>
                </c:pt>
                <c:pt idx="189">
                  <c:v>9.9689928980276326E-3</c:v>
                </c:pt>
                <c:pt idx="190">
                  <c:v>1.0271365278257581E-2</c:v>
                </c:pt>
                <c:pt idx="191">
                  <c:v>1.0064221641498701E-2</c:v>
                </c:pt>
                <c:pt idx="192">
                  <c:v>1.001659441667452E-2</c:v>
                </c:pt>
                <c:pt idx="193">
                  <c:v>1.0144723436222141E-2</c:v>
                </c:pt>
                <c:pt idx="194">
                  <c:v>1.0068584850388605E-2</c:v>
                </c:pt>
                <c:pt idx="195">
                  <c:v>1.057874011418848E-2</c:v>
                </c:pt>
                <c:pt idx="196">
                  <c:v>1.0587535628392429E-2</c:v>
                </c:pt>
                <c:pt idx="197">
                  <c:v>1.025144712710821E-2</c:v>
                </c:pt>
                <c:pt idx="198">
                  <c:v>1.0136532291646639E-2</c:v>
                </c:pt>
                <c:pt idx="199">
                  <c:v>9.8511877402893914E-3</c:v>
                </c:pt>
                <c:pt idx="200">
                  <c:v>1.0107655607201614E-2</c:v>
                </c:pt>
                <c:pt idx="201">
                  <c:v>1.0315644182921057E-2</c:v>
                </c:pt>
                <c:pt idx="202">
                  <c:v>1.0601834970544826E-2</c:v>
                </c:pt>
                <c:pt idx="203">
                  <c:v>1.0151894454070319E-2</c:v>
                </c:pt>
                <c:pt idx="204">
                  <c:v>1.0348519157591491E-2</c:v>
                </c:pt>
                <c:pt idx="205">
                  <c:v>1.0103563441468127E-2</c:v>
                </c:pt>
                <c:pt idx="206">
                  <c:v>1.035604248572145E-2</c:v>
                </c:pt>
                <c:pt idx="207">
                  <c:v>1.0785242706479618E-2</c:v>
                </c:pt>
                <c:pt idx="208">
                  <c:v>9.9976063751289791E-3</c:v>
                </c:pt>
                <c:pt idx="209">
                  <c:v>9.9179637147183072E-3</c:v>
                </c:pt>
                <c:pt idx="210">
                  <c:v>1.0263625537954063E-2</c:v>
                </c:pt>
                <c:pt idx="211">
                  <c:v>1.003762910051996E-2</c:v>
                </c:pt>
                <c:pt idx="212">
                  <c:v>1.0192088420173728E-2</c:v>
                </c:pt>
                <c:pt idx="213">
                  <c:v>1.0583431119873509E-2</c:v>
                </c:pt>
                <c:pt idx="214">
                  <c:v>1.022318620369948E-2</c:v>
                </c:pt>
                <c:pt idx="215">
                  <c:v>1.002209087131006E-2</c:v>
                </c:pt>
                <c:pt idx="216">
                  <c:v>1.0329976989893436E-2</c:v>
                </c:pt>
                <c:pt idx="217">
                  <c:v>1.0342822521940713E-2</c:v>
                </c:pt>
                <c:pt idx="218">
                  <c:v>1.0446937974727719E-2</c:v>
                </c:pt>
                <c:pt idx="219">
                  <c:v>1.0180124462146455E-2</c:v>
                </c:pt>
                <c:pt idx="220">
                  <c:v>1.0212638492935249E-2</c:v>
                </c:pt>
                <c:pt idx="221">
                  <c:v>1.0024791661820865E-2</c:v>
                </c:pt>
                <c:pt idx="222">
                  <c:v>1.0647182898970181E-2</c:v>
                </c:pt>
                <c:pt idx="223">
                  <c:v>9.7916021963634376E-3</c:v>
                </c:pt>
                <c:pt idx="224">
                  <c:v>1.0219126702502511E-2</c:v>
                </c:pt>
                <c:pt idx="225">
                  <c:v>1.004533210151263E-2</c:v>
                </c:pt>
                <c:pt idx="226">
                  <c:v>1.0519609571485716E-2</c:v>
                </c:pt>
                <c:pt idx="227">
                  <c:v>9.9138924145095939E-3</c:v>
                </c:pt>
                <c:pt idx="228">
                  <c:v>1.0139224970796249E-2</c:v>
                </c:pt>
                <c:pt idx="229">
                  <c:v>1.0681939401211449E-2</c:v>
                </c:pt>
                <c:pt idx="230">
                  <c:v>1.0115731372194072E-2</c:v>
                </c:pt>
                <c:pt idx="231">
                  <c:v>1.017037214651046E-2</c:v>
                </c:pt>
                <c:pt idx="232">
                  <c:v>1.0309843357786007E-2</c:v>
                </c:pt>
                <c:pt idx="233">
                  <c:v>1.0364726770407591E-2</c:v>
                </c:pt>
                <c:pt idx="234">
                  <c:v>1.0711226832573698E-2</c:v>
                </c:pt>
                <c:pt idx="235">
                  <c:v>1.055833768410417E-2</c:v>
                </c:pt>
                <c:pt idx="236">
                  <c:v>1.023187601446727E-2</c:v>
                </c:pt>
                <c:pt idx="237">
                  <c:v>1.0374883697683824E-2</c:v>
                </c:pt>
                <c:pt idx="238">
                  <c:v>1.0316912221694851E-2</c:v>
                </c:pt>
                <c:pt idx="239">
                  <c:v>1.0248784369473745E-2</c:v>
                </c:pt>
                <c:pt idx="240">
                  <c:v>1.01277333884781E-2</c:v>
                </c:pt>
                <c:pt idx="241">
                  <c:v>1.0826579201764761E-2</c:v>
                </c:pt>
                <c:pt idx="242">
                  <c:v>9.8751790965541791E-3</c:v>
                </c:pt>
                <c:pt idx="243">
                  <c:v>1.0455612210439029E-2</c:v>
                </c:pt>
                <c:pt idx="244">
                  <c:v>1.0194226297448384E-2</c:v>
                </c:pt>
                <c:pt idx="245">
                  <c:v>1.0716687621001033E-2</c:v>
                </c:pt>
                <c:pt idx="246">
                  <c:v>9.7470347825055134E-3</c:v>
                </c:pt>
                <c:pt idx="247">
                  <c:v>1.0599025155293739E-2</c:v>
                </c:pt>
                <c:pt idx="248">
                  <c:v>9.82599015234965E-3</c:v>
                </c:pt>
                <c:pt idx="249">
                  <c:v>1.0868470703245486E-2</c:v>
                </c:pt>
                <c:pt idx="250">
                  <c:v>1.014624805876958E-2</c:v>
                </c:pt>
                <c:pt idx="251">
                  <c:v>1.0305588852713744E-2</c:v>
                </c:pt>
                <c:pt idx="252">
                  <c:v>1.0809903130673888E-2</c:v>
                </c:pt>
                <c:pt idx="253">
                  <c:v>1.0297466533790375E-2</c:v>
                </c:pt>
                <c:pt idx="254">
                  <c:v>1.0310462750848818E-2</c:v>
                </c:pt>
                <c:pt idx="255">
                  <c:v>9.9628286731516177E-3</c:v>
                </c:pt>
                <c:pt idx="256">
                  <c:v>1.0716544250083311E-2</c:v>
                </c:pt>
                <c:pt idx="257">
                  <c:v>1.0056718414715247E-2</c:v>
                </c:pt>
                <c:pt idx="258">
                  <c:v>1.0296177097402895E-2</c:v>
                </c:pt>
                <c:pt idx="259">
                  <c:v>9.9886326001315216E-3</c:v>
                </c:pt>
                <c:pt idx="260">
                  <c:v>1.0376315048075209E-2</c:v>
                </c:pt>
                <c:pt idx="261">
                  <c:v>1.023270252382197E-2</c:v>
                </c:pt>
                <c:pt idx="262">
                  <c:v>1.0330459006613408E-2</c:v>
                </c:pt>
                <c:pt idx="263">
                  <c:v>1.0374546520748977E-2</c:v>
                </c:pt>
                <c:pt idx="264">
                  <c:v>1.0263432636816273E-2</c:v>
                </c:pt>
                <c:pt idx="265">
                  <c:v>1.0165954810608479E-2</c:v>
                </c:pt>
                <c:pt idx="266">
                  <c:v>9.9888277501147451E-3</c:v>
                </c:pt>
                <c:pt idx="267">
                  <c:v>8.8505519820951343E-3</c:v>
                </c:pt>
                <c:pt idx="268">
                  <c:v>1.0728760609565428E-2</c:v>
                </c:pt>
                <c:pt idx="269">
                  <c:v>1.076866028110198E-2</c:v>
                </c:pt>
                <c:pt idx="270">
                  <c:v>1.0128034007589541E-2</c:v>
                </c:pt>
                <c:pt idx="271">
                  <c:v>1.0165637400330689E-2</c:v>
                </c:pt>
                <c:pt idx="272">
                  <c:v>1.0701868203266159E-2</c:v>
                </c:pt>
                <c:pt idx="273">
                  <c:v>1.0498950096182541E-2</c:v>
                </c:pt>
                <c:pt idx="274">
                  <c:v>1.0542968924147255E-2</c:v>
                </c:pt>
                <c:pt idx="275">
                  <c:v>1.0341008460813842E-2</c:v>
                </c:pt>
                <c:pt idx="276">
                  <c:v>1.0818630547292882E-2</c:v>
                </c:pt>
                <c:pt idx="277">
                  <c:v>1.0697427212453167E-2</c:v>
                </c:pt>
                <c:pt idx="278">
                  <c:v>1.0551468461237133E-2</c:v>
                </c:pt>
                <c:pt idx="279">
                  <c:v>1.0530673324704812E-2</c:v>
                </c:pt>
                <c:pt idx="280">
                  <c:v>1.0575861343831627E-2</c:v>
                </c:pt>
                <c:pt idx="281">
                  <c:v>1.0551046631721522E-2</c:v>
                </c:pt>
                <c:pt idx="282">
                  <c:v>1.0433791109892888E-2</c:v>
                </c:pt>
                <c:pt idx="283">
                  <c:v>1.0305352394200945E-2</c:v>
                </c:pt>
                <c:pt idx="284">
                  <c:v>1.0240581392556271E-2</c:v>
                </c:pt>
                <c:pt idx="285">
                  <c:v>1.0513430517528642E-2</c:v>
                </c:pt>
                <c:pt idx="286">
                  <c:v>1.0572572301745803E-2</c:v>
                </c:pt>
                <c:pt idx="287">
                  <c:v>1.0562685591359405E-2</c:v>
                </c:pt>
                <c:pt idx="288">
                  <c:v>1.0423411104125247E-2</c:v>
                </c:pt>
                <c:pt idx="289">
                  <c:v>1.02216932072951E-2</c:v>
                </c:pt>
                <c:pt idx="290">
                  <c:v>1.0111262469614656E-2</c:v>
                </c:pt>
                <c:pt idx="291">
                  <c:v>1.0651308250144051E-2</c:v>
                </c:pt>
                <c:pt idx="292">
                  <c:v>1.0237433167998999E-2</c:v>
                </c:pt>
                <c:pt idx="293">
                  <c:v>1.0880788196248561E-2</c:v>
                </c:pt>
                <c:pt idx="294">
                  <c:v>1.0222245460216739E-2</c:v>
                </c:pt>
                <c:pt idx="295">
                  <c:v>1.0003575566266697E-2</c:v>
                </c:pt>
                <c:pt idx="296">
                  <c:v>1.0341746718723647E-2</c:v>
                </c:pt>
                <c:pt idx="297">
                  <c:v>1.0159229107011128E-2</c:v>
                </c:pt>
                <c:pt idx="298">
                  <c:v>9.8493327864983757E-3</c:v>
                </c:pt>
                <c:pt idx="299">
                  <c:v>1.0455427695327407E-2</c:v>
                </c:pt>
                <c:pt idx="300">
                  <c:v>1.0137506181628718E-2</c:v>
                </c:pt>
                <c:pt idx="301">
                  <c:v>9.5939053879856798E-3</c:v>
                </c:pt>
                <c:pt idx="302">
                  <c:v>1.0215666340434918E-2</c:v>
                </c:pt>
                <c:pt idx="303">
                  <c:v>9.9076111040836707E-3</c:v>
                </c:pt>
                <c:pt idx="304">
                  <c:v>1.0282399565862613E-2</c:v>
                </c:pt>
                <c:pt idx="305">
                  <c:v>9.9120038698611163E-3</c:v>
                </c:pt>
                <c:pt idx="306">
                  <c:v>1.0561092463789999E-2</c:v>
                </c:pt>
                <c:pt idx="307">
                  <c:v>1.0191535722289445E-2</c:v>
                </c:pt>
                <c:pt idx="308">
                  <c:v>9.9477253504846215E-3</c:v>
                </c:pt>
                <c:pt idx="309">
                  <c:v>1.0754987856082282E-2</c:v>
                </c:pt>
                <c:pt idx="310">
                  <c:v>1.0027172129885199E-2</c:v>
                </c:pt>
                <c:pt idx="311">
                  <c:v>9.6294833963369263E-3</c:v>
                </c:pt>
                <c:pt idx="312">
                  <c:v>9.8690964568676279E-3</c:v>
                </c:pt>
                <c:pt idx="313">
                  <c:v>9.7549461380882496E-3</c:v>
                </c:pt>
                <c:pt idx="314">
                  <c:v>1.0820557429861715E-2</c:v>
                </c:pt>
                <c:pt idx="315">
                  <c:v>1.0109941341176914E-2</c:v>
                </c:pt>
                <c:pt idx="316">
                  <c:v>9.8897315011501705E-3</c:v>
                </c:pt>
                <c:pt idx="317">
                  <c:v>9.8369403364597027E-3</c:v>
                </c:pt>
                <c:pt idx="318">
                  <c:v>1.0160531747938793E-2</c:v>
                </c:pt>
                <c:pt idx="319">
                  <c:v>1.0488434163362693E-2</c:v>
                </c:pt>
                <c:pt idx="320">
                  <c:v>9.9455751029314601E-3</c:v>
                </c:pt>
                <c:pt idx="321">
                  <c:v>9.9677140433884742E-3</c:v>
                </c:pt>
                <c:pt idx="322">
                  <c:v>1.0430960103944424E-2</c:v>
                </c:pt>
                <c:pt idx="323">
                  <c:v>1.0229789136238921E-2</c:v>
                </c:pt>
                <c:pt idx="324">
                  <c:v>1.0069120934601919E-2</c:v>
                </c:pt>
                <c:pt idx="325">
                  <c:v>1.0328457876351119E-2</c:v>
                </c:pt>
                <c:pt idx="326">
                  <c:v>1.0198193809719015E-2</c:v>
                </c:pt>
                <c:pt idx="327">
                  <c:v>1.0173031522838235E-2</c:v>
                </c:pt>
                <c:pt idx="328">
                  <c:v>1.0471150721743488E-2</c:v>
                </c:pt>
                <c:pt idx="329">
                  <c:v>1.04049862051067E-2</c:v>
                </c:pt>
                <c:pt idx="330">
                  <c:v>1.0466879583751807E-2</c:v>
                </c:pt>
                <c:pt idx="331">
                  <c:v>1.0494480150369849E-2</c:v>
                </c:pt>
                <c:pt idx="332">
                  <c:v>1.1379744771141672E-2</c:v>
                </c:pt>
                <c:pt idx="333">
                  <c:v>1.043377446993575E-2</c:v>
                </c:pt>
                <c:pt idx="334">
                  <c:v>9.8537429770124037E-3</c:v>
                </c:pt>
                <c:pt idx="335">
                  <c:v>1.0428756737944437E-2</c:v>
                </c:pt>
                <c:pt idx="336">
                  <c:v>1.0082193560523273E-2</c:v>
                </c:pt>
                <c:pt idx="337">
                  <c:v>1.0500552238177583E-2</c:v>
                </c:pt>
                <c:pt idx="338">
                  <c:v>1.0771525796475095E-2</c:v>
                </c:pt>
                <c:pt idx="339">
                  <c:v>9.9205056126889912E-3</c:v>
                </c:pt>
                <c:pt idx="340">
                  <c:v>1.0180762550116358E-2</c:v>
                </c:pt>
                <c:pt idx="341">
                  <c:v>1.0365332474839914E-2</c:v>
                </c:pt>
                <c:pt idx="342">
                  <c:v>1.0318912525197389E-2</c:v>
                </c:pt>
                <c:pt idx="343">
                  <c:v>9.8931090245721366E-3</c:v>
                </c:pt>
                <c:pt idx="344">
                  <c:v>1.0070355526557521E-2</c:v>
                </c:pt>
                <c:pt idx="345">
                  <c:v>1.012825788868018E-2</c:v>
                </c:pt>
                <c:pt idx="346">
                  <c:v>9.9624755250357997E-3</c:v>
                </c:pt>
                <c:pt idx="347">
                  <c:v>1.0180567047291682E-2</c:v>
                </c:pt>
                <c:pt idx="348">
                  <c:v>1.0194023549950571E-2</c:v>
                </c:pt>
                <c:pt idx="349">
                  <c:v>9.9987121307558505E-3</c:v>
                </c:pt>
                <c:pt idx="350">
                  <c:v>1.0227483239600682E-2</c:v>
                </c:pt>
                <c:pt idx="351">
                  <c:v>9.7701813157389621E-3</c:v>
                </c:pt>
                <c:pt idx="352">
                  <c:v>1.0323587852487407E-2</c:v>
                </c:pt>
                <c:pt idx="353">
                  <c:v>9.9632497813803463E-3</c:v>
                </c:pt>
                <c:pt idx="354">
                  <c:v>1.0117797651039378E-2</c:v>
                </c:pt>
                <c:pt idx="355">
                  <c:v>1.0049404429057185E-2</c:v>
                </c:pt>
                <c:pt idx="356">
                  <c:v>9.9347672718320852E-3</c:v>
                </c:pt>
                <c:pt idx="357">
                  <c:v>9.8184956557693E-3</c:v>
                </c:pt>
                <c:pt idx="358">
                  <c:v>1.0187506475569277E-2</c:v>
                </c:pt>
                <c:pt idx="359">
                  <c:v>1.0073063431799156E-2</c:v>
                </c:pt>
                <c:pt idx="360">
                  <c:v>1.0616030460101858E-2</c:v>
                </c:pt>
                <c:pt idx="361">
                  <c:v>9.7700929042827348E-3</c:v>
                </c:pt>
                <c:pt idx="362">
                  <c:v>1.003054780914049E-2</c:v>
                </c:pt>
                <c:pt idx="363">
                  <c:v>1.0126012471795306E-2</c:v>
                </c:pt>
                <c:pt idx="364">
                  <c:v>1.0128776797092341E-2</c:v>
                </c:pt>
                <c:pt idx="365">
                  <c:v>1.0055524628864608E-2</c:v>
                </c:pt>
                <c:pt idx="366">
                  <c:v>1.0103473705133849E-2</c:v>
                </c:pt>
                <c:pt idx="367">
                  <c:v>1.0264393148627995E-2</c:v>
                </c:pt>
                <c:pt idx="368">
                  <c:v>1.0218843364918021E-2</c:v>
                </c:pt>
                <c:pt idx="369">
                  <c:v>1.0233812756268409E-2</c:v>
                </c:pt>
                <c:pt idx="370">
                  <c:v>9.9783288704428739E-3</c:v>
                </c:pt>
                <c:pt idx="371">
                  <c:v>1.0019290244863003E-2</c:v>
                </c:pt>
                <c:pt idx="372">
                  <c:v>1.0092487106722815E-2</c:v>
                </c:pt>
                <c:pt idx="373">
                  <c:v>9.8077323487035743E-3</c:v>
                </c:pt>
                <c:pt idx="374">
                  <c:v>1.0884293524687469E-2</c:v>
                </c:pt>
                <c:pt idx="375">
                  <c:v>1.0078191040140155E-2</c:v>
                </c:pt>
                <c:pt idx="376">
                  <c:v>1.0084119933257441E-2</c:v>
                </c:pt>
                <c:pt idx="377">
                  <c:v>1.0266469245428645E-2</c:v>
                </c:pt>
                <c:pt idx="378">
                  <c:v>1.0005691619548503E-2</c:v>
                </c:pt>
                <c:pt idx="379">
                  <c:v>1.0217225381595444E-2</c:v>
                </c:pt>
                <c:pt idx="380">
                  <c:v>1.0207641684156207E-2</c:v>
                </c:pt>
                <c:pt idx="381">
                  <c:v>9.7699997839426969E-3</c:v>
                </c:pt>
                <c:pt idx="382">
                  <c:v>1.0206526655116128E-2</c:v>
                </c:pt>
                <c:pt idx="383">
                  <c:v>1.008438738202256E-2</c:v>
                </c:pt>
                <c:pt idx="384">
                  <c:v>1.0332253113239371E-2</c:v>
                </c:pt>
                <c:pt idx="385">
                  <c:v>9.8011741368030179E-3</c:v>
                </c:pt>
                <c:pt idx="386">
                  <c:v>1.0175032493082806E-2</c:v>
                </c:pt>
                <c:pt idx="387">
                  <c:v>1.0625779406220373E-2</c:v>
                </c:pt>
                <c:pt idx="388">
                  <c:v>1.0231006962900597E-2</c:v>
                </c:pt>
                <c:pt idx="389">
                  <c:v>1.0174417544089136E-2</c:v>
                </c:pt>
                <c:pt idx="390">
                  <c:v>1.0203276216191211E-2</c:v>
                </c:pt>
                <c:pt idx="391">
                  <c:v>1.0253630033140299E-2</c:v>
                </c:pt>
                <c:pt idx="392">
                  <c:v>1.0217695218942377E-2</c:v>
                </c:pt>
                <c:pt idx="393">
                  <c:v>1.0180317523968552E-2</c:v>
                </c:pt>
                <c:pt idx="394">
                  <c:v>1.0125512107216909E-2</c:v>
                </c:pt>
                <c:pt idx="395">
                  <c:v>1.0285759347878046E-2</c:v>
                </c:pt>
                <c:pt idx="396">
                  <c:v>9.8448523167248489E-3</c:v>
                </c:pt>
                <c:pt idx="397">
                  <c:v>1.0238640759264088E-2</c:v>
                </c:pt>
                <c:pt idx="398">
                  <c:v>1.0127762776308584E-2</c:v>
                </c:pt>
                <c:pt idx="399">
                  <c:v>1.0237225655765781E-2</c:v>
                </c:pt>
                <c:pt idx="400">
                  <c:v>1.0240119657596901E-2</c:v>
                </c:pt>
                <c:pt idx="401">
                  <c:v>1.0423680738341745E-2</c:v>
                </c:pt>
                <c:pt idx="402">
                  <c:v>1.0189145180465538E-2</c:v>
                </c:pt>
                <c:pt idx="403">
                  <c:v>1.0165851594442778E-2</c:v>
                </c:pt>
                <c:pt idx="404">
                  <c:v>9.7326694147885553E-3</c:v>
                </c:pt>
                <c:pt idx="405">
                  <c:v>9.9896356559688072E-3</c:v>
                </c:pt>
                <c:pt idx="406">
                  <c:v>1.0185331540980301E-2</c:v>
                </c:pt>
                <c:pt idx="407">
                  <c:v>9.8358678060266307E-3</c:v>
                </c:pt>
                <c:pt idx="408">
                  <c:v>9.9374401258383767E-3</c:v>
                </c:pt>
                <c:pt idx="409">
                  <c:v>9.8760516683509547E-3</c:v>
                </c:pt>
                <c:pt idx="410">
                  <c:v>9.8044593387216807E-3</c:v>
                </c:pt>
                <c:pt idx="411">
                  <c:v>9.858839756711358E-3</c:v>
                </c:pt>
                <c:pt idx="412">
                  <c:v>1.0026601286972402E-2</c:v>
                </c:pt>
                <c:pt idx="413">
                  <c:v>9.307194105656301E-3</c:v>
                </c:pt>
                <c:pt idx="414">
                  <c:v>9.9244366099231745E-3</c:v>
                </c:pt>
                <c:pt idx="415">
                  <c:v>1.0254362617359351E-2</c:v>
                </c:pt>
                <c:pt idx="416">
                  <c:v>1.0220274379873681E-2</c:v>
                </c:pt>
                <c:pt idx="417">
                  <c:v>1.0138748593321093E-2</c:v>
                </c:pt>
                <c:pt idx="418">
                  <c:v>1.0151703404912707E-2</c:v>
                </c:pt>
                <c:pt idx="419">
                  <c:v>9.8991077105068694E-3</c:v>
                </c:pt>
                <c:pt idx="420">
                  <c:v>1.0252078521174138E-2</c:v>
                </c:pt>
                <c:pt idx="421">
                  <c:v>1.0202950435829737E-2</c:v>
                </c:pt>
                <c:pt idx="422">
                  <c:v>1.0547830865989741E-2</c:v>
                </c:pt>
                <c:pt idx="423">
                  <c:v>9.7819823520325071E-3</c:v>
                </c:pt>
                <c:pt idx="424">
                  <c:v>9.720174030052469E-3</c:v>
                </c:pt>
                <c:pt idx="425">
                  <c:v>9.7757005475152814E-3</c:v>
                </c:pt>
                <c:pt idx="426">
                  <c:v>9.9482849135945732E-3</c:v>
                </c:pt>
                <c:pt idx="427">
                  <c:v>9.9420171152088538E-3</c:v>
                </c:pt>
                <c:pt idx="428">
                  <c:v>9.8427816312480314E-3</c:v>
                </c:pt>
                <c:pt idx="429">
                  <c:v>1.0108335211218037E-2</c:v>
                </c:pt>
                <c:pt idx="430">
                  <c:v>9.7398722033832895E-3</c:v>
                </c:pt>
                <c:pt idx="431">
                  <c:v>9.8831297348446912E-3</c:v>
                </c:pt>
                <c:pt idx="432">
                  <c:v>1.0024691834540042E-2</c:v>
                </c:pt>
                <c:pt idx="433">
                  <c:v>9.7909403485128711E-3</c:v>
                </c:pt>
                <c:pt idx="434">
                  <c:v>1.0041136998353E-2</c:v>
                </c:pt>
                <c:pt idx="435">
                  <c:v>9.8008811975093084E-3</c:v>
                </c:pt>
                <c:pt idx="436">
                  <c:v>9.9991300064913146E-3</c:v>
                </c:pt>
                <c:pt idx="437">
                  <c:v>9.9469149262267041E-3</c:v>
                </c:pt>
                <c:pt idx="438">
                  <c:v>9.6579409390224573E-3</c:v>
                </c:pt>
                <c:pt idx="439">
                  <c:v>1.0010544379243588E-2</c:v>
                </c:pt>
                <c:pt idx="440">
                  <c:v>9.4673947994924207E-3</c:v>
                </c:pt>
                <c:pt idx="441">
                  <c:v>9.7947569371789542E-3</c:v>
                </c:pt>
                <c:pt idx="442">
                  <c:v>9.9201041118866691E-3</c:v>
                </c:pt>
                <c:pt idx="443">
                  <c:v>9.9782690163056579E-3</c:v>
                </c:pt>
                <c:pt idx="444">
                  <c:v>9.9942559888326656E-3</c:v>
                </c:pt>
                <c:pt idx="445">
                  <c:v>1.0304083144389261E-2</c:v>
                </c:pt>
                <c:pt idx="446">
                  <c:v>9.8909821529630255E-3</c:v>
                </c:pt>
                <c:pt idx="447">
                  <c:v>9.8959803097604191E-3</c:v>
                </c:pt>
                <c:pt idx="448">
                  <c:v>9.4289578898670671E-3</c:v>
                </c:pt>
                <c:pt idx="449">
                  <c:v>9.9895285021447452E-3</c:v>
                </c:pt>
                <c:pt idx="450">
                  <c:v>9.9655524185239854E-3</c:v>
                </c:pt>
                <c:pt idx="451">
                  <c:v>9.7208068058327012E-3</c:v>
                </c:pt>
                <c:pt idx="452">
                  <c:v>9.4292161698819755E-3</c:v>
                </c:pt>
                <c:pt idx="453">
                  <c:v>1.0089338902648399E-2</c:v>
                </c:pt>
                <c:pt idx="454">
                  <c:v>9.5960593059469523E-3</c:v>
                </c:pt>
                <c:pt idx="455">
                  <c:v>1.016263292980563E-2</c:v>
                </c:pt>
                <c:pt idx="456">
                  <c:v>9.8103218513914143E-3</c:v>
                </c:pt>
                <c:pt idx="457">
                  <c:v>9.9984601185212508E-3</c:v>
                </c:pt>
                <c:pt idx="458">
                  <c:v>1.0172039827668129E-2</c:v>
                </c:pt>
                <c:pt idx="459">
                  <c:v>1.0210747486489246E-2</c:v>
                </c:pt>
                <c:pt idx="460">
                  <c:v>9.9948342553121058E-3</c:v>
                </c:pt>
                <c:pt idx="461">
                  <c:v>9.9868968298426376E-3</c:v>
                </c:pt>
                <c:pt idx="462">
                  <c:v>9.5263694729039866E-3</c:v>
                </c:pt>
                <c:pt idx="463">
                  <c:v>9.8740582023708508E-3</c:v>
                </c:pt>
                <c:pt idx="464">
                  <c:v>9.8277852810105971E-3</c:v>
                </c:pt>
                <c:pt idx="465">
                  <c:v>9.6167337842842978E-3</c:v>
                </c:pt>
                <c:pt idx="466">
                  <c:v>9.6702886199735386E-3</c:v>
                </c:pt>
                <c:pt idx="467">
                  <c:v>9.5624276731160942E-3</c:v>
                </c:pt>
                <c:pt idx="468">
                  <c:v>9.827865093392521E-3</c:v>
                </c:pt>
                <c:pt idx="469">
                  <c:v>1.004041982365648E-2</c:v>
                </c:pt>
                <c:pt idx="470">
                  <c:v>9.6688011271768189E-3</c:v>
                </c:pt>
                <c:pt idx="471">
                  <c:v>9.5615515457900205E-3</c:v>
                </c:pt>
                <c:pt idx="472">
                  <c:v>1.0037915967513876E-2</c:v>
                </c:pt>
                <c:pt idx="473">
                  <c:v>9.9425366802637326E-3</c:v>
                </c:pt>
                <c:pt idx="474">
                  <c:v>9.4314121617873233E-3</c:v>
                </c:pt>
                <c:pt idx="475">
                  <c:v>9.8648931840490915E-3</c:v>
                </c:pt>
                <c:pt idx="476">
                  <c:v>9.7809047508402233E-3</c:v>
                </c:pt>
                <c:pt idx="477">
                  <c:v>1.0211426264015189E-2</c:v>
                </c:pt>
                <c:pt idx="478">
                  <c:v>9.7453507111638117E-3</c:v>
                </c:pt>
                <c:pt idx="479">
                  <c:v>9.8991220958407639E-3</c:v>
                </c:pt>
                <c:pt idx="480">
                  <c:v>9.7132749539395376E-3</c:v>
                </c:pt>
                <c:pt idx="481">
                  <c:v>9.5125865685288229E-3</c:v>
                </c:pt>
                <c:pt idx="482">
                  <c:v>9.8131272227508504E-3</c:v>
                </c:pt>
                <c:pt idx="483">
                  <c:v>9.5282206262627192E-3</c:v>
                </c:pt>
                <c:pt idx="484">
                  <c:v>9.9979691652479896E-3</c:v>
                </c:pt>
                <c:pt idx="485">
                  <c:v>9.8793608326336758E-3</c:v>
                </c:pt>
                <c:pt idx="486">
                  <c:v>9.6712371440564882E-3</c:v>
                </c:pt>
                <c:pt idx="487">
                  <c:v>9.7303584482764174E-3</c:v>
                </c:pt>
                <c:pt idx="488">
                  <c:v>9.6563195230307923E-3</c:v>
                </c:pt>
                <c:pt idx="489">
                  <c:v>1.0380293735957421E-2</c:v>
                </c:pt>
                <c:pt idx="490">
                  <c:v>9.9136841012452282E-3</c:v>
                </c:pt>
                <c:pt idx="491">
                  <c:v>9.9539226979218614E-3</c:v>
                </c:pt>
                <c:pt idx="492">
                  <c:v>9.9334905255371378E-3</c:v>
                </c:pt>
                <c:pt idx="493">
                  <c:v>1.0145678164978971E-2</c:v>
                </c:pt>
                <c:pt idx="494">
                  <c:v>9.7211908038779306E-3</c:v>
                </c:pt>
                <c:pt idx="495">
                  <c:v>9.9003580245750709E-3</c:v>
                </c:pt>
                <c:pt idx="496">
                  <c:v>1.0011048155269639E-2</c:v>
                </c:pt>
                <c:pt idx="497">
                  <c:v>9.7947079766601067E-3</c:v>
                </c:pt>
                <c:pt idx="498">
                  <c:v>9.3002311045611175E-3</c:v>
                </c:pt>
                <c:pt idx="499">
                  <c:v>9.7507702765429419E-3</c:v>
                </c:pt>
                <c:pt idx="500">
                  <c:v>9.5733138389306888E-3</c:v>
                </c:pt>
                <c:pt idx="501">
                  <c:v>9.6716842558612591E-3</c:v>
                </c:pt>
                <c:pt idx="502">
                  <c:v>9.5577469825820563E-3</c:v>
                </c:pt>
                <c:pt idx="503">
                  <c:v>9.9112740310770865E-3</c:v>
                </c:pt>
                <c:pt idx="504">
                  <c:v>9.8000070573594812E-3</c:v>
                </c:pt>
                <c:pt idx="505">
                  <c:v>9.8406351274453758E-3</c:v>
                </c:pt>
                <c:pt idx="506">
                  <c:v>9.5919345673368666E-3</c:v>
                </c:pt>
                <c:pt idx="507">
                  <c:v>1.0056215907582896E-2</c:v>
                </c:pt>
                <c:pt idx="508">
                  <c:v>9.3792047200808339E-3</c:v>
                </c:pt>
                <c:pt idx="509">
                  <c:v>9.3866311169985665E-3</c:v>
                </c:pt>
                <c:pt idx="510">
                  <c:v>1.0129348842967701E-2</c:v>
                </c:pt>
                <c:pt idx="511">
                  <c:v>1.0217713058303664E-2</c:v>
                </c:pt>
                <c:pt idx="512">
                  <c:v>1.0560310173395218E-2</c:v>
                </c:pt>
                <c:pt idx="513">
                  <c:v>9.8280651499488107E-3</c:v>
                </c:pt>
                <c:pt idx="514">
                  <c:v>1.0330886394301525E-2</c:v>
                </c:pt>
                <c:pt idx="515">
                  <c:v>9.8771396023692604E-3</c:v>
                </c:pt>
                <c:pt idx="516">
                  <c:v>9.9439457141716828E-3</c:v>
                </c:pt>
                <c:pt idx="517">
                  <c:v>1.0066209982147268E-2</c:v>
                </c:pt>
                <c:pt idx="518">
                  <c:v>9.6472390566543775E-3</c:v>
                </c:pt>
                <c:pt idx="519">
                  <c:v>9.6056266517467737E-3</c:v>
                </c:pt>
                <c:pt idx="520">
                  <c:v>9.4215178124002746E-3</c:v>
                </c:pt>
                <c:pt idx="521">
                  <c:v>1.0006030847217131E-2</c:v>
                </c:pt>
                <c:pt idx="522">
                  <c:v>9.7816608017868966E-3</c:v>
                </c:pt>
                <c:pt idx="523">
                  <c:v>9.5536778462541171E-3</c:v>
                </c:pt>
                <c:pt idx="524">
                  <c:v>9.6109904517929293E-3</c:v>
                </c:pt>
                <c:pt idx="525">
                  <c:v>9.7103037889210309E-3</c:v>
                </c:pt>
                <c:pt idx="526">
                  <c:v>9.8913895039924107E-3</c:v>
                </c:pt>
                <c:pt idx="527">
                  <c:v>9.4181004534594388E-3</c:v>
                </c:pt>
                <c:pt idx="528">
                  <c:v>9.2153833977136508E-3</c:v>
                </c:pt>
                <c:pt idx="529">
                  <c:v>9.7979630877383355E-3</c:v>
                </c:pt>
                <c:pt idx="530">
                  <c:v>9.8188340108269091E-3</c:v>
                </c:pt>
                <c:pt idx="531">
                  <c:v>1.0041350611040884E-2</c:v>
                </c:pt>
                <c:pt idx="532">
                  <c:v>1.0044856492735782E-2</c:v>
                </c:pt>
                <c:pt idx="533">
                  <c:v>9.894760506422056E-3</c:v>
                </c:pt>
                <c:pt idx="534">
                  <c:v>9.716093019523914E-3</c:v>
                </c:pt>
                <c:pt idx="535">
                  <c:v>9.862822433005727E-3</c:v>
                </c:pt>
                <c:pt idx="536">
                  <c:v>9.5254899084964793E-3</c:v>
                </c:pt>
                <c:pt idx="537">
                  <c:v>9.6136090782722051E-3</c:v>
                </c:pt>
                <c:pt idx="538">
                  <c:v>1.0073972267019381E-2</c:v>
                </c:pt>
                <c:pt idx="539">
                  <c:v>1.0253812717754478E-2</c:v>
                </c:pt>
                <c:pt idx="540">
                  <c:v>9.6746664111066454E-3</c:v>
                </c:pt>
                <c:pt idx="541">
                  <c:v>9.6930013764717961E-3</c:v>
                </c:pt>
                <c:pt idx="542">
                  <c:v>9.4972001509771326E-3</c:v>
                </c:pt>
                <c:pt idx="543">
                  <c:v>1.0030711923953219E-2</c:v>
                </c:pt>
                <c:pt idx="544">
                  <c:v>9.9588922642355297E-3</c:v>
                </c:pt>
                <c:pt idx="545">
                  <c:v>1.0030506239909569E-2</c:v>
                </c:pt>
                <c:pt idx="546">
                  <c:v>9.8979233147164676E-3</c:v>
                </c:pt>
                <c:pt idx="547">
                  <c:v>9.8467555643755155E-3</c:v>
                </c:pt>
                <c:pt idx="548">
                  <c:v>1.0199655852764035E-2</c:v>
                </c:pt>
                <c:pt idx="549">
                  <c:v>1.0157510187458899E-2</c:v>
                </c:pt>
                <c:pt idx="550">
                  <c:v>1.0180329276134582E-2</c:v>
                </c:pt>
                <c:pt idx="551">
                  <c:v>1.0553982873774495E-2</c:v>
                </c:pt>
                <c:pt idx="552">
                  <c:v>9.906468878685442E-3</c:v>
                </c:pt>
                <c:pt idx="553">
                  <c:v>9.7332698186010595E-3</c:v>
                </c:pt>
                <c:pt idx="554">
                  <c:v>1.0034802735006187E-2</c:v>
                </c:pt>
                <c:pt idx="555">
                  <c:v>9.797277632366673E-3</c:v>
                </c:pt>
                <c:pt idx="556">
                  <c:v>9.6120358783769125E-3</c:v>
                </c:pt>
                <c:pt idx="557">
                  <c:v>9.8230144313356492E-3</c:v>
                </c:pt>
                <c:pt idx="558">
                  <c:v>9.7267720734629786E-3</c:v>
                </c:pt>
                <c:pt idx="559">
                  <c:v>1.0865337937554962E-2</c:v>
                </c:pt>
                <c:pt idx="560">
                  <c:v>1.0794085839165522E-2</c:v>
                </c:pt>
                <c:pt idx="561">
                  <c:v>1.092744122056442E-2</c:v>
                </c:pt>
                <c:pt idx="562">
                  <c:v>1.10912587288761E-2</c:v>
                </c:pt>
                <c:pt idx="563">
                  <c:v>1.1244152697448504E-2</c:v>
                </c:pt>
                <c:pt idx="564">
                  <c:v>1.1000627734715806E-2</c:v>
                </c:pt>
                <c:pt idx="565">
                  <c:v>9.4161968500073613E-3</c:v>
                </c:pt>
                <c:pt idx="566">
                  <c:v>9.6340533897869927E-3</c:v>
                </c:pt>
                <c:pt idx="567">
                  <c:v>9.9840750465899613E-3</c:v>
                </c:pt>
                <c:pt idx="568">
                  <c:v>9.7852779054900425E-3</c:v>
                </c:pt>
                <c:pt idx="569">
                  <c:v>9.1717044011244021E-3</c:v>
                </c:pt>
                <c:pt idx="570">
                  <c:v>9.6252268332186666E-3</c:v>
                </c:pt>
                <c:pt idx="571">
                  <c:v>9.6148145807542166E-3</c:v>
                </c:pt>
                <c:pt idx="572">
                  <c:v>9.8609510018504362E-3</c:v>
                </c:pt>
                <c:pt idx="573">
                  <c:v>9.8501965528700903E-3</c:v>
                </c:pt>
                <c:pt idx="574">
                  <c:v>9.4862855488990119E-3</c:v>
                </c:pt>
                <c:pt idx="575">
                  <c:v>9.8705222994524659E-3</c:v>
                </c:pt>
                <c:pt idx="576">
                  <c:v>9.8368819563685768E-3</c:v>
                </c:pt>
                <c:pt idx="577">
                  <c:v>9.7000993819273112E-3</c:v>
                </c:pt>
              </c:numCache>
            </c:numRef>
          </c:yVal>
        </c:ser>
        <c:axId val="54063488"/>
        <c:axId val="54065024"/>
      </c:scatterChart>
      <c:valAx>
        <c:axId val="54063488"/>
        <c:scaling>
          <c:orientation val="minMax"/>
        </c:scaling>
        <c:axPos val="b"/>
        <c:numFmt formatCode="General" sourceLinked="1"/>
        <c:tickLblPos val="nextTo"/>
        <c:crossAx val="54065024"/>
        <c:crosses val="autoZero"/>
        <c:crossBetween val="midCat"/>
      </c:valAx>
      <c:valAx>
        <c:axId val="54065024"/>
        <c:scaling>
          <c:orientation val="minMax"/>
        </c:scaling>
        <c:axPos val="l"/>
        <c:numFmt formatCode="General" sourceLinked="1"/>
        <c:tickLblPos val="nextTo"/>
        <c:crossAx val="54063488"/>
        <c:crosses val="autoZero"/>
        <c:crossBetween val="midCat"/>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N/q:pi+</a:t>
            </a:r>
          </a:p>
        </c:rich>
      </c:tx>
      <c:layout/>
    </c:title>
    <c:plotArea>
      <c:layout/>
      <c:scatterChart>
        <c:scatterStyle val="lineMarker"/>
        <c:ser>
          <c:idx val="0"/>
          <c:order val="0"/>
          <c:tx>
            <c:v>sector 1</c:v>
          </c:tx>
          <c:spPr>
            <a:ln>
              <a:noFill/>
            </a:ln>
          </c:spPr>
          <c:marker>
            <c:symbol val="diamond"/>
            <c:size val="3"/>
          </c:marker>
          <c:xVal>
            <c:numRef>
              <c:f>'s1'!$A$2:$A$609</c:f>
              <c:numCache>
                <c:formatCode>General</c:formatCode>
                <c:ptCount val="577"/>
                <c:pt idx="0">
                  <c:v>37658</c:v>
                </c:pt>
                <c:pt idx="1">
                  <c:v>37659</c:v>
                </c:pt>
                <c:pt idx="2">
                  <c:v>37661</c:v>
                </c:pt>
                <c:pt idx="3">
                  <c:v>37662</c:v>
                </c:pt>
                <c:pt idx="4">
                  <c:v>37664</c:v>
                </c:pt>
                <c:pt idx="5">
                  <c:v>37665</c:v>
                </c:pt>
                <c:pt idx="6">
                  <c:v>37666</c:v>
                </c:pt>
                <c:pt idx="7">
                  <c:v>37667</c:v>
                </c:pt>
                <c:pt idx="8">
                  <c:v>37670</c:v>
                </c:pt>
                <c:pt idx="9">
                  <c:v>37672</c:v>
                </c:pt>
                <c:pt idx="10">
                  <c:v>37673</c:v>
                </c:pt>
                <c:pt idx="11">
                  <c:v>37674</c:v>
                </c:pt>
                <c:pt idx="12">
                  <c:v>37675</c:v>
                </c:pt>
                <c:pt idx="13">
                  <c:v>37677</c:v>
                </c:pt>
                <c:pt idx="14">
                  <c:v>37678</c:v>
                </c:pt>
                <c:pt idx="15">
                  <c:v>37679</c:v>
                </c:pt>
                <c:pt idx="16">
                  <c:v>37680</c:v>
                </c:pt>
                <c:pt idx="17">
                  <c:v>37681</c:v>
                </c:pt>
                <c:pt idx="18">
                  <c:v>37683</c:v>
                </c:pt>
                <c:pt idx="19">
                  <c:v>37684</c:v>
                </c:pt>
                <c:pt idx="20">
                  <c:v>37685</c:v>
                </c:pt>
                <c:pt idx="21">
                  <c:v>37686</c:v>
                </c:pt>
                <c:pt idx="22">
                  <c:v>37687</c:v>
                </c:pt>
                <c:pt idx="23">
                  <c:v>37688</c:v>
                </c:pt>
                <c:pt idx="24">
                  <c:v>37689</c:v>
                </c:pt>
                <c:pt idx="25">
                  <c:v>37690</c:v>
                </c:pt>
                <c:pt idx="26">
                  <c:v>37691</c:v>
                </c:pt>
                <c:pt idx="27">
                  <c:v>37692</c:v>
                </c:pt>
                <c:pt idx="28">
                  <c:v>37693</c:v>
                </c:pt>
                <c:pt idx="29">
                  <c:v>37694</c:v>
                </c:pt>
                <c:pt idx="30">
                  <c:v>37698</c:v>
                </c:pt>
                <c:pt idx="31">
                  <c:v>37699</c:v>
                </c:pt>
                <c:pt idx="32">
                  <c:v>37700</c:v>
                </c:pt>
                <c:pt idx="33">
                  <c:v>37701</c:v>
                </c:pt>
                <c:pt idx="34">
                  <c:v>37702</c:v>
                </c:pt>
                <c:pt idx="35">
                  <c:v>37703</c:v>
                </c:pt>
                <c:pt idx="36">
                  <c:v>37704</c:v>
                </c:pt>
                <c:pt idx="37">
                  <c:v>37705</c:v>
                </c:pt>
                <c:pt idx="38">
                  <c:v>37706</c:v>
                </c:pt>
                <c:pt idx="39">
                  <c:v>37707</c:v>
                </c:pt>
                <c:pt idx="40">
                  <c:v>37708</c:v>
                </c:pt>
                <c:pt idx="41">
                  <c:v>37709</c:v>
                </c:pt>
                <c:pt idx="42">
                  <c:v>37710</c:v>
                </c:pt>
                <c:pt idx="43">
                  <c:v>37711</c:v>
                </c:pt>
                <c:pt idx="44">
                  <c:v>37712</c:v>
                </c:pt>
                <c:pt idx="45">
                  <c:v>37713</c:v>
                </c:pt>
                <c:pt idx="46">
                  <c:v>37714</c:v>
                </c:pt>
                <c:pt idx="47">
                  <c:v>37715</c:v>
                </c:pt>
                <c:pt idx="48">
                  <c:v>37716</c:v>
                </c:pt>
                <c:pt idx="49">
                  <c:v>37717</c:v>
                </c:pt>
                <c:pt idx="50">
                  <c:v>37719</c:v>
                </c:pt>
                <c:pt idx="51">
                  <c:v>37721</c:v>
                </c:pt>
                <c:pt idx="52">
                  <c:v>37722</c:v>
                </c:pt>
                <c:pt idx="53">
                  <c:v>37723</c:v>
                </c:pt>
                <c:pt idx="54">
                  <c:v>37724</c:v>
                </c:pt>
                <c:pt idx="55">
                  <c:v>37725</c:v>
                </c:pt>
                <c:pt idx="56">
                  <c:v>37726</c:v>
                </c:pt>
                <c:pt idx="57">
                  <c:v>37740</c:v>
                </c:pt>
                <c:pt idx="58">
                  <c:v>37744</c:v>
                </c:pt>
                <c:pt idx="59">
                  <c:v>37745</c:v>
                </c:pt>
                <c:pt idx="60">
                  <c:v>37746</c:v>
                </c:pt>
                <c:pt idx="61">
                  <c:v>37747</c:v>
                </c:pt>
                <c:pt idx="62">
                  <c:v>37748</c:v>
                </c:pt>
                <c:pt idx="63">
                  <c:v>37750</c:v>
                </c:pt>
                <c:pt idx="64">
                  <c:v>37753</c:v>
                </c:pt>
                <c:pt idx="65">
                  <c:v>37762</c:v>
                </c:pt>
                <c:pt idx="66">
                  <c:v>37763</c:v>
                </c:pt>
                <c:pt idx="67">
                  <c:v>37766</c:v>
                </c:pt>
                <c:pt idx="68">
                  <c:v>37767</c:v>
                </c:pt>
                <c:pt idx="69">
                  <c:v>37769</c:v>
                </c:pt>
                <c:pt idx="70">
                  <c:v>37770</c:v>
                </c:pt>
                <c:pt idx="71">
                  <c:v>37772</c:v>
                </c:pt>
                <c:pt idx="72">
                  <c:v>37773</c:v>
                </c:pt>
                <c:pt idx="73">
                  <c:v>37775</c:v>
                </c:pt>
                <c:pt idx="74">
                  <c:v>37776</c:v>
                </c:pt>
                <c:pt idx="75">
                  <c:v>37778</c:v>
                </c:pt>
                <c:pt idx="76">
                  <c:v>37780</c:v>
                </c:pt>
                <c:pt idx="77">
                  <c:v>37781</c:v>
                </c:pt>
                <c:pt idx="78">
                  <c:v>37782</c:v>
                </c:pt>
                <c:pt idx="79">
                  <c:v>37783</c:v>
                </c:pt>
                <c:pt idx="80">
                  <c:v>37784</c:v>
                </c:pt>
                <c:pt idx="81">
                  <c:v>37785</c:v>
                </c:pt>
                <c:pt idx="82">
                  <c:v>37788</c:v>
                </c:pt>
                <c:pt idx="83">
                  <c:v>37789</c:v>
                </c:pt>
                <c:pt idx="84">
                  <c:v>37790</c:v>
                </c:pt>
                <c:pt idx="85">
                  <c:v>37801</c:v>
                </c:pt>
                <c:pt idx="86">
                  <c:v>37802</c:v>
                </c:pt>
                <c:pt idx="87">
                  <c:v>37803</c:v>
                </c:pt>
                <c:pt idx="88">
                  <c:v>37804</c:v>
                </c:pt>
                <c:pt idx="89">
                  <c:v>37805</c:v>
                </c:pt>
                <c:pt idx="90">
                  <c:v>37806</c:v>
                </c:pt>
                <c:pt idx="91">
                  <c:v>37807</c:v>
                </c:pt>
                <c:pt idx="92">
                  <c:v>37808</c:v>
                </c:pt>
                <c:pt idx="93">
                  <c:v>37809</c:v>
                </c:pt>
                <c:pt idx="94">
                  <c:v>37810</c:v>
                </c:pt>
                <c:pt idx="95">
                  <c:v>37811</c:v>
                </c:pt>
                <c:pt idx="96">
                  <c:v>37812</c:v>
                </c:pt>
                <c:pt idx="97">
                  <c:v>37813</c:v>
                </c:pt>
                <c:pt idx="98">
                  <c:v>37814</c:v>
                </c:pt>
                <c:pt idx="99">
                  <c:v>37815</c:v>
                </c:pt>
                <c:pt idx="100">
                  <c:v>37816</c:v>
                </c:pt>
                <c:pt idx="101">
                  <c:v>37817</c:v>
                </c:pt>
                <c:pt idx="102">
                  <c:v>37818</c:v>
                </c:pt>
                <c:pt idx="103">
                  <c:v>37819</c:v>
                </c:pt>
                <c:pt idx="104">
                  <c:v>37820</c:v>
                </c:pt>
                <c:pt idx="105">
                  <c:v>37822</c:v>
                </c:pt>
                <c:pt idx="106">
                  <c:v>37823</c:v>
                </c:pt>
                <c:pt idx="107">
                  <c:v>37824</c:v>
                </c:pt>
                <c:pt idx="108">
                  <c:v>37825</c:v>
                </c:pt>
                <c:pt idx="109">
                  <c:v>37828</c:v>
                </c:pt>
                <c:pt idx="110">
                  <c:v>37831</c:v>
                </c:pt>
                <c:pt idx="111">
                  <c:v>37832</c:v>
                </c:pt>
                <c:pt idx="112">
                  <c:v>37833</c:v>
                </c:pt>
                <c:pt idx="113">
                  <c:v>37844</c:v>
                </c:pt>
                <c:pt idx="114">
                  <c:v>37845</c:v>
                </c:pt>
                <c:pt idx="115">
                  <c:v>37846</c:v>
                </c:pt>
                <c:pt idx="116">
                  <c:v>37847</c:v>
                </c:pt>
                <c:pt idx="117">
                  <c:v>37848</c:v>
                </c:pt>
                <c:pt idx="118">
                  <c:v>37849</c:v>
                </c:pt>
                <c:pt idx="119">
                  <c:v>37850</c:v>
                </c:pt>
                <c:pt idx="120">
                  <c:v>37851</c:v>
                </c:pt>
                <c:pt idx="121">
                  <c:v>37852</c:v>
                </c:pt>
                <c:pt idx="122">
                  <c:v>38046</c:v>
                </c:pt>
                <c:pt idx="123">
                  <c:v>38047</c:v>
                </c:pt>
                <c:pt idx="124">
                  <c:v>38048</c:v>
                </c:pt>
                <c:pt idx="125">
                  <c:v>38049</c:v>
                </c:pt>
                <c:pt idx="126">
                  <c:v>38050</c:v>
                </c:pt>
                <c:pt idx="127">
                  <c:v>38051</c:v>
                </c:pt>
                <c:pt idx="128">
                  <c:v>38052</c:v>
                </c:pt>
                <c:pt idx="129">
                  <c:v>38053</c:v>
                </c:pt>
                <c:pt idx="130">
                  <c:v>38070</c:v>
                </c:pt>
                <c:pt idx="131">
                  <c:v>38071</c:v>
                </c:pt>
                <c:pt idx="132">
                  <c:v>38072</c:v>
                </c:pt>
                <c:pt idx="133">
                  <c:v>38074</c:v>
                </c:pt>
                <c:pt idx="134">
                  <c:v>38075</c:v>
                </c:pt>
                <c:pt idx="135">
                  <c:v>38076</c:v>
                </c:pt>
                <c:pt idx="136">
                  <c:v>38077</c:v>
                </c:pt>
                <c:pt idx="137">
                  <c:v>38078</c:v>
                </c:pt>
                <c:pt idx="138">
                  <c:v>38079</c:v>
                </c:pt>
                <c:pt idx="139">
                  <c:v>38080</c:v>
                </c:pt>
                <c:pt idx="140">
                  <c:v>38081</c:v>
                </c:pt>
                <c:pt idx="141">
                  <c:v>38082</c:v>
                </c:pt>
                <c:pt idx="142">
                  <c:v>38083</c:v>
                </c:pt>
                <c:pt idx="143">
                  <c:v>38084</c:v>
                </c:pt>
                <c:pt idx="144">
                  <c:v>38085</c:v>
                </c:pt>
                <c:pt idx="145">
                  <c:v>38086</c:v>
                </c:pt>
                <c:pt idx="146">
                  <c:v>38089</c:v>
                </c:pt>
                <c:pt idx="147">
                  <c:v>38090</c:v>
                </c:pt>
                <c:pt idx="148">
                  <c:v>38091</c:v>
                </c:pt>
                <c:pt idx="149">
                  <c:v>38092</c:v>
                </c:pt>
                <c:pt idx="150">
                  <c:v>38093</c:v>
                </c:pt>
                <c:pt idx="151">
                  <c:v>38094</c:v>
                </c:pt>
                <c:pt idx="152">
                  <c:v>38095</c:v>
                </c:pt>
                <c:pt idx="153">
                  <c:v>38096</c:v>
                </c:pt>
                <c:pt idx="154">
                  <c:v>38097</c:v>
                </c:pt>
                <c:pt idx="155">
                  <c:v>38098</c:v>
                </c:pt>
                <c:pt idx="156">
                  <c:v>38099</c:v>
                </c:pt>
                <c:pt idx="157">
                  <c:v>38100</c:v>
                </c:pt>
                <c:pt idx="158">
                  <c:v>38114</c:v>
                </c:pt>
                <c:pt idx="159">
                  <c:v>38117</c:v>
                </c:pt>
                <c:pt idx="160">
                  <c:v>38118</c:v>
                </c:pt>
                <c:pt idx="161">
                  <c:v>38119</c:v>
                </c:pt>
                <c:pt idx="162">
                  <c:v>38120</c:v>
                </c:pt>
                <c:pt idx="163">
                  <c:v>38121</c:v>
                </c:pt>
                <c:pt idx="164">
                  <c:v>38122</c:v>
                </c:pt>
                <c:pt idx="165">
                  <c:v>38131</c:v>
                </c:pt>
                <c:pt idx="166">
                  <c:v>38132</c:v>
                </c:pt>
                <c:pt idx="167">
                  <c:v>38133</c:v>
                </c:pt>
                <c:pt idx="168">
                  <c:v>38134</c:v>
                </c:pt>
                <c:pt idx="169">
                  <c:v>38135</c:v>
                </c:pt>
                <c:pt idx="170">
                  <c:v>38136</c:v>
                </c:pt>
                <c:pt idx="171">
                  <c:v>38137</c:v>
                </c:pt>
                <c:pt idx="172">
                  <c:v>38138</c:v>
                </c:pt>
                <c:pt idx="173">
                  <c:v>38139</c:v>
                </c:pt>
                <c:pt idx="174">
                  <c:v>38140</c:v>
                </c:pt>
                <c:pt idx="175">
                  <c:v>38141</c:v>
                </c:pt>
                <c:pt idx="176">
                  <c:v>38142</c:v>
                </c:pt>
                <c:pt idx="177">
                  <c:v>38143</c:v>
                </c:pt>
                <c:pt idx="178">
                  <c:v>38144</c:v>
                </c:pt>
                <c:pt idx="179">
                  <c:v>38146</c:v>
                </c:pt>
                <c:pt idx="180">
                  <c:v>38172</c:v>
                </c:pt>
                <c:pt idx="181">
                  <c:v>38173</c:v>
                </c:pt>
                <c:pt idx="182">
                  <c:v>38174</c:v>
                </c:pt>
                <c:pt idx="183">
                  <c:v>38175</c:v>
                </c:pt>
                <c:pt idx="184">
                  <c:v>38176</c:v>
                </c:pt>
                <c:pt idx="185">
                  <c:v>38177</c:v>
                </c:pt>
                <c:pt idx="186">
                  <c:v>38182</c:v>
                </c:pt>
                <c:pt idx="187">
                  <c:v>38183</c:v>
                </c:pt>
                <c:pt idx="188">
                  <c:v>38184</c:v>
                </c:pt>
                <c:pt idx="189">
                  <c:v>38185</c:v>
                </c:pt>
                <c:pt idx="190">
                  <c:v>38186</c:v>
                </c:pt>
                <c:pt idx="191">
                  <c:v>38187</c:v>
                </c:pt>
                <c:pt idx="192">
                  <c:v>38188</c:v>
                </c:pt>
                <c:pt idx="193">
                  <c:v>38189</c:v>
                </c:pt>
                <c:pt idx="194">
                  <c:v>38190</c:v>
                </c:pt>
                <c:pt idx="195">
                  <c:v>38191</c:v>
                </c:pt>
                <c:pt idx="196">
                  <c:v>38192</c:v>
                </c:pt>
                <c:pt idx="197">
                  <c:v>38194</c:v>
                </c:pt>
                <c:pt idx="198">
                  <c:v>38195</c:v>
                </c:pt>
                <c:pt idx="199">
                  <c:v>38196</c:v>
                </c:pt>
                <c:pt idx="200">
                  <c:v>38197</c:v>
                </c:pt>
                <c:pt idx="201">
                  <c:v>38198</c:v>
                </c:pt>
                <c:pt idx="202">
                  <c:v>38199</c:v>
                </c:pt>
                <c:pt idx="203">
                  <c:v>38200</c:v>
                </c:pt>
                <c:pt idx="204">
                  <c:v>38201</c:v>
                </c:pt>
                <c:pt idx="205">
                  <c:v>38203</c:v>
                </c:pt>
                <c:pt idx="206">
                  <c:v>38204</c:v>
                </c:pt>
                <c:pt idx="207">
                  <c:v>38205</c:v>
                </c:pt>
                <c:pt idx="208">
                  <c:v>38206</c:v>
                </c:pt>
                <c:pt idx="209">
                  <c:v>38207</c:v>
                </c:pt>
                <c:pt idx="210">
                  <c:v>38208</c:v>
                </c:pt>
                <c:pt idx="211">
                  <c:v>38209</c:v>
                </c:pt>
                <c:pt idx="212">
                  <c:v>38210</c:v>
                </c:pt>
                <c:pt idx="213">
                  <c:v>38211</c:v>
                </c:pt>
                <c:pt idx="214">
                  <c:v>38212</c:v>
                </c:pt>
                <c:pt idx="215">
                  <c:v>38213</c:v>
                </c:pt>
                <c:pt idx="216">
                  <c:v>38214</c:v>
                </c:pt>
                <c:pt idx="217">
                  <c:v>38215</c:v>
                </c:pt>
                <c:pt idx="218">
                  <c:v>38216</c:v>
                </c:pt>
                <c:pt idx="219">
                  <c:v>38217</c:v>
                </c:pt>
                <c:pt idx="220">
                  <c:v>38218</c:v>
                </c:pt>
                <c:pt idx="221">
                  <c:v>38219</c:v>
                </c:pt>
                <c:pt idx="222">
                  <c:v>38220</c:v>
                </c:pt>
                <c:pt idx="223">
                  <c:v>38221</c:v>
                </c:pt>
                <c:pt idx="224">
                  <c:v>38222</c:v>
                </c:pt>
                <c:pt idx="225">
                  <c:v>38223</c:v>
                </c:pt>
                <c:pt idx="226">
                  <c:v>38225</c:v>
                </c:pt>
                <c:pt idx="227">
                  <c:v>38226</c:v>
                </c:pt>
                <c:pt idx="228">
                  <c:v>38265</c:v>
                </c:pt>
                <c:pt idx="229">
                  <c:v>38266</c:v>
                </c:pt>
                <c:pt idx="230">
                  <c:v>38268</c:v>
                </c:pt>
                <c:pt idx="231">
                  <c:v>38271</c:v>
                </c:pt>
                <c:pt idx="232">
                  <c:v>38272</c:v>
                </c:pt>
                <c:pt idx="233">
                  <c:v>38273</c:v>
                </c:pt>
                <c:pt idx="234">
                  <c:v>38274</c:v>
                </c:pt>
                <c:pt idx="235">
                  <c:v>38275</c:v>
                </c:pt>
                <c:pt idx="236">
                  <c:v>38276</c:v>
                </c:pt>
                <c:pt idx="237">
                  <c:v>38277</c:v>
                </c:pt>
                <c:pt idx="238">
                  <c:v>38278</c:v>
                </c:pt>
                <c:pt idx="239">
                  <c:v>38283</c:v>
                </c:pt>
                <c:pt idx="240">
                  <c:v>38284</c:v>
                </c:pt>
                <c:pt idx="241">
                  <c:v>38285</c:v>
                </c:pt>
                <c:pt idx="242">
                  <c:v>38286</c:v>
                </c:pt>
                <c:pt idx="243">
                  <c:v>38288</c:v>
                </c:pt>
                <c:pt idx="244">
                  <c:v>38289</c:v>
                </c:pt>
                <c:pt idx="245">
                  <c:v>38290</c:v>
                </c:pt>
                <c:pt idx="246">
                  <c:v>38300</c:v>
                </c:pt>
                <c:pt idx="247">
                  <c:v>38301</c:v>
                </c:pt>
                <c:pt idx="248">
                  <c:v>38302</c:v>
                </c:pt>
                <c:pt idx="249">
                  <c:v>38304</c:v>
                </c:pt>
                <c:pt idx="250">
                  <c:v>38305</c:v>
                </c:pt>
                <c:pt idx="251">
                  <c:v>38306</c:v>
                </c:pt>
                <c:pt idx="252">
                  <c:v>38307</c:v>
                </c:pt>
                <c:pt idx="253">
                  <c:v>38309</c:v>
                </c:pt>
                <c:pt idx="254">
                  <c:v>38310</c:v>
                </c:pt>
                <c:pt idx="255">
                  <c:v>38312</c:v>
                </c:pt>
                <c:pt idx="256">
                  <c:v>38313</c:v>
                </c:pt>
                <c:pt idx="257">
                  <c:v>38314</c:v>
                </c:pt>
                <c:pt idx="258">
                  <c:v>38315</c:v>
                </c:pt>
                <c:pt idx="259">
                  <c:v>38317</c:v>
                </c:pt>
                <c:pt idx="260">
                  <c:v>38318</c:v>
                </c:pt>
                <c:pt idx="261">
                  <c:v>38320</c:v>
                </c:pt>
                <c:pt idx="262">
                  <c:v>38322</c:v>
                </c:pt>
                <c:pt idx="263">
                  <c:v>38328</c:v>
                </c:pt>
                <c:pt idx="264">
                  <c:v>38331</c:v>
                </c:pt>
                <c:pt idx="265">
                  <c:v>38337</c:v>
                </c:pt>
                <c:pt idx="266">
                  <c:v>38338</c:v>
                </c:pt>
                <c:pt idx="267">
                  <c:v>38341</c:v>
                </c:pt>
                <c:pt idx="268">
                  <c:v>38342</c:v>
                </c:pt>
                <c:pt idx="269">
                  <c:v>38344</c:v>
                </c:pt>
                <c:pt idx="270">
                  <c:v>38346</c:v>
                </c:pt>
                <c:pt idx="271">
                  <c:v>38347</c:v>
                </c:pt>
                <c:pt idx="272">
                  <c:v>38350</c:v>
                </c:pt>
                <c:pt idx="273">
                  <c:v>38351</c:v>
                </c:pt>
                <c:pt idx="274">
                  <c:v>38353</c:v>
                </c:pt>
                <c:pt idx="275">
                  <c:v>38354</c:v>
                </c:pt>
                <c:pt idx="276">
                  <c:v>38355</c:v>
                </c:pt>
                <c:pt idx="277">
                  <c:v>38356</c:v>
                </c:pt>
                <c:pt idx="278">
                  <c:v>38359</c:v>
                </c:pt>
                <c:pt idx="279">
                  <c:v>38360</c:v>
                </c:pt>
                <c:pt idx="280">
                  <c:v>38364</c:v>
                </c:pt>
                <c:pt idx="281">
                  <c:v>38365</c:v>
                </c:pt>
                <c:pt idx="282">
                  <c:v>38378</c:v>
                </c:pt>
                <c:pt idx="283">
                  <c:v>38379</c:v>
                </c:pt>
                <c:pt idx="284">
                  <c:v>38380</c:v>
                </c:pt>
                <c:pt idx="285">
                  <c:v>38381</c:v>
                </c:pt>
                <c:pt idx="286">
                  <c:v>38382</c:v>
                </c:pt>
                <c:pt idx="287">
                  <c:v>38383</c:v>
                </c:pt>
                <c:pt idx="288">
                  <c:v>38384</c:v>
                </c:pt>
                <c:pt idx="289">
                  <c:v>38385</c:v>
                </c:pt>
                <c:pt idx="290">
                  <c:v>38387</c:v>
                </c:pt>
                <c:pt idx="291">
                  <c:v>38388</c:v>
                </c:pt>
                <c:pt idx="292">
                  <c:v>38389</c:v>
                </c:pt>
                <c:pt idx="293">
                  <c:v>38390</c:v>
                </c:pt>
                <c:pt idx="294">
                  <c:v>38391</c:v>
                </c:pt>
                <c:pt idx="295">
                  <c:v>38392</c:v>
                </c:pt>
                <c:pt idx="296">
                  <c:v>38393</c:v>
                </c:pt>
                <c:pt idx="297">
                  <c:v>38394</c:v>
                </c:pt>
                <c:pt idx="298">
                  <c:v>38395</c:v>
                </c:pt>
                <c:pt idx="299">
                  <c:v>38396</c:v>
                </c:pt>
                <c:pt idx="300">
                  <c:v>38397</c:v>
                </c:pt>
                <c:pt idx="301">
                  <c:v>38398</c:v>
                </c:pt>
                <c:pt idx="302">
                  <c:v>38399</c:v>
                </c:pt>
                <c:pt idx="303">
                  <c:v>38400</c:v>
                </c:pt>
                <c:pt idx="304">
                  <c:v>38401</c:v>
                </c:pt>
                <c:pt idx="305">
                  <c:v>38402</c:v>
                </c:pt>
                <c:pt idx="306">
                  <c:v>38403</c:v>
                </c:pt>
                <c:pt idx="307">
                  <c:v>38404</c:v>
                </c:pt>
                <c:pt idx="308">
                  <c:v>38405</c:v>
                </c:pt>
                <c:pt idx="309">
                  <c:v>38408</c:v>
                </c:pt>
                <c:pt idx="310">
                  <c:v>38409</c:v>
                </c:pt>
                <c:pt idx="311">
                  <c:v>38410</c:v>
                </c:pt>
                <c:pt idx="312">
                  <c:v>38411</c:v>
                </c:pt>
                <c:pt idx="313">
                  <c:v>38412</c:v>
                </c:pt>
                <c:pt idx="314">
                  <c:v>38415</c:v>
                </c:pt>
                <c:pt idx="315">
                  <c:v>38417</c:v>
                </c:pt>
                <c:pt idx="316">
                  <c:v>38418</c:v>
                </c:pt>
                <c:pt idx="317">
                  <c:v>38419</c:v>
                </c:pt>
                <c:pt idx="318">
                  <c:v>38420</c:v>
                </c:pt>
                <c:pt idx="319">
                  <c:v>38421</c:v>
                </c:pt>
                <c:pt idx="320">
                  <c:v>38422</c:v>
                </c:pt>
                <c:pt idx="321">
                  <c:v>38423</c:v>
                </c:pt>
                <c:pt idx="322">
                  <c:v>38430</c:v>
                </c:pt>
                <c:pt idx="323">
                  <c:v>38431</c:v>
                </c:pt>
                <c:pt idx="324">
                  <c:v>38432</c:v>
                </c:pt>
                <c:pt idx="325">
                  <c:v>38433</c:v>
                </c:pt>
                <c:pt idx="326">
                  <c:v>38434</c:v>
                </c:pt>
                <c:pt idx="327">
                  <c:v>38435</c:v>
                </c:pt>
                <c:pt idx="328">
                  <c:v>38436</c:v>
                </c:pt>
                <c:pt idx="329">
                  <c:v>38437</c:v>
                </c:pt>
                <c:pt idx="330">
                  <c:v>38438</c:v>
                </c:pt>
                <c:pt idx="331">
                  <c:v>38439</c:v>
                </c:pt>
                <c:pt idx="332">
                  <c:v>38440</c:v>
                </c:pt>
                <c:pt idx="333">
                  <c:v>38441</c:v>
                </c:pt>
                <c:pt idx="334">
                  <c:v>38443</c:v>
                </c:pt>
                <c:pt idx="335">
                  <c:v>38446</c:v>
                </c:pt>
                <c:pt idx="336">
                  <c:v>38447</c:v>
                </c:pt>
                <c:pt idx="337">
                  <c:v>38449</c:v>
                </c:pt>
                <c:pt idx="338">
                  <c:v>38450</c:v>
                </c:pt>
                <c:pt idx="339">
                  <c:v>38451</c:v>
                </c:pt>
                <c:pt idx="340">
                  <c:v>38452</c:v>
                </c:pt>
                <c:pt idx="341">
                  <c:v>38453</c:v>
                </c:pt>
                <c:pt idx="342">
                  <c:v>38454</c:v>
                </c:pt>
                <c:pt idx="343">
                  <c:v>38455</c:v>
                </c:pt>
                <c:pt idx="344">
                  <c:v>38456</c:v>
                </c:pt>
                <c:pt idx="345">
                  <c:v>38457</c:v>
                </c:pt>
                <c:pt idx="346">
                  <c:v>38458</c:v>
                </c:pt>
                <c:pt idx="347">
                  <c:v>38459</c:v>
                </c:pt>
                <c:pt idx="348">
                  <c:v>38460</c:v>
                </c:pt>
                <c:pt idx="349">
                  <c:v>38461</c:v>
                </c:pt>
                <c:pt idx="350">
                  <c:v>38462</c:v>
                </c:pt>
                <c:pt idx="351">
                  <c:v>38463</c:v>
                </c:pt>
                <c:pt idx="352">
                  <c:v>38464</c:v>
                </c:pt>
                <c:pt idx="353">
                  <c:v>38465</c:v>
                </c:pt>
                <c:pt idx="354">
                  <c:v>38466</c:v>
                </c:pt>
                <c:pt idx="355">
                  <c:v>38467</c:v>
                </c:pt>
                <c:pt idx="356">
                  <c:v>38468</c:v>
                </c:pt>
                <c:pt idx="357">
                  <c:v>38469</c:v>
                </c:pt>
                <c:pt idx="358">
                  <c:v>38470</c:v>
                </c:pt>
                <c:pt idx="359">
                  <c:v>38471</c:v>
                </c:pt>
                <c:pt idx="360">
                  <c:v>38472</c:v>
                </c:pt>
                <c:pt idx="361">
                  <c:v>38473</c:v>
                </c:pt>
                <c:pt idx="362">
                  <c:v>38474</c:v>
                </c:pt>
                <c:pt idx="363">
                  <c:v>38475</c:v>
                </c:pt>
                <c:pt idx="364">
                  <c:v>38476</c:v>
                </c:pt>
                <c:pt idx="365">
                  <c:v>38477</c:v>
                </c:pt>
                <c:pt idx="366">
                  <c:v>38479</c:v>
                </c:pt>
                <c:pt idx="367">
                  <c:v>38480</c:v>
                </c:pt>
                <c:pt idx="368">
                  <c:v>38483</c:v>
                </c:pt>
                <c:pt idx="369">
                  <c:v>38484</c:v>
                </c:pt>
                <c:pt idx="370">
                  <c:v>38485</c:v>
                </c:pt>
                <c:pt idx="371">
                  <c:v>38486</c:v>
                </c:pt>
                <c:pt idx="372">
                  <c:v>38487</c:v>
                </c:pt>
                <c:pt idx="373">
                  <c:v>38488</c:v>
                </c:pt>
                <c:pt idx="374">
                  <c:v>38489</c:v>
                </c:pt>
                <c:pt idx="375">
                  <c:v>38490</c:v>
                </c:pt>
                <c:pt idx="376">
                  <c:v>38491</c:v>
                </c:pt>
                <c:pt idx="377">
                  <c:v>38492</c:v>
                </c:pt>
                <c:pt idx="378">
                  <c:v>38493</c:v>
                </c:pt>
                <c:pt idx="379">
                  <c:v>38494</c:v>
                </c:pt>
                <c:pt idx="380">
                  <c:v>38495</c:v>
                </c:pt>
                <c:pt idx="381">
                  <c:v>38497</c:v>
                </c:pt>
                <c:pt idx="382">
                  <c:v>38498</c:v>
                </c:pt>
                <c:pt idx="383">
                  <c:v>38499</c:v>
                </c:pt>
                <c:pt idx="384">
                  <c:v>38500</c:v>
                </c:pt>
                <c:pt idx="385">
                  <c:v>38501</c:v>
                </c:pt>
                <c:pt idx="386">
                  <c:v>38507</c:v>
                </c:pt>
                <c:pt idx="387">
                  <c:v>38508</c:v>
                </c:pt>
                <c:pt idx="388">
                  <c:v>38509</c:v>
                </c:pt>
                <c:pt idx="389">
                  <c:v>38510</c:v>
                </c:pt>
                <c:pt idx="390">
                  <c:v>38511</c:v>
                </c:pt>
                <c:pt idx="391">
                  <c:v>38512</c:v>
                </c:pt>
                <c:pt idx="392">
                  <c:v>38513</c:v>
                </c:pt>
                <c:pt idx="393">
                  <c:v>38514</c:v>
                </c:pt>
                <c:pt idx="394">
                  <c:v>38515</c:v>
                </c:pt>
                <c:pt idx="395">
                  <c:v>38516</c:v>
                </c:pt>
                <c:pt idx="396">
                  <c:v>38517</c:v>
                </c:pt>
                <c:pt idx="397">
                  <c:v>38518</c:v>
                </c:pt>
                <c:pt idx="398">
                  <c:v>38519</c:v>
                </c:pt>
                <c:pt idx="399">
                  <c:v>38520</c:v>
                </c:pt>
                <c:pt idx="400">
                  <c:v>38521</c:v>
                </c:pt>
                <c:pt idx="401">
                  <c:v>38522</c:v>
                </c:pt>
                <c:pt idx="402">
                  <c:v>38523</c:v>
                </c:pt>
                <c:pt idx="403">
                  <c:v>38524</c:v>
                </c:pt>
                <c:pt idx="404">
                  <c:v>38525</c:v>
                </c:pt>
                <c:pt idx="405">
                  <c:v>38526</c:v>
                </c:pt>
                <c:pt idx="406">
                  <c:v>38527</c:v>
                </c:pt>
                <c:pt idx="407">
                  <c:v>38528</c:v>
                </c:pt>
                <c:pt idx="408">
                  <c:v>38529</c:v>
                </c:pt>
                <c:pt idx="409">
                  <c:v>38530</c:v>
                </c:pt>
                <c:pt idx="410">
                  <c:v>38531</c:v>
                </c:pt>
                <c:pt idx="411">
                  <c:v>38534</c:v>
                </c:pt>
                <c:pt idx="412">
                  <c:v>38536</c:v>
                </c:pt>
                <c:pt idx="413">
                  <c:v>38537</c:v>
                </c:pt>
                <c:pt idx="414">
                  <c:v>38538</c:v>
                </c:pt>
                <c:pt idx="415">
                  <c:v>38539</c:v>
                </c:pt>
                <c:pt idx="416">
                  <c:v>38540</c:v>
                </c:pt>
                <c:pt idx="417">
                  <c:v>38541</c:v>
                </c:pt>
                <c:pt idx="418">
                  <c:v>38542</c:v>
                </c:pt>
                <c:pt idx="419">
                  <c:v>38543</c:v>
                </c:pt>
                <c:pt idx="420">
                  <c:v>38544</c:v>
                </c:pt>
                <c:pt idx="421">
                  <c:v>38545</c:v>
                </c:pt>
                <c:pt idx="422">
                  <c:v>38548</c:v>
                </c:pt>
                <c:pt idx="423">
                  <c:v>38549</c:v>
                </c:pt>
                <c:pt idx="424">
                  <c:v>38550</c:v>
                </c:pt>
                <c:pt idx="425">
                  <c:v>38551</c:v>
                </c:pt>
                <c:pt idx="426">
                  <c:v>38552</c:v>
                </c:pt>
                <c:pt idx="427">
                  <c:v>38553</c:v>
                </c:pt>
                <c:pt idx="428">
                  <c:v>38554</c:v>
                </c:pt>
                <c:pt idx="429">
                  <c:v>38558</c:v>
                </c:pt>
                <c:pt idx="430">
                  <c:v>38559</c:v>
                </c:pt>
                <c:pt idx="431">
                  <c:v>38560</c:v>
                </c:pt>
                <c:pt idx="432">
                  <c:v>38561</c:v>
                </c:pt>
                <c:pt idx="433">
                  <c:v>38562</c:v>
                </c:pt>
                <c:pt idx="434">
                  <c:v>38563</c:v>
                </c:pt>
                <c:pt idx="435">
                  <c:v>38568</c:v>
                </c:pt>
                <c:pt idx="436">
                  <c:v>38571</c:v>
                </c:pt>
                <c:pt idx="437">
                  <c:v>38572</c:v>
                </c:pt>
                <c:pt idx="438">
                  <c:v>38573</c:v>
                </c:pt>
                <c:pt idx="439">
                  <c:v>38574</c:v>
                </c:pt>
                <c:pt idx="440">
                  <c:v>38575</c:v>
                </c:pt>
                <c:pt idx="441">
                  <c:v>38576</c:v>
                </c:pt>
                <c:pt idx="442">
                  <c:v>38577</c:v>
                </c:pt>
                <c:pt idx="443">
                  <c:v>38578</c:v>
                </c:pt>
                <c:pt idx="444">
                  <c:v>38579</c:v>
                </c:pt>
                <c:pt idx="445">
                  <c:v>38580</c:v>
                </c:pt>
                <c:pt idx="446">
                  <c:v>38581</c:v>
                </c:pt>
                <c:pt idx="447">
                  <c:v>38582</c:v>
                </c:pt>
                <c:pt idx="448">
                  <c:v>38583</c:v>
                </c:pt>
                <c:pt idx="449">
                  <c:v>38584</c:v>
                </c:pt>
                <c:pt idx="450">
                  <c:v>38585</c:v>
                </c:pt>
                <c:pt idx="451">
                  <c:v>38596</c:v>
                </c:pt>
                <c:pt idx="452">
                  <c:v>38597</c:v>
                </c:pt>
                <c:pt idx="453">
                  <c:v>38598</c:v>
                </c:pt>
                <c:pt idx="454">
                  <c:v>38600</c:v>
                </c:pt>
                <c:pt idx="455">
                  <c:v>38601</c:v>
                </c:pt>
                <c:pt idx="456">
                  <c:v>38602</c:v>
                </c:pt>
                <c:pt idx="457">
                  <c:v>38603</c:v>
                </c:pt>
                <c:pt idx="458">
                  <c:v>38604</c:v>
                </c:pt>
                <c:pt idx="459">
                  <c:v>38606</c:v>
                </c:pt>
                <c:pt idx="460">
                  <c:v>38607</c:v>
                </c:pt>
                <c:pt idx="461">
                  <c:v>38608</c:v>
                </c:pt>
                <c:pt idx="462">
                  <c:v>38609</c:v>
                </c:pt>
                <c:pt idx="463">
                  <c:v>38610</c:v>
                </c:pt>
                <c:pt idx="464">
                  <c:v>38611</c:v>
                </c:pt>
                <c:pt idx="465">
                  <c:v>38612</c:v>
                </c:pt>
                <c:pt idx="466">
                  <c:v>38613</c:v>
                </c:pt>
                <c:pt idx="467">
                  <c:v>38614</c:v>
                </c:pt>
                <c:pt idx="468">
                  <c:v>38616</c:v>
                </c:pt>
                <c:pt idx="469">
                  <c:v>38617</c:v>
                </c:pt>
                <c:pt idx="470">
                  <c:v>38618</c:v>
                </c:pt>
                <c:pt idx="471">
                  <c:v>38619</c:v>
                </c:pt>
                <c:pt idx="472">
                  <c:v>38620</c:v>
                </c:pt>
                <c:pt idx="473">
                  <c:v>38621</c:v>
                </c:pt>
                <c:pt idx="474">
                  <c:v>38622</c:v>
                </c:pt>
                <c:pt idx="475">
                  <c:v>38623</c:v>
                </c:pt>
                <c:pt idx="476">
                  <c:v>38624</c:v>
                </c:pt>
                <c:pt idx="477">
                  <c:v>38625</c:v>
                </c:pt>
                <c:pt idx="478">
                  <c:v>38626</c:v>
                </c:pt>
                <c:pt idx="479">
                  <c:v>38627</c:v>
                </c:pt>
                <c:pt idx="480">
                  <c:v>38628</c:v>
                </c:pt>
                <c:pt idx="481">
                  <c:v>38629</c:v>
                </c:pt>
                <c:pt idx="482">
                  <c:v>38630</c:v>
                </c:pt>
                <c:pt idx="483">
                  <c:v>38631</c:v>
                </c:pt>
                <c:pt idx="484">
                  <c:v>38632</c:v>
                </c:pt>
                <c:pt idx="485">
                  <c:v>38633</c:v>
                </c:pt>
                <c:pt idx="486">
                  <c:v>38634</c:v>
                </c:pt>
                <c:pt idx="487">
                  <c:v>38635</c:v>
                </c:pt>
                <c:pt idx="488">
                  <c:v>38636</c:v>
                </c:pt>
                <c:pt idx="489">
                  <c:v>38637</c:v>
                </c:pt>
                <c:pt idx="490">
                  <c:v>38638</c:v>
                </c:pt>
                <c:pt idx="491">
                  <c:v>38639</c:v>
                </c:pt>
                <c:pt idx="492">
                  <c:v>38640</c:v>
                </c:pt>
                <c:pt idx="493">
                  <c:v>38641</c:v>
                </c:pt>
                <c:pt idx="494">
                  <c:v>38642</c:v>
                </c:pt>
                <c:pt idx="495">
                  <c:v>38645</c:v>
                </c:pt>
                <c:pt idx="496">
                  <c:v>38646</c:v>
                </c:pt>
                <c:pt idx="497">
                  <c:v>38647</c:v>
                </c:pt>
                <c:pt idx="498">
                  <c:v>38648</c:v>
                </c:pt>
                <c:pt idx="499">
                  <c:v>38649</c:v>
                </c:pt>
                <c:pt idx="500">
                  <c:v>38650</c:v>
                </c:pt>
                <c:pt idx="501">
                  <c:v>38651</c:v>
                </c:pt>
                <c:pt idx="502">
                  <c:v>38652</c:v>
                </c:pt>
                <c:pt idx="503">
                  <c:v>38653</c:v>
                </c:pt>
                <c:pt idx="504">
                  <c:v>38654</c:v>
                </c:pt>
                <c:pt idx="505">
                  <c:v>38655</c:v>
                </c:pt>
                <c:pt idx="506">
                  <c:v>38656</c:v>
                </c:pt>
                <c:pt idx="507">
                  <c:v>38670</c:v>
                </c:pt>
                <c:pt idx="508">
                  <c:v>38671</c:v>
                </c:pt>
                <c:pt idx="509">
                  <c:v>38672</c:v>
                </c:pt>
                <c:pt idx="510">
                  <c:v>38673</c:v>
                </c:pt>
                <c:pt idx="511">
                  <c:v>38674</c:v>
                </c:pt>
                <c:pt idx="512">
                  <c:v>38675</c:v>
                </c:pt>
                <c:pt idx="513">
                  <c:v>38676</c:v>
                </c:pt>
                <c:pt idx="514">
                  <c:v>38677</c:v>
                </c:pt>
                <c:pt idx="515">
                  <c:v>38681</c:v>
                </c:pt>
                <c:pt idx="516">
                  <c:v>38682</c:v>
                </c:pt>
                <c:pt idx="517">
                  <c:v>38684</c:v>
                </c:pt>
                <c:pt idx="518">
                  <c:v>38685</c:v>
                </c:pt>
                <c:pt idx="519">
                  <c:v>38686</c:v>
                </c:pt>
                <c:pt idx="520">
                  <c:v>38687</c:v>
                </c:pt>
                <c:pt idx="521">
                  <c:v>38689</c:v>
                </c:pt>
                <c:pt idx="522">
                  <c:v>38690</c:v>
                </c:pt>
                <c:pt idx="523">
                  <c:v>38691</c:v>
                </c:pt>
                <c:pt idx="524">
                  <c:v>38692</c:v>
                </c:pt>
                <c:pt idx="525">
                  <c:v>38693</c:v>
                </c:pt>
                <c:pt idx="526">
                  <c:v>38694</c:v>
                </c:pt>
                <c:pt idx="527">
                  <c:v>38696</c:v>
                </c:pt>
                <c:pt idx="528">
                  <c:v>38697</c:v>
                </c:pt>
                <c:pt idx="529">
                  <c:v>38698</c:v>
                </c:pt>
                <c:pt idx="530">
                  <c:v>38699</c:v>
                </c:pt>
                <c:pt idx="531">
                  <c:v>38700</c:v>
                </c:pt>
                <c:pt idx="532">
                  <c:v>38701</c:v>
                </c:pt>
                <c:pt idx="533">
                  <c:v>38702</c:v>
                </c:pt>
                <c:pt idx="534">
                  <c:v>38703</c:v>
                </c:pt>
                <c:pt idx="535">
                  <c:v>38704</c:v>
                </c:pt>
                <c:pt idx="536">
                  <c:v>38705</c:v>
                </c:pt>
                <c:pt idx="537">
                  <c:v>38706</c:v>
                </c:pt>
                <c:pt idx="538">
                  <c:v>38707</c:v>
                </c:pt>
                <c:pt idx="539">
                  <c:v>38708</c:v>
                </c:pt>
                <c:pt idx="540">
                  <c:v>38709</c:v>
                </c:pt>
                <c:pt idx="541">
                  <c:v>38710</c:v>
                </c:pt>
                <c:pt idx="542">
                  <c:v>38711</c:v>
                </c:pt>
                <c:pt idx="543">
                  <c:v>38712</c:v>
                </c:pt>
                <c:pt idx="544">
                  <c:v>38713</c:v>
                </c:pt>
                <c:pt idx="545">
                  <c:v>38714</c:v>
                </c:pt>
                <c:pt idx="546">
                  <c:v>38715</c:v>
                </c:pt>
                <c:pt idx="547">
                  <c:v>38716</c:v>
                </c:pt>
                <c:pt idx="548">
                  <c:v>38717</c:v>
                </c:pt>
                <c:pt idx="549">
                  <c:v>38719</c:v>
                </c:pt>
                <c:pt idx="550">
                  <c:v>38720</c:v>
                </c:pt>
                <c:pt idx="551">
                  <c:v>38721</c:v>
                </c:pt>
                <c:pt idx="552">
                  <c:v>38722</c:v>
                </c:pt>
                <c:pt idx="553">
                  <c:v>38723</c:v>
                </c:pt>
                <c:pt idx="554">
                  <c:v>38724</c:v>
                </c:pt>
                <c:pt idx="555">
                  <c:v>38725</c:v>
                </c:pt>
                <c:pt idx="556">
                  <c:v>38727</c:v>
                </c:pt>
                <c:pt idx="557">
                  <c:v>38728</c:v>
                </c:pt>
                <c:pt idx="558">
                  <c:v>38729</c:v>
                </c:pt>
                <c:pt idx="559">
                  <c:v>38730</c:v>
                </c:pt>
                <c:pt idx="560">
                  <c:v>38731</c:v>
                </c:pt>
                <c:pt idx="561">
                  <c:v>38732</c:v>
                </c:pt>
                <c:pt idx="562">
                  <c:v>38733</c:v>
                </c:pt>
                <c:pt idx="563">
                  <c:v>38734</c:v>
                </c:pt>
                <c:pt idx="564">
                  <c:v>38735</c:v>
                </c:pt>
                <c:pt idx="565">
                  <c:v>38737</c:v>
                </c:pt>
                <c:pt idx="566">
                  <c:v>38738</c:v>
                </c:pt>
                <c:pt idx="567">
                  <c:v>38739</c:v>
                </c:pt>
                <c:pt idx="568">
                  <c:v>38740</c:v>
                </c:pt>
                <c:pt idx="569">
                  <c:v>38743</c:v>
                </c:pt>
                <c:pt idx="570">
                  <c:v>38744</c:v>
                </c:pt>
                <c:pt idx="571">
                  <c:v>38745</c:v>
                </c:pt>
                <c:pt idx="572">
                  <c:v>38746</c:v>
                </c:pt>
                <c:pt idx="573">
                  <c:v>38748</c:v>
                </c:pt>
                <c:pt idx="574">
                  <c:v>38749</c:v>
                </c:pt>
                <c:pt idx="575">
                  <c:v>38750</c:v>
                </c:pt>
                <c:pt idx="576">
                  <c:v>38751</c:v>
                </c:pt>
              </c:numCache>
            </c:numRef>
          </c:xVal>
          <c:yVal>
            <c:numRef>
              <c:f>'s1'!$I$2:$I$609</c:f>
              <c:numCache>
                <c:formatCode>General</c:formatCode>
                <c:ptCount val="577"/>
                <c:pt idx="0">
                  <c:v>9.4462012857008254E-3</c:v>
                </c:pt>
                <c:pt idx="1">
                  <c:v>9.1107275494812841E-3</c:v>
                </c:pt>
                <c:pt idx="2">
                  <c:v>9.4125439610548978E-3</c:v>
                </c:pt>
                <c:pt idx="3">
                  <c:v>9.2210207627738839E-3</c:v>
                </c:pt>
                <c:pt idx="4">
                  <c:v>9.0339491098895344E-3</c:v>
                </c:pt>
                <c:pt idx="5">
                  <c:v>9.0010605209920689E-3</c:v>
                </c:pt>
                <c:pt idx="6">
                  <c:v>9.1943717762836986E-3</c:v>
                </c:pt>
                <c:pt idx="7">
                  <c:v>9.1533645396494317E-3</c:v>
                </c:pt>
                <c:pt idx="8">
                  <c:v>9.8236782506418568E-3</c:v>
                </c:pt>
                <c:pt idx="9">
                  <c:v>9.5749863355974914E-3</c:v>
                </c:pt>
                <c:pt idx="10">
                  <c:v>8.9364946775699651E-3</c:v>
                </c:pt>
                <c:pt idx="11">
                  <c:v>9.035682332542927E-3</c:v>
                </c:pt>
                <c:pt idx="12">
                  <c:v>9.4466958574239111E-3</c:v>
                </c:pt>
                <c:pt idx="13">
                  <c:v>9.2228630210400599E-3</c:v>
                </c:pt>
                <c:pt idx="14">
                  <c:v>9.5701080505636062E-3</c:v>
                </c:pt>
                <c:pt idx="15">
                  <c:v>9.4446943264916566E-3</c:v>
                </c:pt>
                <c:pt idx="16">
                  <c:v>9.07125059737382E-3</c:v>
                </c:pt>
                <c:pt idx="17">
                  <c:v>9.1877153315245794E-3</c:v>
                </c:pt>
                <c:pt idx="18">
                  <c:v>8.8963684781611027E-3</c:v>
                </c:pt>
                <c:pt idx="19">
                  <c:v>8.7272587298719215E-3</c:v>
                </c:pt>
                <c:pt idx="20">
                  <c:v>9.095146268839116E-3</c:v>
                </c:pt>
                <c:pt idx="21">
                  <c:v>8.8139056624349267E-3</c:v>
                </c:pt>
                <c:pt idx="22">
                  <c:v>8.8793104833719827E-3</c:v>
                </c:pt>
                <c:pt idx="23">
                  <c:v>8.9810429772873256E-3</c:v>
                </c:pt>
                <c:pt idx="24">
                  <c:v>9.1815693114487649E-3</c:v>
                </c:pt>
                <c:pt idx="25">
                  <c:v>9.1583151346775436E-3</c:v>
                </c:pt>
                <c:pt idx="26">
                  <c:v>9.0159976192657563E-3</c:v>
                </c:pt>
                <c:pt idx="27">
                  <c:v>8.8987400935184157E-3</c:v>
                </c:pt>
                <c:pt idx="28">
                  <c:v>8.8539693301693239E-3</c:v>
                </c:pt>
                <c:pt idx="29">
                  <c:v>9.0167039340761368E-3</c:v>
                </c:pt>
                <c:pt idx="30">
                  <c:v>9.0615331909313056E-3</c:v>
                </c:pt>
                <c:pt idx="31">
                  <c:v>9.0799446702271285E-3</c:v>
                </c:pt>
                <c:pt idx="32">
                  <c:v>9.0580284750064657E-3</c:v>
                </c:pt>
                <c:pt idx="33">
                  <c:v>9.2593705322305871E-3</c:v>
                </c:pt>
                <c:pt idx="34">
                  <c:v>9.2181617887897183E-3</c:v>
                </c:pt>
                <c:pt idx="35">
                  <c:v>8.9877763544376748E-3</c:v>
                </c:pt>
                <c:pt idx="36">
                  <c:v>8.9356758168455536E-3</c:v>
                </c:pt>
                <c:pt idx="37">
                  <c:v>8.8870081270838088E-3</c:v>
                </c:pt>
                <c:pt idx="38">
                  <c:v>9.1868618338681578E-3</c:v>
                </c:pt>
                <c:pt idx="39">
                  <c:v>9.5928919224998865E-3</c:v>
                </c:pt>
                <c:pt idx="40">
                  <c:v>9.4203132886876186E-3</c:v>
                </c:pt>
                <c:pt idx="41">
                  <c:v>9.0383978676488036E-3</c:v>
                </c:pt>
                <c:pt idx="42">
                  <c:v>9.151142462526355E-3</c:v>
                </c:pt>
                <c:pt idx="43">
                  <c:v>9.0576873485988547E-3</c:v>
                </c:pt>
                <c:pt idx="44">
                  <c:v>9.3676131169803476E-3</c:v>
                </c:pt>
                <c:pt idx="45">
                  <c:v>9.0833646470377758E-3</c:v>
                </c:pt>
                <c:pt idx="46">
                  <c:v>9.2851766693234743E-3</c:v>
                </c:pt>
                <c:pt idx="47">
                  <c:v>8.9617158698652305E-3</c:v>
                </c:pt>
                <c:pt idx="48">
                  <c:v>9.3557787651583207E-3</c:v>
                </c:pt>
                <c:pt idx="49">
                  <c:v>8.5139546279861013E-3</c:v>
                </c:pt>
                <c:pt idx="50">
                  <c:v>9.1768481480597724E-3</c:v>
                </c:pt>
                <c:pt idx="51">
                  <c:v>8.5786491121339729E-3</c:v>
                </c:pt>
                <c:pt idx="52">
                  <c:v>8.8190162683992376E-3</c:v>
                </c:pt>
                <c:pt idx="53">
                  <c:v>8.6348926955436729E-3</c:v>
                </c:pt>
                <c:pt idx="54">
                  <c:v>8.8962223249255505E-3</c:v>
                </c:pt>
                <c:pt idx="55">
                  <c:v>9.1687086884667708E-3</c:v>
                </c:pt>
                <c:pt idx="56">
                  <c:v>8.8573650089654142E-3</c:v>
                </c:pt>
                <c:pt idx="57">
                  <c:v>9.6875371060431963E-3</c:v>
                </c:pt>
                <c:pt idx="58">
                  <c:v>8.9423256908804372E-3</c:v>
                </c:pt>
                <c:pt idx="59">
                  <c:v>8.7984848934132918E-3</c:v>
                </c:pt>
                <c:pt idx="60">
                  <c:v>8.8432893895905636E-3</c:v>
                </c:pt>
                <c:pt idx="61">
                  <c:v>9.0092075919008668E-3</c:v>
                </c:pt>
                <c:pt idx="62">
                  <c:v>9.2522896242792883E-3</c:v>
                </c:pt>
                <c:pt idx="63">
                  <c:v>8.0874635227568045E-3</c:v>
                </c:pt>
                <c:pt idx="64">
                  <c:v>9.2044223304545408E-3</c:v>
                </c:pt>
                <c:pt idx="65">
                  <c:v>8.7878288570330167E-3</c:v>
                </c:pt>
                <c:pt idx="66">
                  <c:v>8.9944419277347993E-3</c:v>
                </c:pt>
                <c:pt idx="67">
                  <c:v>8.7529064363554773E-3</c:v>
                </c:pt>
                <c:pt idx="68">
                  <c:v>9.0267280319551689E-3</c:v>
                </c:pt>
                <c:pt idx="69">
                  <c:v>8.9648706385216572E-3</c:v>
                </c:pt>
                <c:pt idx="70">
                  <c:v>8.9803423591250011E-3</c:v>
                </c:pt>
                <c:pt idx="71">
                  <c:v>9.1900722675631544E-3</c:v>
                </c:pt>
                <c:pt idx="72">
                  <c:v>8.9575117587105523E-3</c:v>
                </c:pt>
                <c:pt idx="73">
                  <c:v>8.7606432778754868E-3</c:v>
                </c:pt>
                <c:pt idx="74">
                  <c:v>8.3836881142921593E-3</c:v>
                </c:pt>
                <c:pt idx="75">
                  <c:v>8.9725092126897495E-3</c:v>
                </c:pt>
                <c:pt idx="76">
                  <c:v>8.9185266386081884E-3</c:v>
                </c:pt>
                <c:pt idx="77">
                  <c:v>8.8323061558828065E-3</c:v>
                </c:pt>
                <c:pt idx="78">
                  <c:v>9.0133081746456688E-3</c:v>
                </c:pt>
                <c:pt idx="79">
                  <c:v>9.083160319060965E-3</c:v>
                </c:pt>
                <c:pt idx="80">
                  <c:v>8.5018381992840297E-3</c:v>
                </c:pt>
                <c:pt idx="81">
                  <c:v>9.1450553632385686E-3</c:v>
                </c:pt>
                <c:pt idx="82">
                  <c:v>8.8743798027836728E-3</c:v>
                </c:pt>
                <c:pt idx="83">
                  <c:v>8.6771368734646012E-3</c:v>
                </c:pt>
                <c:pt idx="84">
                  <c:v>9.1285236389460327E-3</c:v>
                </c:pt>
                <c:pt idx="85">
                  <c:v>9.655124138172419E-3</c:v>
                </c:pt>
                <c:pt idx="86">
                  <c:v>9.3781622605699569E-3</c:v>
                </c:pt>
                <c:pt idx="87">
                  <c:v>9.3153155737300247E-3</c:v>
                </c:pt>
                <c:pt idx="88">
                  <c:v>9.3422380812410166E-3</c:v>
                </c:pt>
                <c:pt idx="89">
                  <c:v>9.0316999374372778E-3</c:v>
                </c:pt>
                <c:pt idx="90">
                  <c:v>8.9905985901166524E-3</c:v>
                </c:pt>
                <c:pt idx="91">
                  <c:v>9.254720432720508E-3</c:v>
                </c:pt>
                <c:pt idx="92">
                  <c:v>9.181265683584473E-3</c:v>
                </c:pt>
                <c:pt idx="93">
                  <c:v>9.1746870650839096E-3</c:v>
                </c:pt>
                <c:pt idx="94">
                  <c:v>9.1640617680291137E-3</c:v>
                </c:pt>
                <c:pt idx="95">
                  <c:v>9.5222885753614324E-3</c:v>
                </c:pt>
                <c:pt idx="96">
                  <c:v>8.963964907952704E-3</c:v>
                </c:pt>
                <c:pt idx="97">
                  <c:v>9.0760113882476946E-3</c:v>
                </c:pt>
                <c:pt idx="98">
                  <c:v>8.9895467631121891E-3</c:v>
                </c:pt>
                <c:pt idx="99">
                  <c:v>8.8478636622744185E-3</c:v>
                </c:pt>
                <c:pt idx="100">
                  <c:v>9.2568029377018482E-3</c:v>
                </c:pt>
                <c:pt idx="101">
                  <c:v>9.3572613098921072E-3</c:v>
                </c:pt>
                <c:pt idx="102">
                  <c:v>8.9835773502768106E-3</c:v>
                </c:pt>
                <c:pt idx="103">
                  <c:v>9.532381270765106E-3</c:v>
                </c:pt>
                <c:pt idx="104">
                  <c:v>9.4240057441221086E-3</c:v>
                </c:pt>
                <c:pt idx="105">
                  <c:v>8.8408742740569753E-3</c:v>
                </c:pt>
                <c:pt idx="106">
                  <c:v>8.955161510572825E-3</c:v>
                </c:pt>
                <c:pt idx="107">
                  <c:v>8.9952294049940647E-3</c:v>
                </c:pt>
                <c:pt idx="108">
                  <c:v>9.1518064428619227E-3</c:v>
                </c:pt>
                <c:pt idx="109">
                  <c:v>9.0698438310017511E-3</c:v>
                </c:pt>
                <c:pt idx="110">
                  <c:v>8.9553679109375221E-3</c:v>
                </c:pt>
                <c:pt idx="111">
                  <c:v>9.1381742998434216E-3</c:v>
                </c:pt>
                <c:pt idx="112">
                  <c:v>8.8940875184652379E-3</c:v>
                </c:pt>
                <c:pt idx="113">
                  <c:v>8.8298266596621971E-3</c:v>
                </c:pt>
                <c:pt idx="114">
                  <c:v>8.8773714311509554E-3</c:v>
                </c:pt>
                <c:pt idx="115">
                  <c:v>8.9357777540555617E-3</c:v>
                </c:pt>
                <c:pt idx="116">
                  <c:v>9.2551716564448754E-3</c:v>
                </c:pt>
                <c:pt idx="117">
                  <c:v>8.9405027320129914E-3</c:v>
                </c:pt>
                <c:pt idx="118">
                  <c:v>9.2073837464141158E-3</c:v>
                </c:pt>
                <c:pt idx="119">
                  <c:v>9.1209887613639511E-3</c:v>
                </c:pt>
                <c:pt idx="120">
                  <c:v>9.1524074810983031E-3</c:v>
                </c:pt>
                <c:pt idx="121">
                  <c:v>8.6993401191525731E-3</c:v>
                </c:pt>
                <c:pt idx="122">
                  <c:v>9.2051193233545579E-3</c:v>
                </c:pt>
                <c:pt idx="123">
                  <c:v>8.8229050494142269E-3</c:v>
                </c:pt>
                <c:pt idx="124">
                  <c:v>8.6715780025696746E-3</c:v>
                </c:pt>
                <c:pt idx="125">
                  <c:v>9.0343643050051232E-3</c:v>
                </c:pt>
                <c:pt idx="126">
                  <c:v>9.027471415012563E-3</c:v>
                </c:pt>
                <c:pt idx="127">
                  <c:v>9.0704862047071479E-3</c:v>
                </c:pt>
                <c:pt idx="128">
                  <c:v>9.2028890316986425E-3</c:v>
                </c:pt>
                <c:pt idx="129">
                  <c:v>9.2039824680003029E-3</c:v>
                </c:pt>
                <c:pt idx="130">
                  <c:v>8.9901363414498035E-3</c:v>
                </c:pt>
                <c:pt idx="131">
                  <c:v>9.3053417383748144E-3</c:v>
                </c:pt>
                <c:pt idx="132">
                  <c:v>8.8801550827307067E-3</c:v>
                </c:pt>
                <c:pt idx="133">
                  <c:v>9.0512311437582343E-3</c:v>
                </c:pt>
                <c:pt idx="134">
                  <c:v>9.2114062672011797E-3</c:v>
                </c:pt>
                <c:pt idx="135">
                  <c:v>8.9719784921669724E-3</c:v>
                </c:pt>
                <c:pt idx="136">
                  <c:v>8.917410093964219E-3</c:v>
                </c:pt>
                <c:pt idx="137">
                  <c:v>8.7969616195813696E-3</c:v>
                </c:pt>
                <c:pt idx="138">
                  <c:v>9.2855953348308668E-3</c:v>
                </c:pt>
                <c:pt idx="139">
                  <c:v>9.1613059872380706E-3</c:v>
                </c:pt>
                <c:pt idx="140">
                  <c:v>9.484253568897847E-3</c:v>
                </c:pt>
                <c:pt idx="141">
                  <c:v>8.858304619379264E-3</c:v>
                </c:pt>
                <c:pt idx="142">
                  <c:v>9.0893244914980343E-3</c:v>
                </c:pt>
                <c:pt idx="143">
                  <c:v>9.2779599832267506E-3</c:v>
                </c:pt>
                <c:pt idx="144">
                  <c:v>9.0260744047747782E-3</c:v>
                </c:pt>
                <c:pt idx="145">
                  <c:v>8.8339680319162728E-3</c:v>
                </c:pt>
                <c:pt idx="146">
                  <c:v>9.0680957367853567E-3</c:v>
                </c:pt>
                <c:pt idx="147">
                  <c:v>9.0842195653266095E-3</c:v>
                </c:pt>
                <c:pt idx="148">
                  <c:v>9.2692071213278365E-3</c:v>
                </c:pt>
                <c:pt idx="149">
                  <c:v>9.4329715274385356E-3</c:v>
                </c:pt>
                <c:pt idx="150">
                  <c:v>9.1733806965942823E-3</c:v>
                </c:pt>
                <c:pt idx="151">
                  <c:v>9.3093790597620352E-3</c:v>
                </c:pt>
                <c:pt idx="152">
                  <c:v>9.2023884983395195E-3</c:v>
                </c:pt>
                <c:pt idx="153">
                  <c:v>8.954161743276793E-3</c:v>
                </c:pt>
                <c:pt idx="154">
                  <c:v>8.9825527739723389E-3</c:v>
                </c:pt>
                <c:pt idx="155">
                  <c:v>9.0374386441643521E-3</c:v>
                </c:pt>
                <c:pt idx="156">
                  <c:v>9.3299923824745751E-3</c:v>
                </c:pt>
                <c:pt idx="157">
                  <c:v>9.2089874634938389E-3</c:v>
                </c:pt>
                <c:pt idx="158">
                  <c:v>8.6135871831961794E-3</c:v>
                </c:pt>
                <c:pt idx="159">
                  <c:v>9.1160067095857073E-3</c:v>
                </c:pt>
                <c:pt idx="160">
                  <c:v>9.0209296742178018E-3</c:v>
                </c:pt>
                <c:pt idx="161">
                  <c:v>9.1079761982334022E-3</c:v>
                </c:pt>
                <c:pt idx="162">
                  <c:v>9.3841618369436778E-3</c:v>
                </c:pt>
                <c:pt idx="163">
                  <c:v>8.9893147646407257E-3</c:v>
                </c:pt>
                <c:pt idx="164">
                  <c:v>9.2154076610671681E-3</c:v>
                </c:pt>
                <c:pt idx="165">
                  <c:v>9.104521946475581E-3</c:v>
                </c:pt>
                <c:pt idx="166">
                  <c:v>9.1186194927211986E-3</c:v>
                </c:pt>
                <c:pt idx="167">
                  <c:v>9.0105958565182363E-3</c:v>
                </c:pt>
                <c:pt idx="168">
                  <c:v>8.9504403646509609E-3</c:v>
                </c:pt>
                <c:pt idx="169">
                  <c:v>9.0825052400298791E-3</c:v>
                </c:pt>
                <c:pt idx="170">
                  <c:v>8.1548858157611589E-3</c:v>
                </c:pt>
                <c:pt idx="171">
                  <c:v>8.5967767195374023E-3</c:v>
                </c:pt>
                <c:pt idx="172">
                  <c:v>9.104129681139831E-3</c:v>
                </c:pt>
                <c:pt idx="173">
                  <c:v>8.6678488737366374E-3</c:v>
                </c:pt>
                <c:pt idx="174">
                  <c:v>9.1683697026300158E-3</c:v>
                </c:pt>
                <c:pt idx="175">
                  <c:v>9.0676454709409261E-3</c:v>
                </c:pt>
                <c:pt idx="176">
                  <c:v>9.0477708776957096E-3</c:v>
                </c:pt>
                <c:pt idx="177">
                  <c:v>9.2976999858517071E-3</c:v>
                </c:pt>
                <c:pt idx="178">
                  <c:v>9.2620524795432538E-3</c:v>
                </c:pt>
                <c:pt idx="179">
                  <c:v>9.2739223264880506E-3</c:v>
                </c:pt>
                <c:pt idx="180">
                  <c:v>8.912801319342684E-3</c:v>
                </c:pt>
                <c:pt idx="181">
                  <c:v>8.9485725395524827E-3</c:v>
                </c:pt>
                <c:pt idx="182">
                  <c:v>9.2698554170667791E-3</c:v>
                </c:pt>
                <c:pt idx="183">
                  <c:v>8.8125352384285684E-3</c:v>
                </c:pt>
                <c:pt idx="184">
                  <c:v>8.9744351138483884E-3</c:v>
                </c:pt>
                <c:pt idx="185">
                  <c:v>8.7719422029695505E-3</c:v>
                </c:pt>
                <c:pt idx="186">
                  <c:v>9.5097059686942691E-3</c:v>
                </c:pt>
                <c:pt idx="187">
                  <c:v>9.286549384118381E-3</c:v>
                </c:pt>
                <c:pt idx="188">
                  <c:v>9.1336564847993747E-3</c:v>
                </c:pt>
                <c:pt idx="189">
                  <c:v>9.3456240659008268E-3</c:v>
                </c:pt>
                <c:pt idx="190">
                  <c:v>9.7030629816827803E-3</c:v>
                </c:pt>
                <c:pt idx="191">
                  <c:v>9.4770061162248766E-3</c:v>
                </c:pt>
                <c:pt idx="192">
                  <c:v>8.9533294968179595E-3</c:v>
                </c:pt>
                <c:pt idx="193">
                  <c:v>9.0488292342180924E-3</c:v>
                </c:pt>
                <c:pt idx="194">
                  <c:v>9.7252436250055922E-3</c:v>
                </c:pt>
                <c:pt idx="195">
                  <c:v>9.5949023769365694E-3</c:v>
                </c:pt>
                <c:pt idx="196">
                  <c:v>9.395941372591695E-3</c:v>
                </c:pt>
                <c:pt idx="197">
                  <c:v>9.554135655070628E-3</c:v>
                </c:pt>
                <c:pt idx="198">
                  <c:v>9.602043539913202E-3</c:v>
                </c:pt>
                <c:pt idx="199">
                  <c:v>9.2706389231820979E-3</c:v>
                </c:pt>
                <c:pt idx="200">
                  <c:v>9.2627432189835279E-3</c:v>
                </c:pt>
                <c:pt idx="201">
                  <c:v>9.1118064311918514E-3</c:v>
                </c:pt>
                <c:pt idx="202">
                  <c:v>9.3327302657734857E-3</c:v>
                </c:pt>
                <c:pt idx="203">
                  <c:v>9.1946201066803752E-3</c:v>
                </c:pt>
                <c:pt idx="204">
                  <c:v>9.2234779913124513E-3</c:v>
                </c:pt>
                <c:pt idx="205">
                  <c:v>9.0293339951051238E-3</c:v>
                </c:pt>
                <c:pt idx="206">
                  <c:v>9.2729003314914512E-3</c:v>
                </c:pt>
                <c:pt idx="207">
                  <c:v>9.2872923305796738E-3</c:v>
                </c:pt>
                <c:pt idx="208">
                  <c:v>9.2981151441045694E-3</c:v>
                </c:pt>
                <c:pt idx="209">
                  <c:v>9.1287613618731712E-3</c:v>
                </c:pt>
                <c:pt idx="210">
                  <c:v>9.3155998441226406E-3</c:v>
                </c:pt>
                <c:pt idx="211">
                  <c:v>9.5807799216926573E-3</c:v>
                </c:pt>
                <c:pt idx="212">
                  <c:v>9.1341515313327105E-3</c:v>
                </c:pt>
                <c:pt idx="213">
                  <c:v>9.5771814635456087E-3</c:v>
                </c:pt>
                <c:pt idx="214">
                  <c:v>9.5916733585291476E-3</c:v>
                </c:pt>
                <c:pt idx="215">
                  <c:v>9.257597928246564E-3</c:v>
                </c:pt>
                <c:pt idx="216">
                  <c:v>9.3031309034038185E-3</c:v>
                </c:pt>
                <c:pt idx="217">
                  <c:v>9.3163415253209574E-3</c:v>
                </c:pt>
                <c:pt idx="218">
                  <c:v>8.9182325079170555E-3</c:v>
                </c:pt>
                <c:pt idx="219">
                  <c:v>9.7935374572548205E-3</c:v>
                </c:pt>
                <c:pt idx="220">
                  <c:v>9.3752385452079545E-3</c:v>
                </c:pt>
                <c:pt idx="221">
                  <c:v>8.9644771591282819E-3</c:v>
                </c:pt>
                <c:pt idx="222">
                  <c:v>9.7770905330328266E-3</c:v>
                </c:pt>
                <c:pt idx="223">
                  <c:v>9.6553373546645564E-3</c:v>
                </c:pt>
                <c:pt idx="224">
                  <c:v>9.5968223361039308E-3</c:v>
                </c:pt>
                <c:pt idx="225">
                  <c:v>9.200021430459249E-3</c:v>
                </c:pt>
                <c:pt idx="226">
                  <c:v>9.1732002124558527E-3</c:v>
                </c:pt>
                <c:pt idx="227">
                  <c:v>9.2015868346685091E-3</c:v>
                </c:pt>
                <c:pt idx="228">
                  <c:v>9.7094212565081751E-3</c:v>
                </c:pt>
                <c:pt idx="229">
                  <c:v>9.4300226068533347E-3</c:v>
                </c:pt>
                <c:pt idx="230">
                  <c:v>9.4478026978578166E-3</c:v>
                </c:pt>
                <c:pt idx="231">
                  <c:v>9.361106951124307E-3</c:v>
                </c:pt>
                <c:pt idx="232">
                  <c:v>9.6794023616547341E-3</c:v>
                </c:pt>
                <c:pt idx="233">
                  <c:v>9.6270618429623849E-3</c:v>
                </c:pt>
                <c:pt idx="234">
                  <c:v>9.7698818123048616E-3</c:v>
                </c:pt>
                <c:pt idx="235">
                  <c:v>9.4416325370919232E-3</c:v>
                </c:pt>
                <c:pt idx="236">
                  <c:v>8.8710709553041067E-3</c:v>
                </c:pt>
                <c:pt idx="237">
                  <c:v>9.6985435987123648E-3</c:v>
                </c:pt>
                <c:pt idx="238">
                  <c:v>9.7986509862074307E-3</c:v>
                </c:pt>
                <c:pt idx="239">
                  <c:v>9.6555932166989857E-3</c:v>
                </c:pt>
                <c:pt idx="240">
                  <c:v>9.4000399511693835E-3</c:v>
                </c:pt>
                <c:pt idx="241">
                  <c:v>9.3780575706320767E-3</c:v>
                </c:pt>
                <c:pt idx="242">
                  <c:v>9.3182921134940758E-3</c:v>
                </c:pt>
                <c:pt idx="243">
                  <c:v>9.4053623740541267E-3</c:v>
                </c:pt>
                <c:pt idx="244">
                  <c:v>9.393310049260464E-3</c:v>
                </c:pt>
                <c:pt idx="245">
                  <c:v>9.6400802931769728E-3</c:v>
                </c:pt>
                <c:pt idx="246">
                  <c:v>9.5775211341141142E-3</c:v>
                </c:pt>
                <c:pt idx="247">
                  <c:v>9.865441075333093E-3</c:v>
                </c:pt>
                <c:pt idx="248">
                  <c:v>9.4420635298233142E-3</c:v>
                </c:pt>
                <c:pt idx="249">
                  <c:v>9.6140209153590533E-3</c:v>
                </c:pt>
                <c:pt idx="250">
                  <c:v>9.6045914892878802E-3</c:v>
                </c:pt>
                <c:pt idx="251">
                  <c:v>9.6665879607908504E-3</c:v>
                </c:pt>
                <c:pt idx="252">
                  <c:v>9.6449524049410686E-3</c:v>
                </c:pt>
                <c:pt idx="253">
                  <c:v>9.8173819453906998E-3</c:v>
                </c:pt>
                <c:pt idx="254">
                  <c:v>9.3926910063867591E-3</c:v>
                </c:pt>
                <c:pt idx="255">
                  <c:v>9.4357179300596505E-3</c:v>
                </c:pt>
                <c:pt idx="256">
                  <c:v>9.4810309718643977E-3</c:v>
                </c:pt>
                <c:pt idx="257">
                  <c:v>9.3970624382168268E-3</c:v>
                </c:pt>
                <c:pt idx="258">
                  <c:v>9.4338996683798037E-3</c:v>
                </c:pt>
                <c:pt idx="259">
                  <c:v>9.359766554586391E-3</c:v>
                </c:pt>
                <c:pt idx="260">
                  <c:v>9.5040431456274548E-3</c:v>
                </c:pt>
                <c:pt idx="261">
                  <c:v>9.4999993596030854E-3</c:v>
                </c:pt>
                <c:pt idx="262">
                  <c:v>9.4618970302297305E-3</c:v>
                </c:pt>
                <c:pt idx="263">
                  <c:v>9.6564073301903565E-3</c:v>
                </c:pt>
                <c:pt idx="264">
                  <c:v>8.9167656793741369E-3</c:v>
                </c:pt>
                <c:pt idx="265">
                  <c:v>9.2435168929290244E-3</c:v>
                </c:pt>
                <c:pt idx="266">
                  <c:v>9.5373553094315854E-3</c:v>
                </c:pt>
                <c:pt idx="267">
                  <c:v>9.2715327450396297E-3</c:v>
                </c:pt>
                <c:pt idx="268">
                  <c:v>9.0451171558695274E-3</c:v>
                </c:pt>
                <c:pt idx="269">
                  <c:v>9.3991395121521843E-3</c:v>
                </c:pt>
                <c:pt idx="270">
                  <c:v>9.030682261502174E-3</c:v>
                </c:pt>
                <c:pt idx="271">
                  <c:v>1.0027583077947842E-2</c:v>
                </c:pt>
                <c:pt idx="272">
                  <c:v>9.5829343159787132E-3</c:v>
                </c:pt>
                <c:pt idx="273">
                  <c:v>9.9137377629600568E-3</c:v>
                </c:pt>
                <c:pt idx="274">
                  <c:v>9.5172707418796181E-3</c:v>
                </c:pt>
                <c:pt idx="275">
                  <c:v>9.4384760330291882E-3</c:v>
                </c:pt>
                <c:pt idx="276">
                  <c:v>9.5838938534960529E-3</c:v>
                </c:pt>
                <c:pt idx="277">
                  <c:v>9.5894357868123344E-3</c:v>
                </c:pt>
                <c:pt idx="278">
                  <c:v>9.4272607009312382E-3</c:v>
                </c:pt>
                <c:pt idx="279">
                  <c:v>9.5850748423535366E-3</c:v>
                </c:pt>
                <c:pt idx="280">
                  <c:v>9.6660081807054144E-3</c:v>
                </c:pt>
                <c:pt idx="281">
                  <c:v>9.5442238712081934E-3</c:v>
                </c:pt>
                <c:pt idx="282">
                  <c:v>9.6476132492299797E-3</c:v>
                </c:pt>
                <c:pt idx="283">
                  <c:v>9.4237346568724206E-3</c:v>
                </c:pt>
                <c:pt idx="284">
                  <c:v>9.7687659083658847E-3</c:v>
                </c:pt>
                <c:pt idx="285">
                  <c:v>9.3514775365254859E-3</c:v>
                </c:pt>
                <c:pt idx="286">
                  <c:v>9.4386160098465059E-3</c:v>
                </c:pt>
                <c:pt idx="287">
                  <c:v>9.5692519355413657E-3</c:v>
                </c:pt>
                <c:pt idx="288">
                  <c:v>9.2501263281858735E-3</c:v>
                </c:pt>
                <c:pt idx="289">
                  <c:v>9.56578646796441E-3</c:v>
                </c:pt>
                <c:pt idx="290">
                  <c:v>9.5163985231897039E-3</c:v>
                </c:pt>
                <c:pt idx="291">
                  <c:v>9.3825415739949482E-3</c:v>
                </c:pt>
                <c:pt idx="292">
                  <c:v>9.5909840003916974E-3</c:v>
                </c:pt>
                <c:pt idx="293">
                  <c:v>9.6103940088494728E-3</c:v>
                </c:pt>
                <c:pt idx="294">
                  <c:v>9.825576001030626E-3</c:v>
                </c:pt>
                <c:pt idx="295">
                  <c:v>9.9374492015101065E-3</c:v>
                </c:pt>
                <c:pt idx="296">
                  <c:v>9.5743596162629879E-3</c:v>
                </c:pt>
                <c:pt idx="297">
                  <c:v>9.4772468812306682E-3</c:v>
                </c:pt>
                <c:pt idx="298">
                  <c:v>9.300729899812385E-3</c:v>
                </c:pt>
                <c:pt idx="299">
                  <c:v>9.5016731967385859E-3</c:v>
                </c:pt>
                <c:pt idx="300">
                  <c:v>9.4398747968941644E-3</c:v>
                </c:pt>
                <c:pt idx="301">
                  <c:v>9.2252535363781928E-3</c:v>
                </c:pt>
                <c:pt idx="302">
                  <c:v>9.4088113570652554E-3</c:v>
                </c:pt>
                <c:pt idx="303">
                  <c:v>9.812024471358375E-3</c:v>
                </c:pt>
                <c:pt idx="304">
                  <c:v>9.8314548542143953E-3</c:v>
                </c:pt>
                <c:pt idx="305">
                  <c:v>9.6869782742997398E-3</c:v>
                </c:pt>
                <c:pt idx="306">
                  <c:v>9.6539401857538374E-3</c:v>
                </c:pt>
                <c:pt idx="307">
                  <c:v>9.4539346463400897E-3</c:v>
                </c:pt>
                <c:pt idx="308">
                  <c:v>9.3209894752713223E-3</c:v>
                </c:pt>
                <c:pt idx="309">
                  <c:v>9.3743178509778161E-3</c:v>
                </c:pt>
                <c:pt idx="310">
                  <c:v>9.6084123166950523E-3</c:v>
                </c:pt>
                <c:pt idx="311">
                  <c:v>9.2695274339335085E-3</c:v>
                </c:pt>
                <c:pt idx="312">
                  <c:v>9.7082717546523953E-3</c:v>
                </c:pt>
                <c:pt idx="313">
                  <c:v>9.0285597481947043E-3</c:v>
                </c:pt>
                <c:pt idx="314">
                  <c:v>9.3747501465474108E-3</c:v>
                </c:pt>
                <c:pt idx="315">
                  <c:v>9.0287850962237071E-3</c:v>
                </c:pt>
                <c:pt idx="316">
                  <c:v>9.3643856883001073E-3</c:v>
                </c:pt>
                <c:pt idx="317">
                  <c:v>9.6089846471176747E-3</c:v>
                </c:pt>
                <c:pt idx="318">
                  <c:v>9.6740591557978421E-3</c:v>
                </c:pt>
                <c:pt idx="319">
                  <c:v>9.388213824669497E-3</c:v>
                </c:pt>
                <c:pt idx="320">
                  <c:v>9.3082041846812066E-3</c:v>
                </c:pt>
                <c:pt idx="321">
                  <c:v>9.3489804497265353E-3</c:v>
                </c:pt>
                <c:pt idx="322">
                  <c:v>9.5091946551641906E-3</c:v>
                </c:pt>
                <c:pt idx="323">
                  <c:v>9.0419548622502847E-3</c:v>
                </c:pt>
                <c:pt idx="324">
                  <c:v>9.1260911223373931E-3</c:v>
                </c:pt>
                <c:pt idx="325">
                  <c:v>9.4642500526446183E-3</c:v>
                </c:pt>
                <c:pt idx="326">
                  <c:v>9.1079356050108688E-3</c:v>
                </c:pt>
                <c:pt idx="327">
                  <c:v>9.2377996355546207E-3</c:v>
                </c:pt>
                <c:pt idx="328">
                  <c:v>9.3479579242367467E-3</c:v>
                </c:pt>
                <c:pt idx="329">
                  <c:v>9.2711528259180557E-3</c:v>
                </c:pt>
                <c:pt idx="330">
                  <c:v>9.2433734971492879E-3</c:v>
                </c:pt>
                <c:pt idx="331">
                  <c:v>9.229241822264516E-3</c:v>
                </c:pt>
                <c:pt idx="332">
                  <c:v>9.6848619211546486E-3</c:v>
                </c:pt>
                <c:pt idx="333">
                  <c:v>9.8404689631232858E-3</c:v>
                </c:pt>
                <c:pt idx="334">
                  <c:v>9.4967702028199152E-3</c:v>
                </c:pt>
                <c:pt idx="335">
                  <c:v>9.4506467603115256E-3</c:v>
                </c:pt>
                <c:pt idx="336">
                  <c:v>8.9075197405053298E-3</c:v>
                </c:pt>
                <c:pt idx="337">
                  <c:v>9.2289855392102098E-3</c:v>
                </c:pt>
                <c:pt idx="338">
                  <c:v>9.5115882495210441E-3</c:v>
                </c:pt>
                <c:pt idx="339">
                  <c:v>9.1347320312381505E-3</c:v>
                </c:pt>
                <c:pt idx="340">
                  <c:v>9.4443485938998008E-3</c:v>
                </c:pt>
                <c:pt idx="341">
                  <c:v>9.2447039657919915E-3</c:v>
                </c:pt>
                <c:pt idx="342">
                  <c:v>8.8785510574964574E-3</c:v>
                </c:pt>
                <c:pt idx="343">
                  <c:v>8.9234906834103726E-3</c:v>
                </c:pt>
                <c:pt idx="344">
                  <c:v>9.0391484877649347E-3</c:v>
                </c:pt>
                <c:pt idx="345">
                  <c:v>9.564748788958773E-3</c:v>
                </c:pt>
                <c:pt idx="346">
                  <c:v>9.0577103876639305E-3</c:v>
                </c:pt>
                <c:pt idx="347">
                  <c:v>9.1238568784887536E-3</c:v>
                </c:pt>
                <c:pt idx="348">
                  <c:v>9.1426204225242887E-3</c:v>
                </c:pt>
                <c:pt idx="349">
                  <c:v>9.2625424296035753E-3</c:v>
                </c:pt>
                <c:pt idx="350">
                  <c:v>8.753130326060711E-3</c:v>
                </c:pt>
                <c:pt idx="351">
                  <c:v>9.1038647594037566E-3</c:v>
                </c:pt>
                <c:pt idx="352">
                  <c:v>9.2990331292883231E-3</c:v>
                </c:pt>
                <c:pt idx="353">
                  <c:v>9.0198167541155512E-3</c:v>
                </c:pt>
                <c:pt idx="354">
                  <c:v>9.1771742732920727E-3</c:v>
                </c:pt>
                <c:pt idx="355">
                  <c:v>9.1005861489125948E-3</c:v>
                </c:pt>
                <c:pt idx="356">
                  <c:v>9.1436696002293923E-3</c:v>
                </c:pt>
                <c:pt idx="357">
                  <c:v>9.2289656771587323E-3</c:v>
                </c:pt>
                <c:pt idx="358">
                  <c:v>9.4595420737500734E-3</c:v>
                </c:pt>
                <c:pt idx="359">
                  <c:v>8.9502171698199323E-3</c:v>
                </c:pt>
                <c:pt idx="360">
                  <c:v>8.8826783522780242E-3</c:v>
                </c:pt>
                <c:pt idx="361">
                  <c:v>9.3791522337704387E-3</c:v>
                </c:pt>
                <c:pt idx="362">
                  <c:v>8.9966381851683177E-3</c:v>
                </c:pt>
                <c:pt idx="363">
                  <c:v>9.2609501437306892E-3</c:v>
                </c:pt>
                <c:pt idx="364">
                  <c:v>9.2358803171311028E-3</c:v>
                </c:pt>
                <c:pt idx="365">
                  <c:v>9.2397052277519293E-3</c:v>
                </c:pt>
                <c:pt idx="366">
                  <c:v>9.2678501244893505E-3</c:v>
                </c:pt>
                <c:pt idx="367">
                  <c:v>8.9767440387151544E-3</c:v>
                </c:pt>
                <c:pt idx="368">
                  <c:v>9.2560035824096557E-3</c:v>
                </c:pt>
                <c:pt idx="369">
                  <c:v>9.4242521061941933E-3</c:v>
                </c:pt>
                <c:pt idx="370">
                  <c:v>8.9869568815955474E-3</c:v>
                </c:pt>
                <c:pt idx="371">
                  <c:v>9.6337376927808707E-3</c:v>
                </c:pt>
                <c:pt idx="372">
                  <c:v>8.9157001416819946E-3</c:v>
                </c:pt>
                <c:pt idx="373">
                  <c:v>9.5044127105387028E-3</c:v>
                </c:pt>
                <c:pt idx="374">
                  <c:v>9.1551665320817582E-3</c:v>
                </c:pt>
                <c:pt idx="375">
                  <c:v>9.2706582418402798E-3</c:v>
                </c:pt>
                <c:pt idx="376">
                  <c:v>9.3720954918149642E-3</c:v>
                </c:pt>
                <c:pt idx="377">
                  <c:v>8.9467637670563004E-3</c:v>
                </c:pt>
                <c:pt idx="378">
                  <c:v>8.8828119301979976E-3</c:v>
                </c:pt>
                <c:pt idx="379">
                  <c:v>9.2216762942093078E-3</c:v>
                </c:pt>
                <c:pt idx="380">
                  <c:v>9.2892950073391253E-3</c:v>
                </c:pt>
                <c:pt idx="381">
                  <c:v>9.3093555975303117E-3</c:v>
                </c:pt>
                <c:pt idx="382">
                  <c:v>9.2813184466584639E-3</c:v>
                </c:pt>
                <c:pt idx="383">
                  <c:v>9.3141113831026467E-3</c:v>
                </c:pt>
                <c:pt idx="384">
                  <c:v>9.4235030389274565E-3</c:v>
                </c:pt>
                <c:pt idx="385">
                  <c:v>9.4235829876056481E-3</c:v>
                </c:pt>
                <c:pt idx="386">
                  <c:v>9.0833827173869737E-3</c:v>
                </c:pt>
                <c:pt idx="387">
                  <c:v>9.3012877553031535E-3</c:v>
                </c:pt>
                <c:pt idx="388">
                  <c:v>9.1310623937904487E-3</c:v>
                </c:pt>
                <c:pt idx="389">
                  <c:v>9.2563364281456357E-3</c:v>
                </c:pt>
                <c:pt idx="390">
                  <c:v>9.503587515105081E-3</c:v>
                </c:pt>
                <c:pt idx="391">
                  <c:v>8.8158231760517066E-3</c:v>
                </c:pt>
                <c:pt idx="392">
                  <c:v>9.1136794810063367E-3</c:v>
                </c:pt>
                <c:pt idx="393">
                  <c:v>9.5589870070795623E-3</c:v>
                </c:pt>
                <c:pt idx="394">
                  <c:v>9.2614675233827996E-3</c:v>
                </c:pt>
                <c:pt idx="395">
                  <c:v>8.7444589877317472E-3</c:v>
                </c:pt>
                <c:pt idx="396">
                  <c:v>9.2353823278878387E-3</c:v>
                </c:pt>
                <c:pt idx="397">
                  <c:v>8.7796870519238884E-3</c:v>
                </c:pt>
                <c:pt idx="398">
                  <c:v>8.9879238255480033E-3</c:v>
                </c:pt>
                <c:pt idx="399">
                  <c:v>9.1430911864525989E-3</c:v>
                </c:pt>
                <c:pt idx="400">
                  <c:v>9.1710195418575734E-3</c:v>
                </c:pt>
                <c:pt idx="401">
                  <c:v>9.2259746007331504E-3</c:v>
                </c:pt>
                <c:pt idx="402">
                  <c:v>8.9409164369034372E-3</c:v>
                </c:pt>
                <c:pt idx="403">
                  <c:v>9.0364741315052746E-3</c:v>
                </c:pt>
                <c:pt idx="404">
                  <c:v>9.3191903099306278E-3</c:v>
                </c:pt>
                <c:pt idx="405">
                  <c:v>9.1498474009602346E-3</c:v>
                </c:pt>
                <c:pt idx="406">
                  <c:v>8.2733699488406701E-3</c:v>
                </c:pt>
                <c:pt idx="407">
                  <c:v>9.2865161001284367E-3</c:v>
                </c:pt>
                <c:pt idx="408">
                  <c:v>8.8455071464360706E-3</c:v>
                </c:pt>
                <c:pt idx="409">
                  <c:v>9.4112891846038528E-3</c:v>
                </c:pt>
                <c:pt idx="410">
                  <c:v>9.194529146986619E-3</c:v>
                </c:pt>
                <c:pt idx="411">
                  <c:v>9.4318029055418251E-3</c:v>
                </c:pt>
                <c:pt idx="412">
                  <c:v>8.7917925003205243E-3</c:v>
                </c:pt>
                <c:pt idx="413">
                  <c:v>9.0870511827004681E-3</c:v>
                </c:pt>
                <c:pt idx="414">
                  <c:v>9.1260508730544396E-3</c:v>
                </c:pt>
                <c:pt idx="415">
                  <c:v>9.4289128567098552E-3</c:v>
                </c:pt>
                <c:pt idx="416">
                  <c:v>9.4393996017160444E-3</c:v>
                </c:pt>
                <c:pt idx="417">
                  <c:v>9.5560514070219382E-3</c:v>
                </c:pt>
                <c:pt idx="418">
                  <c:v>8.8465201337492565E-3</c:v>
                </c:pt>
                <c:pt idx="419">
                  <c:v>9.5267113744200525E-3</c:v>
                </c:pt>
                <c:pt idx="420">
                  <c:v>9.4892978821897768E-3</c:v>
                </c:pt>
                <c:pt idx="421">
                  <c:v>9.9198570808299181E-3</c:v>
                </c:pt>
                <c:pt idx="422">
                  <c:v>9.0700371084386187E-3</c:v>
                </c:pt>
                <c:pt idx="423">
                  <c:v>9.0511598670226529E-3</c:v>
                </c:pt>
                <c:pt idx="424">
                  <c:v>9.2522549320911644E-3</c:v>
                </c:pt>
                <c:pt idx="425">
                  <c:v>9.0963695679704328E-3</c:v>
                </c:pt>
                <c:pt idx="426">
                  <c:v>9.0592982273710564E-3</c:v>
                </c:pt>
                <c:pt idx="427">
                  <c:v>8.9880416945538836E-3</c:v>
                </c:pt>
                <c:pt idx="428">
                  <c:v>9.004551481257431E-3</c:v>
                </c:pt>
                <c:pt idx="429">
                  <c:v>9.2925866007911723E-3</c:v>
                </c:pt>
                <c:pt idx="430">
                  <c:v>8.7768341845458724E-3</c:v>
                </c:pt>
                <c:pt idx="431">
                  <c:v>8.7582033607913386E-3</c:v>
                </c:pt>
                <c:pt idx="432">
                  <c:v>8.9445194333069664E-3</c:v>
                </c:pt>
                <c:pt idx="433">
                  <c:v>9.0233867759296794E-3</c:v>
                </c:pt>
                <c:pt idx="434">
                  <c:v>8.8741503106388019E-3</c:v>
                </c:pt>
                <c:pt idx="435">
                  <c:v>9.0649552307983574E-3</c:v>
                </c:pt>
                <c:pt idx="436">
                  <c:v>8.9483643007519497E-3</c:v>
                </c:pt>
                <c:pt idx="437">
                  <c:v>9.0229898046230578E-3</c:v>
                </c:pt>
                <c:pt idx="438">
                  <c:v>9.2668257220800947E-3</c:v>
                </c:pt>
                <c:pt idx="439">
                  <c:v>8.8850748812696785E-3</c:v>
                </c:pt>
                <c:pt idx="440">
                  <c:v>9.0749693236398549E-3</c:v>
                </c:pt>
                <c:pt idx="441">
                  <c:v>9.0007652489139355E-3</c:v>
                </c:pt>
                <c:pt idx="442">
                  <c:v>9.3394164268470695E-3</c:v>
                </c:pt>
                <c:pt idx="443">
                  <c:v>8.8862701625231095E-3</c:v>
                </c:pt>
                <c:pt idx="444">
                  <c:v>8.6560237365690823E-3</c:v>
                </c:pt>
                <c:pt idx="445">
                  <c:v>8.8330027237657951E-3</c:v>
                </c:pt>
                <c:pt idx="446">
                  <c:v>8.785699592079978E-3</c:v>
                </c:pt>
                <c:pt idx="447">
                  <c:v>8.7234819038626253E-3</c:v>
                </c:pt>
                <c:pt idx="448">
                  <c:v>8.9059186307256545E-3</c:v>
                </c:pt>
                <c:pt idx="449">
                  <c:v>9.2483605035513679E-3</c:v>
                </c:pt>
                <c:pt idx="450">
                  <c:v>9.0085737789963195E-3</c:v>
                </c:pt>
                <c:pt idx="451">
                  <c:v>9.0221996445633279E-3</c:v>
                </c:pt>
                <c:pt idx="452">
                  <c:v>8.9731753235631501E-3</c:v>
                </c:pt>
                <c:pt idx="453">
                  <c:v>9.3002903547362605E-3</c:v>
                </c:pt>
                <c:pt idx="454">
                  <c:v>8.9764090325263907E-3</c:v>
                </c:pt>
                <c:pt idx="455">
                  <c:v>8.9541947735103048E-3</c:v>
                </c:pt>
                <c:pt idx="456">
                  <c:v>9.0557392456541291E-3</c:v>
                </c:pt>
                <c:pt idx="457">
                  <c:v>9.0908333951609573E-3</c:v>
                </c:pt>
                <c:pt idx="458">
                  <c:v>9.2093917432457314E-3</c:v>
                </c:pt>
                <c:pt idx="459">
                  <c:v>9.066874628276652E-3</c:v>
                </c:pt>
                <c:pt idx="460">
                  <c:v>8.8360688995259267E-3</c:v>
                </c:pt>
                <c:pt idx="461">
                  <c:v>9.0981078390843552E-3</c:v>
                </c:pt>
                <c:pt idx="462">
                  <c:v>8.7340279198162528E-3</c:v>
                </c:pt>
                <c:pt idx="463">
                  <c:v>8.6936341643560483E-3</c:v>
                </c:pt>
                <c:pt idx="464">
                  <c:v>8.5790172072994948E-3</c:v>
                </c:pt>
                <c:pt idx="465">
                  <c:v>8.8697822136278078E-3</c:v>
                </c:pt>
                <c:pt idx="466">
                  <c:v>8.8754183063097063E-3</c:v>
                </c:pt>
                <c:pt idx="467">
                  <c:v>8.8533562652192439E-3</c:v>
                </c:pt>
                <c:pt idx="468">
                  <c:v>8.9184371420864272E-3</c:v>
                </c:pt>
                <c:pt idx="469">
                  <c:v>9.1940804305519173E-3</c:v>
                </c:pt>
                <c:pt idx="470">
                  <c:v>8.986389955364946E-3</c:v>
                </c:pt>
                <c:pt idx="471">
                  <c:v>8.9746369546227812E-3</c:v>
                </c:pt>
                <c:pt idx="472">
                  <c:v>8.567236555709486E-3</c:v>
                </c:pt>
                <c:pt idx="473">
                  <c:v>9.2091828460053454E-3</c:v>
                </c:pt>
                <c:pt idx="474">
                  <c:v>9.0383509562188789E-3</c:v>
                </c:pt>
                <c:pt idx="475">
                  <c:v>9.002077943064719E-3</c:v>
                </c:pt>
                <c:pt idx="476">
                  <c:v>9.2132211175744161E-3</c:v>
                </c:pt>
                <c:pt idx="477">
                  <c:v>8.7313607788686316E-3</c:v>
                </c:pt>
                <c:pt idx="478">
                  <c:v>8.828533379411474E-3</c:v>
                </c:pt>
                <c:pt idx="479">
                  <c:v>8.5488806007127539E-3</c:v>
                </c:pt>
                <c:pt idx="480">
                  <c:v>9.213576122315055E-3</c:v>
                </c:pt>
                <c:pt idx="481">
                  <c:v>8.86061148781115E-3</c:v>
                </c:pt>
                <c:pt idx="482">
                  <c:v>8.7385649791228148E-3</c:v>
                </c:pt>
                <c:pt idx="483">
                  <c:v>9.2453868035750567E-3</c:v>
                </c:pt>
                <c:pt idx="484">
                  <c:v>9.1168598287726874E-3</c:v>
                </c:pt>
                <c:pt idx="485">
                  <c:v>8.7865884867630896E-3</c:v>
                </c:pt>
                <c:pt idx="486">
                  <c:v>8.9756082112238244E-3</c:v>
                </c:pt>
                <c:pt idx="487">
                  <c:v>8.6221642758973274E-3</c:v>
                </c:pt>
                <c:pt idx="488">
                  <c:v>9.0085845414508009E-3</c:v>
                </c:pt>
                <c:pt idx="489">
                  <c:v>8.8751508628256773E-3</c:v>
                </c:pt>
                <c:pt idx="490">
                  <c:v>9.2792415413085368E-3</c:v>
                </c:pt>
                <c:pt idx="491">
                  <c:v>9.0880870765552534E-3</c:v>
                </c:pt>
                <c:pt idx="492">
                  <c:v>8.9130693129060613E-3</c:v>
                </c:pt>
                <c:pt idx="493">
                  <c:v>9.3064199962458235E-3</c:v>
                </c:pt>
                <c:pt idx="494">
                  <c:v>9.1887043822166167E-3</c:v>
                </c:pt>
                <c:pt idx="495">
                  <c:v>8.7306690017213487E-3</c:v>
                </c:pt>
                <c:pt idx="496">
                  <c:v>9.1687454840919044E-3</c:v>
                </c:pt>
                <c:pt idx="497">
                  <c:v>9.3414433546551764E-3</c:v>
                </c:pt>
                <c:pt idx="498">
                  <c:v>8.5367624290484147E-3</c:v>
                </c:pt>
                <c:pt idx="499">
                  <c:v>9.1140481626213517E-3</c:v>
                </c:pt>
                <c:pt idx="500">
                  <c:v>8.7128534891163685E-3</c:v>
                </c:pt>
                <c:pt idx="501">
                  <c:v>9.1239611891214319E-3</c:v>
                </c:pt>
                <c:pt idx="502">
                  <c:v>8.8892031991117167E-3</c:v>
                </c:pt>
                <c:pt idx="503">
                  <c:v>8.793885898459794E-3</c:v>
                </c:pt>
                <c:pt idx="504">
                  <c:v>8.769448429973091E-3</c:v>
                </c:pt>
                <c:pt idx="505">
                  <c:v>8.7430483581275534E-3</c:v>
                </c:pt>
                <c:pt idx="506">
                  <c:v>8.9398836829796598E-3</c:v>
                </c:pt>
                <c:pt idx="507">
                  <c:v>9.4509660415810735E-3</c:v>
                </c:pt>
                <c:pt idx="508">
                  <c:v>9.1522583050884891E-3</c:v>
                </c:pt>
                <c:pt idx="509">
                  <c:v>9.3560003534597005E-3</c:v>
                </c:pt>
                <c:pt idx="510">
                  <c:v>9.0391960684649952E-3</c:v>
                </c:pt>
                <c:pt idx="511">
                  <c:v>9.4261410244579711E-3</c:v>
                </c:pt>
                <c:pt idx="512">
                  <c:v>9.2016111126772496E-3</c:v>
                </c:pt>
                <c:pt idx="513">
                  <c:v>9.4659326274460984E-3</c:v>
                </c:pt>
                <c:pt idx="514">
                  <c:v>9.6131625974061521E-3</c:v>
                </c:pt>
                <c:pt idx="515">
                  <c:v>8.7703235759025618E-3</c:v>
                </c:pt>
                <c:pt idx="516">
                  <c:v>9.1766574535040064E-3</c:v>
                </c:pt>
                <c:pt idx="517">
                  <c:v>9.2687349405559758E-3</c:v>
                </c:pt>
                <c:pt idx="518">
                  <c:v>9.4577766984731259E-3</c:v>
                </c:pt>
                <c:pt idx="519">
                  <c:v>9.3304086291594746E-3</c:v>
                </c:pt>
                <c:pt idx="520">
                  <c:v>9.3076456447524474E-3</c:v>
                </c:pt>
                <c:pt idx="521">
                  <c:v>9.0746606157474114E-3</c:v>
                </c:pt>
                <c:pt idx="522">
                  <c:v>9.153197638446544E-3</c:v>
                </c:pt>
                <c:pt idx="523">
                  <c:v>9.6599220960108048E-3</c:v>
                </c:pt>
                <c:pt idx="524">
                  <c:v>8.9799640053645439E-3</c:v>
                </c:pt>
                <c:pt idx="525">
                  <c:v>8.9381690070992805E-3</c:v>
                </c:pt>
                <c:pt idx="526">
                  <c:v>8.7083428831851942E-3</c:v>
                </c:pt>
                <c:pt idx="527">
                  <c:v>8.8578515491117577E-3</c:v>
                </c:pt>
                <c:pt idx="528">
                  <c:v>8.8029274951134991E-3</c:v>
                </c:pt>
                <c:pt idx="529">
                  <c:v>9.3039439346494033E-3</c:v>
                </c:pt>
                <c:pt idx="530">
                  <c:v>9.3463208784005242E-3</c:v>
                </c:pt>
                <c:pt idx="531">
                  <c:v>9.1413979778818214E-3</c:v>
                </c:pt>
                <c:pt idx="532">
                  <c:v>8.7976212585597121E-3</c:v>
                </c:pt>
                <c:pt idx="533">
                  <c:v>9.2677249276731186E-3</c:v>
                </c:pt>
                <c:pt idx="534">
                  <c:v>8.9099525116237439E-3</c:v>
                </c:pt>
                <c:pt idx="535">
                  <c:v>9.2637534740738197E-3</c:v>
                </c:pt>
                <c:pt idx="536">
                  <c:v>9.0721223250177178E-3</c:v>
                </c:pt>
                <c:pt idx="537">
                  <c:v>8.8178045760218624E-3</c:v>
                </c:pt>
                <c:pt idx="538">
                  <c:v>8.6699648604584741E-3</c:v>
                </c:pt>
                <c:pt idx="539">
                  <c:v>8.7909228447074703E-3</c:v>
                </c:pt>
                <c:pt idx="540">
                  <c:v>8.8435496289458616E-3</c:v>
                </c:pt>
                <c:pt idx="541">
                  <c:v>8.4695180450878229E-3</c:v>
                </c:pt>
                <c:pt idx="542">
                  <c:v>8.7272104189268142E-3</c:v>
                </c:pt>
                <c:pt idx="543">
                  <c:v>8.9729982763983567E-3</c:v>
                </c:pt>
                <c:pt idx="544">
                  <c:v>8.827537847030005E-3</c:v>
                </c:pt>
                <c:pt idx="545">
                  <c:v>8.9313811386820732E-3</c:v>
                </c:pt>
                <c:pt idx="546">
                  <c:v>8.7935311657204047E-3</c:v>
                </c:pt>
                <c:pt idx="547">
                  <c:v>9.0169778846075008E-3</c:v>
                </c:pt>
                <c:pt idx="548">
                  <c:v>9.5400631307224829E-3</c:v>
                </c:pt>
                <c:pt idx="549">
                  <c:v>8.8841600314277895E-3</c:v>
                </c:pt>
                <c:pt idx="550">
                  <c:v>9.3008499805121558E-3</c:v>
                </c:pt>
                <c:pt idx="551">
                  <c:v>8.8574288226491767E-3</c:v>
                </c:pt>
                <c:pt idx="552">
                  <c:v>8.9193712110446528E-3</c:v>
                </c:pt>
                <c:pt idx="553">
                  <c:v>8.7415346020936948E-3</c:v>
                </c:pt>
                <c:pt idx="554">
                  <c:v>8.6368233885329507E-3</c:v>
                </c:pt>
                <c:pt idx="555">
                  <c:v>9.150993459791968E-3</c:v>
                </c:pt>
                <c:pt idx="556">
                  <c:v>9.0964187692738254E-3</c:v>
                </c:pt>
                <c:pt idx="557">
                  <c:v>8.8830351720727268E-3</c:v>
                </c:pt>
                <c:pt idx="558">
                  <c:v>1.0310512170530878E-2</c:v>
                </c:pt>
                <c:pt idx="559">
                  <c:v>9.902831045105984E-3</c:v>
                </c:pt>
                <c:pt idx="560">
                  <c:v>1.012981777380789E-2</c:v>
                </c:pt>
                <c:pt idx="561">
                  <c:v>9.7874925923429543E-3</c:v>
                </c:pt>
                <c:pt idx="562">
                  <c:v>1.0175754156747346E-2</c:v>
                </c:pt>
                <c:pt idx="563">
                  <c:v>1.0041702542371012E-2</c:v>
                </c:pt>
                <c:pt idx="564">
                  <c:v>8.6368849762979739E-3</c:v>
                </c:pt>
                <c:pt idx="565">
                  <c:v>8.750443439202886E-3</c:v>
                </c:pt>
                <c:pt idx="566">
                  <c:v>9.0314141304769762E-3</c:v>
                </c:pt>
                <c:pt idx="567">
                  <c:v>8.9058820152907812E-3</c:v>
                </c:pt>
                <c:pt idx="568">
                  <c:v>8.1461144521168833E-3</c:v>
                </c:pt>
                <c:pt idx="569">
                  <c:v>8.8301812150300227E-3</c:v>
                </c:pt>
                <c:pt idx="570">
                  <c:v>8.6842122016227048E-3</c:v>
                </c:pt>
                <c:pt idx="571">
                  <c:v>9.0022324820956887E-3</c:v>
                </c:pt>
                <c:pt idx="572">
                  <c:v>8.8749295674374028E-3</c:v>
                </c:pt>
                <c:pt idx="573">
                  <c:v>8.6037351280806359E-3</c:v>
                </c:pt>
                <c:pt idx="574">
                  <c:v>8.9479135922701826E-3</c:v>
                </c:pt>
                <c:pt idx="575">
                  <c:v>8.8828527013036975E-3</c:v>
                </c:pt>
                <c:pt idx="576">
                  <c:v>8.8320507156468848E-3</c:v>
                </c:pt>
              </c:numCache>
            </c:numRef>
          </c:yVal>
        </c:ser>
        <c:ser>
          <c:idx val="1"/>
          <c:order val="1"/>
          <c:tx>
            <c:v>sector 2</c:v>
          </c:tx>
          <c:spPr>
            <a:ln>
              <a:noFill/>
            </a:ln>
          </c:spPr>
          <c:marker>
            <c:symbol val="square"/>
            <c:size val="3"/>
          </c:marker>
          <c:xVal>
            <c:numRef>
              <c:f>'s2'!$A$2:$A$609</c:f>
              <c:numCache>
                <c:formatCode>General</c:formatCode>
                <c:ptCount val="577"/>
                <c:pt idx="0">
                  <c:v>37658</c:v>
                </c:pt>
                <c:pt idx="1">
                  <c:v>37659</c:v>
                </c:pt>
                <c:pt idx="2">
                  <c:v>37661</c:v>
                </c:pt>
                <c:pt idx="3">
                  <c:v>37662</c:v>
                </c:pt>
                <c:pt idx="4">
                  <c:v>37664</c:v>
                </c:pt>
                <c:pt idx="5">
                  <c:v>37665</c:v>
                </c:pt>
                <c:pt idx="6">
                  <c:v>37666</c:v>
                </c:pt>
                <c:pt idx="7">
                  <c:v>37667</c:v>
                </c:pt>
                <c:pt idx="8">
                  <c:v>37670</c:v>
                </c:pt>
                <c:pt idx="9">
                  <c:v>37672</c:v>
                </c:pt>
                <c:pt idx="10">
                  <c:v>37673</c:v>
                </c:pt>
                <c:pt idx="11">
                  <c:v>37674</c:v>
                </c:pt>
                <c:pt idx="12">
                  <c:v>37675</c:v>
                </c:pt>
                <c:pt idx="13">
                  <c:v>37677</c:v>
                </c:pt>
                <c:pt idx="14">
                  <c:v>37678</c:v>
                </c:pt>
                <c:pt idx="15">
                  <c:v>37679</c:v>
                </c:pt>
                <c:pt idx="16">
                  <c:v>37680</c:v>
                </c:pt>
                <c:pt idx="17">
                  <c:v>37681</c:v>
                </c:pt>
                <c:pt idx="18">
                  <c:v>37683</c:v>
                </c:pt>
                <c:pt idx="19">
                  <c:v>37684</c:v>
                </c:pt>
                <c:pt idx="20">
                  <c:v>37685</c:v>
                </c:pt>
                <c:pt idx="21">
                  <c:v>37686</c:v>
                </c:pt>
                <c:pt idx="22">
                  <c:v>37687</c:v>
                </c:pt>
                <c:pt idx="23">
                  <c:v>37688</c:v>
                </c:pt>
                <c:pt idx="24">
                  <c:v>37689</c:v>
                </c:pt>
                <c:pt idx="25">
                  <c:v>37690</c:v>
                </c:pt>
                <c:pt idx="26">
                  <c:v>37691</c:v>
                </c:pt>
                <c:pt idx="27">
                  <c:v>37692</c:v>
                </c:pt>
                <c:pt idx="28">
                  <c:v>37693</c:v>
                </c:pt>
                <c:pt idx="29">
                  <c:v>37694</c:v>
                </c:pt>
                <c:pt idx="30">
                  <c:v>37698</c:v>
                </c:pt>
                <c:pt idx="31">
                  <c:v>37699</c:v>
                </c:pt>
                <c:pt idx="32">
                  <c:v>37700</c:v>
                </c:pt>
                <c:pt idx="33">
                  <c:v>37701</c:v>
                </c:pt>
                <c:pt idx="34">
                  <c:v>37702</c:v>
                </c:pt>
                <c:pt idx="35">
                  <c:v>37703</c:v>
                </c:pt>
                <c:pt idx="36">
                  <c:v>37704</c:v>
                </c:pt>
                <c:pt idx="37">
                  <c:v>37705</c:v>
                </c:pt>
                <c:pt idx="38">
                  <c:v>37706</c:v>
                </c:pt>
                <c:pt idx="39">
                  <c:v>37707</c:v>
                </c:pt>
                <c:pt idx="40">
                  <c:v>37708</c:v>
                </c:pt>
                <c:pt idx="41">
                  <c:v>37709</c:v>
                </c:pt>
                <c:pt idx="42">
                  <c:v>37710</c:v>
                </c:pt>
                <c:pt idx="43">
                  <c:v>37711</c:v>
                </c:pt>
                <c:pt idx="44">
                  <c:v>37712</c:v>
                </c:pt>
                <c:pt idx="45">
                  <c:v>37713</c:v>
                </c:pt>
                <c:pt idx="46">
                  <c:v>37714</c:v>
                </c:pt>
                <c:pt idx="47">
                  <c:v>37715</c:v>
                </c:pt>
                <c:pt idx="48">
                  <c:v>37716</c:v>
                </c:pt>
                <c:pt idx="49">
                  <c:v>37717</c:v>
                </c:pt>
                <c:pt idx="50">
                  <c:v>37719</c:v>
                </c:pt>
                <c:pt idx="51">
                  <c:v>37721</c:v>
                </c:pt>
                <c:pt idx="52">
                  <c:v>37722</c:v>
                </c:pt>
                <c:pt idx="53">
                  <c:v>37723</c:v>
                </c:pt>
                <c:pt idx="54">
                  <c:v>37724</c:v>
                </c:pt>
                <c:pt idx="55">
                  <c:v>37725</c:v>
                </c:pt>
                <c:pt idx="56">
                  <c:v>37726</c:v>
                </c:pt>
                <c:pt idx="57">
                  <c:v>37740</c:v>
                </c:pt>
                <c:pt idx="58">
                  <c:v>37744</c:v>
                </c:pt>
                <c:pt idx="59">
                  <c:v>37745</c:v>
                </c:pt>
                <c:pt idx="60">
                  <c:v>37746</c:v>
                </c:pt>
                <c:pt idx="61">
                  <c:v>37747</c:v>
                </c:pt>
                <c:pt idx="62">
                  <c:v>37748</c:v>
                </c:pt>
                <c:pt idx="63">
                  <c:v>37750</c:v>
                </c:pt>
                <c:pt idx="64">
                  <c:v>37753</c:v>
                </c:pt>
                <c:pt idx="65">
                  <c:v>37762</c:v>
                </c:pt>
                <c:pt idx="66">
                  <c:v>37763</c:v>
                </c:pt>
                <c:pt idx="67">
                  <c:v>37766</c:v>
                </c:pt>
                <c:pt idx="68">
                  <c:v>37767</c:v>
                </c:pt>
                <c:pt idx="69">
                  <c:v>37769</c:v>
                </c:pt>
                <c:pt idx="70">
                  <c:v>37770</c:v>
                </c:pt>
                <c:pt idx="71">
                  <c:v>37772</c:v>
                </c:pt>
                <c:pt idx="72">
                  <c:v>37773</c:v>
                </c:pt>
                <c:pt idx="73">
                  <c:v>37775</c:v>
                </c:pt>
                <c:pt idx="74">
                  <c:v>37776</c:v>
                </c:pt>
                <c:pt idx="75">
                  <c:v>37778</c:v>
                </c:pt>
                <c:pt idx="76">
                  <c:v>37780</c:v>
                </c:pt>
                <c:pt idx="77">
                  <c:v>37781</c:v>
                </c:pt>
                <c:pt idx="78">
                  <c:v>37782</c:v>
                </c:pt>
                <c:pt idx="79">
                  <c:v>37783</c:v>
                </c:pt>
                <c:pt idx="80">
                  <c:v>37784</c:v>
                </c:pt>
                <c:pt idx="81">
                  <c:v>37785</c:v>
                </c:pt>
                <c:pt idx="82">
                  <c:v>37788</c:v>
                </c:pt>
                <c:pt idx="83">
                  <c:v>37789</c:v>
                </c:pt>
                <c:pt idx="84">
                  <c:v>37790</c:v>
                </c:pt>
                <c:pt idx="85">
                  <c:v>37801</c:v>
                </c:pt>
                <c:pt idx="86">
                  <c:v>37802</c:v>
                </c:pt>
                <c:pt idx="87">
                  <c:v>37803</c:v>
                </c:pt>
                <c:pt idx="88">
                  <c:v>37804</c:v>
                </c:pt>
                <c:pt idx="89">
                  <c:v>37805</c:v>
                </c:pt>
                <c:pt idx="90">
                  <c:v>37806</c:v>
                </c:pt>
                <c:pt idx="91">
                  <c:v>37807</c:v>
                </c:pt>
                <c:pt idx="92">
                  <c:v>37808</c:v>
                </c:pt>
                <c:pt idx="93">
                  <c:v>37809</c:v>
                </c:pt>
                <c:pt idx="94">
                  <c:v>37810</c:v>
                </c:pt>
                <c:pt idx="95">
                  <c:v>37811</c:v>
                </c:pt>
                <c:pt idx="96">
                  <c:v>37812</c:v>
                </c:pt>
                <c:pt idx="97">
                  <c:v>37813</c:v>
                </c:pt>
                <c:pt idx="98">
                  <c:v>37814</c:v>
                </c:pt>
                <c:pt idx="99">
                  <c:v>37815</c:v>
                </c:pt>
                <c:pt idx="100">
                  <c:v>37816</c:v>
                </c:pt>
                <c:pt idx="101">
                  <c:v>37817</c:v>
                </c:pt>
                <c:pt idx="102">
                  <c:v>37818</c:v>
                </c:pt>
                <c:pt idx="103">
                  <c:v>37819</c:v>
                </c:pt>
                <c:pt idx="104">
                  <c:v>37820</c:v>
                </c:pt>
                <c:pt idx="105">
                  <c:v>37822</c:v>
                </c:pt>
                <c:pt idx="106">
                  <c:v>37823</c:v>
                </c:pt>
                <c:pt idx="107">
                  <c:v>37824</c:v>
                </c:pt>
                <c:pt idx="108">
                  <c:v>37825</c:v>
                </c:pt>
                <c:pt idx="109">
                  <c:v>37828</c:v>
                </c:pt>
                <c:pt idx="110">
                  <c:v>37831</c:v>
                </c:pt>
                <c:pt idx="111">
                  <c:v>37832</c:v>
                </c:pt>
                <c:pt idx="112">
                  <c:v>37833</c:v>
                </c:pt>
                <c:pt idx="113">
                  <c:v>37844</c:v>
                </c:pt>
                <c:pt idx="114">
                  <c:v>37845</c:v>
                </c:pt>
                <c:pt idx="115">
                  <c:v>37846</c:v>
                </c:pt>
                <c:pt idx="116">
                  <c:v>37847</c:v>
                </c:pt>
                <c:pt idx="117">
                  <c:v>37848</c:v>
                </c:pt>
                <c:pt idx="118">
                  <c:v>37849</c:v>
                </c:pt>
                <c:pt idx="119">
                  <c:v>37850</c:v>
                </c:pt>
                <c:pt idx="120">
                  <c:v>37851</c:v>
                </c:pt>
                <c:pt idx="121">
                  <c:v>37852</c:v>
                </c:pt>
                <c:pt idx="122">
                  <c:v>38046</c:v>
                </c:pt>
                <c:pt idx="123">
                  <c:v>38047</c:v>
                </c:pt>
                <c:pt idx="124">
                  <c:v>38048</c:v>
                </c:pt>
                <c:pt idx="125">
                  <c:v>38049</c:v>
                </c:pt>
                <c:pt idx="126">
                  <c:v>38050</c:v>
                </c:pt>
                <c:pt idx="127">
                  <c:v>38051</c:v>
                </c:pt>
                <c:pt idx="128">
                  <c:v>38052</c:v>
                </c:pt>
                <c:pt idx="129">
                  <c:v>38053</c:v>
                </c:pt>
                <c:pt idx="130">
                  <c:v>38070</c:v>
                </c:pt>
                <c:pt idx="131">
                  <c:v>38071</c:v>
                </c:pt>
                <c:pt idx="132">
                  <c:v>38072</c:v>
                </c:pt>
                <c:pt idx="133">
                  <c:v>38074</c:v>
                </c:pt>
                <c:pt idx="134">
                  <c:v>38075</c:v>
                </c:pt>
                <c:pt idx="135">
                  <c:v>38076</c:v>
                </c:pt>
                <c:pt idx="136">
                  <c:v>38077</c:v>
                </c:pt>
                <c:pt idx="137">
                  <c:v>38078</c:v>
                </c:pt>
                <c:pt idx="138">
                  <c:v>38079</c:v>
                </c:pt>
                <c:pt idx="139">
                  <c:v>38080</c:v>
                </c:pt>
                <c:pt idx="140">
                  <c:v>38081</c:v>
                </c:pt>
                <c:pt idx="141">
                  <c:v>38082</c:v>
                </c:pt>
                <c:pt idx="142">
                  <c:v>38083</c:v>
                </c:pt>
                <c:pt idx="143">
                  <c:v>38084</c:v>
                </c:pt>
                <c:pt idx="144">
                  <c:v>38085</c:v>
                </c:pt>
                <c:pt idx="145">
                  <c:v>38086</c:v>
                </c:pt>
                <c:pt idx="146">
                  <c:v>38089</c:v>
                </c:pt>
                <c:pt idx="147">
                  <c:v>38090</c:v>
                </c:pt>
                <c:pt idx="148">
                  <c:v>38091</c:v>
                </c:pt>
                <c:pt idx="149">
                  <c:v>38092</c:v>
                </c:pt>
                <c:pt idx="150">
                  <c:v>38093</c:v>
                </c:pt>
                <c:pt idx="151">
                  <c:v>38094</c:v>
                </c:pt>
                <c:pt idx="152">
                  <c:v>38095</c:v>
                </c:pt>
                <c:pt idx="153">
                  <c:v>38096</c:v>
                </c:pt>
                <c:pt idx="154">
                  <c:v>38097</c:v>
                </c:pt>
                <c:pt idx="155">
                  <c:v>38098</c:v>
                </c:pt>
                <c:pt idx="156">
                  <c:v>38099</c:v>
                </c:pt>
                <c:pt idx="157">
                  <c:v>38100</c:v>
                </c:pt>
                <c:pt idx="158">
                  <c:v>38114</c:v>
                </c:pt>
                <c:pt idx="159">
                  <c:v>38117</c:v>
                </c:pt>
                <c:pt idx="160">
                  <c:v>38118</c:v>
                </c:pt>
                <c:pt idx="161">
                  <c:v>38119</c:v>
                </c:pt>
                <c:pt idx="162">
                  <c:v>38120</c:v>
                </c:pt>
                <c:pt idx="163">
                  <c:v>38121</c:v>
                </c:pt>
                <c:pt idx="164">
                  <c:v>38122</c:v>
                </c:pt>
                <c:pt idx="165">
                  <c:v>38131</c:v>
                </c:pt>
                <c:pt idx="166">
                  <c:v>38132</c:v>
                </c:pt>
                <c:pt idx="167">
                  <c:v>38133</c:v>
                </c:pt>
                <c:pt idx="168">
                  <c:v>38134</c:v>
                </c:pt>
                <c:pt idx="169">
                  <c:v>38135</c:v>
                </c:pt>
                <c:pt idx="170">
                  <c:v>38136</c:v>
                </c:pt>
                <c:pt idx="171">
                  <c:v>38137</c:v>
                </c:pt>
                <c:pt idx="172">
                  <c:v>38138</c:v>
                </c:pt>
                <c:pt idx="173">
                  <c:v>38139</c:v>
                </c:pt>
                <c:pt idx="174">
                  <c:v>38140</c:v>
                </c:pt>
                <c:pt idx="175">
                  <c:v>38141</c:v>
                </c:pt>
                <c:pt idx="176">
                  <c:v>38142</c:v>
                </c:pt>
                <c:pt idx="177">
                  <c:v>38143</c:v>
                </c:pt>
                <c:pt idx="178">
                  <c:v>38144</c:v>
                </c:pt>
                <c:pt idx="179">
                  <c:v>38146</c:v>
                </c:pt>
                <c:pt idx="180">
                  <c:v>38172</c:v>
                </c:pt>
                <c:pt idx="181">
                  <c:v>38173</c:v>
                </c:pt>
                <c:pt idx="182">
                  <c:v>38174</c:v>
                </c:pt>
                <c:pt idx="183">
                  <c:v>38175</c:v>
                </c:pt>
                <c:pt idx="184">
                  <c:v>38176</c:v>
                </c:pt>
                <c:pt idx="185">
                  <c:v>38177</c:v>
                </c:pt>
                <c:pt idx="186">
                  <c:v>38182</c:v>
                </c:pt>
                <c:pt idx="187">
                  <c:v>38183</c:v>
                </c:pt>
                <c:pt idx="188">
                  <c:v>38184</c:v>
                </c:pt>
                <c:pt idx="189">
                  <c:v>38185</c:v>
                </c:pt>
                <c:pt idx="190">
                  <c:v>38186</c:v>
                </c:pt>
                <c:pt idx="191">
                  <c:v>38187</c:v>
                </c:pt>
                <c:pt idx="192">
                  <c:v>38188</c:v>
                </c:pt>
                <c:pt idx="193">
                  <c:v>38189</c:v>
                </c:pt>
                <c:pt idx="194">
                  <c:v>38190</c:v>
                </c:pt>
                <c:pt idx="195">
                  <c:v>38191</c:v>
                </c:pt>
                <c:pt idx="196">
                  <c:v>38192</c:v>
                </c:pt>
                <c:pt idx="197">
                  <c:v>38194</c:v>
                </c:pt>
                <c:pt idx="198">
                  <c:v>38195</c:v>
                </c:pt>
                <c:pt idx="199">
                  <c:v>38196</c:v>
                </c:pt>
                <c:pt idx="200">
                  <c:v>38197</c:v>
                </c:pt>
                <c:pt idx="201">
                  <c:v>38198</c:v>
                </c:pt>
                <c:pt idx="202">
                  <c:v>38199</c:v>
                </c:pt>
                <c:pt idx="203">
                  <c:v>38200</c:v>
                </c:pt>
                <c:pt idx="204">
                  <c:v>38201</c:v>
                </c:pt>
                <c:pt idx="205">
                  <c:v>38203</c:v>
                </c:pt>
                <c:pt idx="206">
                  <c:v>38204</c:v>
                </c:pt>
                <c:pt idx="207">
                  <c:v>38205</c:v>
                </c:pt>
                <c:pt idx="208">
                  <c:v>38206</c:v>
                </c:pt>
                <c:pt idx="209">
                  <c:v>38207</c:v>
                </c:pt>
                <c:pt idx="210">
                  <c:v>38208</c:v>
                </c:pt>
                <c:pt idx="211">
                  <c:v>38209</c:v>
                </c:pt>
                <c:pt idx="212">
                  <c:v>38210</c:v>
                </c:pt>
                <c:pt idx="213">
                  <c:v>38211</c:v>
                </c:pt>
                <c:pt idx="214">
                  <c:v>38212</c:v>
                </c:pt>
                <c:pt idx="215">
                  <c:v>38213</c:v>
                </c:pt>
                <c:pt idx="216">
                  <c:v>38214</c:v>
                </c:pt>
                <c:pt idx="217">
                  <c:v>38215</c:v>
                </c:pt>
                <c:pt idx="218">
                  <c:v>38216</c:v>
                </c:pt>
                <c:pt idx="219">
                  <c:v>38217</c:v>
                </c:pt>
                <c:pt idx="220">
                  <c:v>38218</c:v>
                </c:pt>
                <c:pt idx="221">
                  <c:v>38219</c:v>
                </c:pt>
                <c:pt idx="222">
                  <c:v>38220</c:v>
                </c:pt>
                <c:pt idx="223">
                  <c:v>38221</c:v>
                </c:pt>
                <c:pt idx="224">
                  <c:v>38222</c:v>
                </c:pt>
                <c:pt idx="225">
                  <c:v>38223</c:v>
                </c:pt>
                <c:pt idx="226">
                  <c:v>38225</c:v>
                </c:pt>
                <c:pt idx="227">
                  <c:v>38226</c:v>
                </c:pt>
                <c:pt idx="228">
                  <c:v>38265</c:v>
                </c:pt>
                <c:pt idx="229">
                  <c:v>38266</c:v>
                </c:pt>
                <c:pt idx="230">
                  <c:v>38268</c:v>
                </c:pt>
                <c:pt idx="231">
                  <c:v>38271</c:v>
                </c:pt>
                <c:pt idx="232">
                  <c:v>38272</c:v>
                </c:pt>
                <c:pt idx="233">
                  <c:v>38273</c:v>
                </c:pt>
                <c:pt idx="234">
                  <c:v>38274</c:v>
                </c:pt>
                <c:pt idx="235">
                  <c:v>38275</c:v>
                </c:pt>
                <c:pt idx="236">
                  <c:v>38276</c:v>
                </c:pt>
                <c:pt idx="237">
                  <c:v>38277</c:v>
                </c:pt>
                <c:pt idx="238">
                  <c:v>38278</c:v>
                </c:pt>
                <c:pt idx="239">
                  <c:v>38283</c:v>
                </c:pt>
                <c:pt idx="240">
                  <c:v>38284</c:v>
                </c:pt>
                <c:pt idx="241">
                  <c:v>38285</c:v>
                </c:pt>
                <c:pt idx="242">
                  <c:v>38286</c:v>
                </c:pt>
                <c:pt idx="243">
                  <c:v>38288</c:v>
                </c:pt>
                <c:pt idx="244">
                  <c:v>38289</c:v>
                </c:pt>
                <c:pt idx="245">
                  <c:v>38290</c:v>
                </c:pt>
                <c:pt idx="246">
                  <c:v>38300</c:v>
                </c:pt>
                <c:pt idx="247">
                  <c:v>38301</c:v>
                </c:pt>
                <c:pt idx="248">
                  <c:v>38302</c:v>
                </c:pt>
                <c:pt idx="249">
                  <c:v>38304</c:v>
                </c:pt>
                <c:pt idx="250">
                  <c:v>38305</c:v>
                </c:pt>
                <c:pt idx="251">
                  <c:v>38306</c:v>
                </c:pt>
                <c:pt idx="252">
                  <c:v>38307</c:v>
                </c:pt>
                <c:pt idx="253">
                  <c:v>38309</c:v>
                </c:pt>
                <c:pt idx="254">
                  <c:v>38310</c:v>
                </c:pt>
                <c:pt idx="255">
                  <c:v>38312</c:v>
                </c:pt>
                <c:pt idx="256">
                  <c:v>38313</c:v>
                </c:pt>
                <c:pt idx="257">
                  <c:v>38314</c:v>
                </c:pt>
                <c:pt idx="258">
                  <c:v>38315</c:v>
                </c:pt>
                <c:pt idx="259">
                  <c:v>38317</c:v>
                </c:pt>
                <c:pt idx="260">
                  <c:v>38318</c:v>
                </c:pt>
                <c:pt idx="261">
                  <c:v>38320</c:v>
                </c:pt>
                <c:pt idx="262">
                  <c:v>38322</c:v>
                </c:pt>
                <c:pt idx="263">
                  <c:v>38328</c:v>
                </c:pt>
                <c:pt idx="264">
                  <c:v>38331</c:v>
                </c:pt>
                <c:pt idx="265">
                  <c:v>38337</c:v>
                </c:pt>
                <c:pt idx="266">
                  <c:v>38338</c:v>
                </c:pt>
                <c:pt idx="267">
                  <c:v>38341</c:v>
                </c:pt>
                <c:pt idx="268">
                  <c:v>38342</c:v>
                </c:pt>
                <c:pt idx="269">
                  <c:v>38344</c:v>
                </c:pt>
                <c:pt idx="270">
                  <c:v>38346</c:v>
                </c:pt>
                <c:pt idx="271">
                  <c:v>38347</c:v>
                </c:pt>
                <c:pt idx="272">
                  <c:v>38350</c:v>
                </c:pt>
                <c:pt idx="273">
                  <c:v>38351</c:v>
                </c:pt>
                <c:pt idx="274">
                  <c:v>38353</c:v>
                </c:pt>
                <c:pt idx="275">
                  <c:v>38354</c:v>
                </c:pt>
                <c:pt idx="276">
                  <c:v>38355</c:v>
                </c:pt>
                <c:pt idx="277">
                  <c:v>38356</c:v>
                </c:pt>
                <c:pt idx="278">
                  <c:v>38359</c:v>
                </c:pt>
                <c:pt idx="279">
                  <c:v>38360</c:v>
                </c:pt>
                <c:pt idx="280">
                  <c:v>38364</c:v>
                </c:pt>
                <c:pt idx="281">
                  <c:v>38365</c:v>
                </c:pt>
                <c:pt idx="282">
                  <c:v>38378</c:v>
                </c:pt>
                <c:pt idx="283">
                  <c:v>38379</c:v>
                </c:pt>
                <c:pt idx="284">
                  <c:v>38380</c:v>
                </c:pt>
                <c:pt idx="285">
                  <c:v>38381</c:v>
                </c:pt>
                <c:pt idx="286">
                  <c:v>38382</c:v>
                </c:pt>
                <c:pt idx="287">
                  <c:v>38383</c:v>
                </c:pt>
                <c:pt idx="288">
                  <c:v>38384</c:v>
                </c:pt>
                <c:pt idx="289">
                  <c:v>38385</c:v>
                </c:pt>
                <c:pt idx="290">
                  <c:v>38387</c:v>
                </c:pt>
                <c:pt idx="291">
                  <c:v>38388</c:v>
                </c:pt>
                <c:pt idx="292">
                  <c:v>38389</c:v>
                </c:pt>
                <c:pt idx="293">
                  <c:v>38390</c:v>
                </c:pt>
                <c:pt idx="294">
                  <c:v>38391</c:v>
                </c:pt>
                <c:pt idx="295">
                  <c:v>38392</c:v>
                </c:pt>
                <c:pt idx="296">
                  <c:v>38393</c:v>
                </c:pt>
                <c:pt idx="297">
                  <c:v>38394</c:v>
                </c:pt>
                <c:pt idx="298">
                  <c:v>38395</c:v>
                </c:pt>
                <c:pt idx="299">
                  <c:v>38396</c:v>
                </c:pt>
                <c:pt idx="300">
                  <c:v>38397</c:v>
                </c:pt>
                <c:pt idx="301">
                  <c:v>38398</c:v>
                </c:pt>
                <c:pt idx="302">
                  <c:v>38399</c:v>
                </c:pt>
                <c:pt idx="303">
                  <c:v>38400</c:v>
                </c:pt>
                <c:pt idx="304">
                  <c:v>38401</c:v>
                </c:pt>
                <c:pt idx="305">
                  <c:v>38402</c:v>
                </c:pt>
                <c:pt idx="306">
                  <c:v>38403</c:v>
                </c:pt>
                <c:pt idx="307">
                  <c:v>38404</c:v>
                </c:pt>
                <c:pt idx="308">
                  <c:v>38405</c:v>
                </c:pt>
                <c:pt idx="309">
                  <c:v>38408</c:v>
                </c:pt>
                <c:pt idx="310">
                  <c:v>38409</c:v>
                </c:pt>
                <c:pt idx="311">
                  <c:v>38410</c:v>
                </c:pt>
                <c:pt idx="312">
                  <c:v>38411</c:v>
                </c:pt>
                <c:pt idx="313">
                  <c:v>38412</c:v>
                </c:pt>
                <c:pt idx="314">
                  <c:v>38415</c:v>
                </c:pt>
                <c:pt idx="315">
                  <c:v>38417</c:v>
                </c:pt>
                <c:pt idx="316">
                  <c:v>38418</c:v>
                </c:pt>
                <c:pt idx="317">
                  <c:v>38419</c:v>
                </c:pt>
                <c:pt idx="318">
                  <c:v>38420</c:v>
                </c:pt>
                <c:pt idx="319">
                  <c:v>38421</c:v>
                </c:pt>
                <c:pt idx="320">
                  <c:v>38422</c:v>
                </c:pt>
                <c:pt idx="321">
                  <c:v>38423</c:v>
                </c:pt>
                <c:pt idx="322">
                  <c:v>38430</c:v>
                </c:pt>
                <c:pt idx="323">
                  <c:v>38431</c:v>
                </c:pt>
                <c:pt idx="324">
                  <c:v>38432</c:v>
                </c:pt>
                <c:pt idx="325">
                  <c:v>38433</c:v>
                </c:pt>
                <c:pt idx="326">
                  <c:v>38434</c:v>
                </c:pt>
                <c:pt idx="327">
                  <c:v>38435</c:v>
                </c:pt>
                <c:pt idx="328">
                  <c:v>38436</c:v>
                </c:pt>
                <c:pt idx="329">
                  <c:v>38437</c:v>
                </c:pt>
                <c:pt idx="330">
                  <c:v>38438</c:v>
                </c:pt>
                <c:pt idx="331">
                  <c:v>38439</c:v>
                </c:pt>
                <c:pt idx="332">
                  <c:v>38440</c:v>
                </c:pt>
                <c:pt idx="333">
                  <c:v>38441</c:v>
                </c:pt>
                <c:pt idx="334">
                  <c:v>38443</c:v>
                </c:pt>
                <c:pt idx="335">
                  <c:v>38446</c:v>
                </c:pt>
                <c:pt idx="336">
                  <c:v>38447</c:v>
                </c:pt>
                <c:pt idx="337">
                  <c:v>38449</c:v>
                </c:pt>
                <c:pt idx="338">
                  <c:v>38450</c:v>
                </c:pt>
                <c:pt idx="339">
                  <c:v>38451</c:v>
                </c:pt>
                <c:pt idx="340">
                  <c:v>38452</c:v>
                </c:pt>
                <c:pt idx="341">
                  <c:v>38453</c:v>
                </c:pt>
                <c:pt idx="342">
                  <c:v>38454</c:v>
                </c:pt>
                <c:pt idx="343">
                  <c:v>38455</c:v>
                </c:pt>
                <c:pt idx="344">
                  <c:v>38456</c:v>
                </c:pt>
                <c:pt idx="345">
                  <c:v>38457</c:v>
                </c:pt>
                <c:pt idx="346">
                  <c:v>38458</c:v>
                </c:pt>
                <c:pt idx="347">
                  <c:v>38459</c:v>
                </c:pt>
                <c:pt idx="348">
                  <c:v>38460</c:v>
                </c:pt>
                <c:pt idx="349">
                  <c:v>38461</c:v>
                </c:pt>
                <c:pt idx="350">
                  <c:v>38462</c:v>
                </c:pt>
                <c:pt idx="351">
                  <c:v>38463</c:v>
                </c:pt>
                <c:pt idx="352">
                  <c:v>38464</c:v>
                </c:pt>
                <c:pt idx="353">
                  <c:v>38465</c:v>
                </c:pt>
                <c:pt idx="354">
                  <c:v>38466</c:v>
                </c:pt>
                <c:pt idx="355">
                  <c:v>38467</c:v>
                </c:pt>
                <c:pt idx="356">
                  <c:v>38468</c:v>
                </c:pt>
                <c:pt idx="357">
                  <c:v>38469</c:v>
                </c:pt>
                <c:pt idx="358">
                  <c:v>38470</c:v>
                </c:pt>
                <c:pt idx="359">
                  <c:v>38471</c:v>
                </c:pt>
                <c:pt idx="360">
                  <c:v>38472</c:v>
                </c:pt>
                <c:pt idx="361">
                  <c:v>38473</c:v>
                </c:pt>
                <c:pt idx="362">
                  <c:v>38474</c:v>
                </c:pt>
                <c:pt idx="363">
                  <c:v>38475</c:v>
                </c:pt>
                <c:pt idx="364">
                  <c:v>38476</c:v>
                </c:pt>
                <c:pt idx="365">
                  <c:v>38477</c:v>
                </c:pt>
                <c:pt idx="366">
                  <c:v>38479</c:v>
                </c:pt>
                <c:pt idx="367">
                  <c:v>38480</c:v>
                </c:pt>
                <c:pt idx="368">
                  <c:v>38483</c:v>
                </c:pt>
                <c:pt idx="369">
                  <c:v>38484</c:v>
                </c:pt>
                <c:pt idx="370">
                  <c:v>38485</c:v>
                </c:pt>
                <c:pt idx="371">
                  <c:v>38486</c:v>
                </c:pt>
                <c:pt idx="372">
                  <c:v>38487</c:v>
                </c:pt>
                <c:pt idx="373">
                  <c:v>38488</c:v>
                </c:pt>
                <c:pt idx="374">
                  <c:v>38489</c:v>
                </c:pt>
                <c:pt idx="375">
                  <c:v>38490</c:v>
                </c:pt>
                <c:pt idx="376">
                  <c:v>38491</c:v>
                </c:pt>
                <c:pt idx="377">
                  <c:v>38492</c:v>
                </c:pt>
                <c:pt idx="378">
                  <c:v>38493</c:v>
                </c:pt>
                <c:pt idx="379">
                  <c:v>38494</c:v>
                </c:pt>
                <c:pt idx="380">
                  <c:v>38495</c:v>
                </c:pt>
                <c:pt idx="381">
                  <c:v>38497</c:v>
                </c:pt>
                <c:pt idx="382">
                  <c:v>38498</c:v>
                </c:pt>
                <c:pt idx="383">
                  <c:v>38499</c:v>
                </c:pt>
                <c:pt idx="384">
                  <c:v>38500</c:v>
                </c:pt>
                <c:pt idx="385">
                  <c:v>38501</c:v>
                </c:pt>
                <c:pt idx="386">
                  <c:v>38507</c:v>
                </c:pt>
                <c:pt idx="387">
                  <c:v>38508</c:v>
                </c:pt>
                <c:pt idx="388">
                  <c:v>38509</c:v>
                </c:pt>
                <c:pt idx="389">
                  <c:v>38510</c:v>
                </c:pt>
                <c:pt idx="390">
                  <c:v>38511</c:v>
                </c:pt>
                <c:pt idx="391">
                  <c:v>38512</c:v>
                </c:pt>
                <c:pt idx="392">
                  <c:v>38513</c:v>
                </c:pt>
                <c:pt idx="393">
                  <c:v>38514</c:v>
                </c:pt>
                <c:pt idx="394">
                  <c:v>38515</c:v>
                </c:pt>
                <c:pt idx="395">
                  <c:v>38516</c:v>
                </c:pt>
                <c:pt idx="396">
                  <c:v>38517</c:v>
                </c:pt>
                <c:pt idx="397">
                  <c:v>38518</c:v>
                </c:pt>
                <c:pt idx="398">
                  <c:v>38519</c:v>
                </c:pt>
                <c:pt idx="399">
                  <c:v>38520</c:v>
                </c:pt>
                <c:pt idx="400">
                  <c:v>38521</c:v>
                </c:pt>
                <c:pt idx="401">
                  <c:v>38522</c:v>
                </c:pt>
                <c:pt idx="402">
                  <c:v>38523</c:v>
                </c:pt>
                <c:pt idx="403">
                  <c:v>38524</c:v>
                </c:pt>
                <c:pt idx="404">
                  <c:v>38525</c:v>
                </c:pt>
                <c:pt idx="405">
                  <c:v>38526</c:v>
                </c:pt>
                <c:pt idx="406">
                  <c:v>38527</c:v>
                </c:pt>
                <c:pt idx="407">
                  <c:v>38528</c:v>
                </c:pt>
                <c:pt idx="408">
                  <c:v>38529</c:v>
                </c:pt>
                <c:pt idx="409">
                  <c:v>38530</c:v>
                </c:pt>
                <c:pt idx="410">
                  <c:v>38531</c:v>
                </c:pt>
                <c:pt idx="411">
                  <c:v>38534</c:v>
                </c:pt>
                <c:pt idx="412">
                  <c:v>38536</c:v>
                </c:pt>
                <c:pt idx="413">
                  <c:v>38537</c:v>
                </c:pt>
                <c:pt idx="414">
                  <c:v>38538</c:v>
                </c:pt>
                <c:pt idx="415">
                  <c:v>38539</c:v>
                </c:pt>
                <c:pt idx="416">
                  <c:v>38540</c:v>
                </c:pt>
                <c:pt idx="417">
                  <c:v>38541</c:v>
                </c:pt>
                <c:pt idx="418">
                  <c:v>38542</c:v>
                </c:pt>
                <c:pt idx="419">
                  <c:v>38543</c:v>
                </c:pt>
                <c:pt idx="420">
                  <c:v>38544</c:v>
                </c:pt>
                <c:pt idx="421">
                  <c:v>38545</c:v>
                </c:pt>
                <c:pt idx="422">
                  <c:v>38548</c:v>
                </c:pt>
                <c:pt idx="423">
                  <c:v>38549</c:v>
                </c:pt>
                <c:pt idx="424">
                  <c:v>38550</c:v>
                </c:pt>
                <c:pt idx="425">
                  <c:v>38551</c:v>
                </c:pt>
                <c:pt idx="426">
                  <c:v>38552</c:v>
                </c:pt>
                <c:pt idx="427">
                  <c:v>38553</c:v>
                </c:pt>
                <c:pt idx="428">
                  <c:v>38554</c:v>
                </c:pt>
                <c:pt idx="429">
                  <c:v>38558</c:v>
                </c:pt>
                <c:pt idx="430">
                  <c:v>38559</c:v>
                </c:pt>
                <c:pt idx="431">
                  <c:v>38560</c:v>
                </c:pt>
                <c:pt idx="432">
                  <c:v>38561</c:v>
                </c:pt>
                <c:pt idx="433">
                  <c:v>38562</c:v>
                </c:pt>
                <c:pt idx="434">
                  <c:v>38563</c:v>
                </c:pt>
                <c:pt idx="435">
                  <c:v>38568</c:v>
                </c:pt>
                <c:pt idx="436">
                  <c:v>38571</c:v>
                </c:pt>
                <c:pt idx="437">
                  <c:v>38572</c:v>
                </c:pt>
                <c:pt idx="438">
                  <c:v>38573</c:v>
                </c:pt>
                <c:pt idx="439">
                  <c:v>38574</c:v>
                </c:pt>
                <c:pt idx="440">
                  <c:v>38575</c:v>
                </c:pt>
                <c:pt idx="441">
                  <c:v>38576</c:v>
                </c:pt>
                <c:pt idx="442">
                  <c:v>38577</c:v>
                </c:pt>
                <c:pt idx="443">
                  <c:v>38578</c:v>
                </c:pt>
                <c:pt idx="444">
                  <c:v>38579</c:v>
                </c:pt>
                <c:pt idx="445">
                  <c:v>38580</c:v>
                </c:pt>
                <c:pt idx="446">
                  <c:v>38581</c:v>
                </c:pt>
                <c:pt idx="447">
                  <c:v>38582</c:v>
                </c:pt>
                <c:pt idx="448">
                  <c:v>38583</c:v>
                </c:pt>
                <c:pt idx="449">
                  <c:v>38584</c:v>
                </c:pt>
                <c:pt idx="450">
                  <c:v>38585</c:v>
                </c:pt>
                <c:pt idx="451">
                  <c:v>38596</c:v>
                </c:pt>
                <c:pt idx="452">
                  <c:v>38597</c:v>
                </c:pt>
                <c:pt idx="453">
                  <c:v>38598</c:v>
                </c:pt>
                <c:pt idx="454">
                  <c:v>38600</c:v>
                </c:pt>
                <c:pt idx="455">
                  <c:v>38601</c:v>
                </c:pt>
                <c:pt idx="456">
                  <c:v>38602</c:v>
                </c:pt>
                <c:pt idx="457">
                  <c:v>38603</c:v>
                </c:pt>
                <c:pt idx="458">
                  <c:v>38604</c:v>
                </c:pt>
                <c:pt idx="459">
                  <c:v>38606</c:v>
                </c:pt>
                <c:pt idx="460">
                  <c:v>38607</c:v>
                </c:pt>
                <c:pt idx="461">
                  <c:v>38608</c:v>
                </c:pt>
                <c:pt idx="462">
                  <c:v>38609</c:v>
                </c:pt>
                <c:pt idx="463">
                  <c:v>38610</c:v>
                </c:pt>
                <c:pt idx="464">
                  <c:v>38611</c:v>
                </c:pt>
                <c:pt idx="465">
                  <c:v>38612</c:v>
                </c:pt>
                <c:pt idx="466">
                  <c:v>38613</c:v>
                </c:pt>
                <c:pt idx="467">
                  <c:v>38614</c:v>
                </c:pt>
                <c:pt idx="468">
                  <c:v>38616</c:v>
                </c:pt>
                <c:pt idx="469">
                  <c:v>38617</c:v>
                </c:pt>
                <c:pt idx="470">
                  <c:v>38618</c:v>
                </c:pt>
                <c:pt idx="471">
                  <c:v>38619</c:v>
                </c:pt>
                <c:pt idx="472">
                  <c:v>38620</c:v>
                </c:pt>
                <c:pt idx="473">
                  <c:v>38621</c:v>
                </c:pt>
                <c:pt idx="474">
                  <c:v>38622</c:v>
                </c:pt>
                <c:pt idx="475">
                  <c:v>38623</c:v>
                </c:pt>
                <c:pt idx="476">
                  <c:v>38624</c:v>
                </c:pt>
                <c:pt idx="477">
                  <c:v>38625</c:v>
                </c:pt>
                <c:pt idx="478">
                  <c:v>38626</c:v>
                </c:pt>
                <c:pt idx="479">
                  <c:v>38627</c:v>
                </c:pt>
                <c:pt idx="480">
                  <c:v>38628</c:v>
                </c:pt>
                <c:pt idx="481">
                  <c:v>38629</c:v>
                </c:pt>
                <c:pt idx="482">
                  <c:v>38630</c:v>
                </c:pt>
                <c:pt idx="483">
                  <c:v>38631</c:v>
                </c:pt>
                <c:pt idx="484">
                  <c:v>38632</c:v>
                </c:pt>
                <c:pt idx="485">
                  <c:v>38633</c:v>
                </c:pt>
                <c:pt idx="486">
                  <c:v>38634</c:v>
                </c:pt>
                <c:pt idx="487">
                  <c:v>38635</c:v>
                </c:pt>
                <c:pt idx="488">
                  <c:v>38636</c:v>
                </c:pt>
                <c:pt idx="489">
                  <c:v>38637</c:v>
                </c:pt>
                <c:pt idx="490">
                  <c:v>38638</c:v>
                </c:pt>
                <c:pt idx="491">
                  <c:v>38639</c:v>
                </c:pt>
                <c:pt idx="492">
                  <c:v>38640</c:v>
                </c:pt>
                <c:pt idx="493">
                  <c:v>38641</c:v>
                </c:pt>
                <c:pt idx="494">
                  <c:v>38642</c:v>
                </c:pt>
                <c:pt idx="495">
                  <c:v>38645</c:v>
                </c:pt>
                <c:pt idx="496">
                  <c:v>38646</c:v>
                </c:pt>
                <c:pt idx="497">
                  <c:v>38647</c:v>
                </c:pt>
                <c:pt idx="498">
                  <c:v>38648</c:v>
                </c:pt>
                <c:pt idx="499">
                  <c:v>38649</c:v>
                </c:pt>
                <c:pt idx="500">
                  <c:v>38650</c:v>
                </c:pt>
                <c:pt idx="501">
                  <c:v>38651</c:v>
                </c:pt>
                <c:pt idx="502">
                  <c:v>38652</c:v>
                </c:pt>
                <c:pt idx="503">
                  <c:v>38653</c:v>
                </c:pt>
                <c:pt idx="504">
                  <c:v>38654</c:v>
                </c:pt>
                <c:pt idx="505">
                  <c:v>38655</c:v>
                </c:pt>
                <c:pt idx="506">
                  <c:v>38656</c:v>
                </c:pt>
                <c:pt idx="507">
                  <c:v>38670</c:v>
                </c:pt>
                <c:pt idx="508">
                  <c:v>38671</c:v>
                </c:pt>
                <c:pt idx="509">
                  <c:v>38672</c:v>
                </c:pt>
                <c:pt idx="510">
                  <c:v>38673</c:v>
                </c:pt>
                <c:pt idx="511">
                  <c:v>38674</c:v>
                </c:pt>
                <c:pt idx="512">
                  <c:v>38675</c:v>
                </c:pt>
                <c:pt idx="513">
                  <c:v>38676</c:v>
                </c:pt>
                <c:pt idx="514">
                  <c:v>38677</c:v>
                </c:pt>
                <c:pt idx="515">
                  <c:v>38681</c:v>
                </c:pt>
                <c:pt idx="516">
                  <c:v>38682</c:v>
                </c:pt>
                <c:pt idx="517">
                  <c:v>38684</c:v>
                </c:pt>
                <c:pt idx="518">
                  <c:v>38685</c:v>
                </c:pt>
                <c:pt idx="519">
                  <c:v>38686</c:v>
                </c:pt>
                <c:pt idx="520">
                  <c:v>38687</c:v>
                </c:pt>
                <c:pt idx="521">
                  <c:v>38689</c:v>
                </c:pt>
                <c:pt idx="522">
                  <c:v>38690</c:v>
                </c:pt>
                <c:pt idx="523">
                  <c:v>38691</c:v>
                </c:pt>
                <c:pt idx="524">
                  <c:v>38692</c:v>
                </c:pt>
                <c:pt idx="525">
                  <c:v>38693</c:v>
                </c:pt>
                <c:pt idx="526">
                  <c:v>38694</c:v>
                </c:pt>
                <c:pt idx="527">
                  <c:v>38696</c:v>
                </c:pt>
                <c:pt idx="528">
                  <c:v>38697</c:v>
                </c:pt>
                <c:pt idx="529">
                  <c:v>38698</c:v>
                </c:pt>
                <c:pt idx="530">
                  <c:v>38699</c:v>
                </c:pt>
                <c:pt idx="531">
                  <c:v>38700</c:v>
                </c:pt>
                <c:pt idx="532">
                  <c:v>38701</c:v>
                </c:pt>
                <c:pt idx="533">
                  <c:v>38702</c:v>
                </c:pt>
                <c:pt idx="534">
                  <c:v>38703</c:v>
                </c:pt>
                <c:pt idx="535">
                  <c:v>38704</c:v>
                </c:pt>
                <c:pt idx="536">
                  <c:v>38705</c:v>
                </c:pt>
                <c:pt idx="537">
                  <c:v>38706</c:v>
                </c:pt>
                <c:pt idx="538">
                  <c:v>38707</c:v>
                </c:pt>
                <c:pt idx="539">
                  <c:v>38708</c:v>
                </c:pt>
                <c:pt idx="540">
                  <c:v>38709</c:v>
                </c:pt>
                <c:pt idx="541">
                  <c:v>38710</c:v>
                </c:pt>
                <c:pt idx="542">
                  <c:v>38711</c:v>
                </c:pt>
                <c:pt idx="543">
                  <c:v>38712</c:v>
                </c:pt>
                <c:pt idx="544">
                  <c:v>38713</c:v>
                </c:pt>
                <c:pt idx="545">
                  <c:v>38714</c:v>
                </c:pt>
                <c:pt idx="546">
                  <c:v>38715</c:v>
                </c:pt>
                <c:pt idx="547">
                  <c:v>38716</c:v>
                </c:pt>
                <c:pt idx="548">
                  <c:v>38717</c:v>
                </c:pt>
                <c:pt idx="549">
                  <c:v>38719</c:v>
                </c:pt>
                <c:pt idx="550">
                  <c:v>38720</c:v>
                </c:pt>
                <c:pt idx="551">
                  <c:v>38721</c:v>
                </c:pt>
                <c:pt idx="552">
                  <c:v>38722</c:v>
                </c:pt>
                <c:pt idx="553">
                  <c:v>38723</c:v>
                </c:pt>
                <c:pt idx="554">
                  <c:v>38724</c:v>
                </c:pt>
                <c:pt idx="555">
                  <c:v>38725</c:v>
                </c:pt>
                <c:pt idx="556">
                  <c:v>38727</c:v>
                </c:pt>
                <c:pt idx="557">
                  <c:v>38728</c:v>
                </c:pt>
                <c:pt idx="558">
                  <c:v>38729</c:v>
                </c:pt>
                <c:pt idx="559">
                  <c:v>38730</c:v>
                </c:pt>
                <c:pt idx="560">
                  <c:v>38731</c:v>
                </c:pt>
                <c:pt idx="561">
                  <c:v>38732</c:v>
                </c:pt>
                <c:pt idx="562">
                  <c:v>38733</c:v>
                </c:pt>
                <c:pt idx="563">
                  <c:v>38734</c:v>
                </c:pt>
                <c:pt idx="564">
                  <c:v>38735</c:v>
                </c:pt>
                <c:pt idx="565">
                  <c:v>38737</c:v>
                </c:pt>
                <c:pt idx="566">
                  <c:v>38738</c:v>
                </c:pt>
                <c:pt idx="567">
                  <c:v>38739</c:v>
                </c:pt>
                <c:pt idx="568">
                  <c:v>38740</c:v>
                </c:pt>
                <c:pt idx="569">
                  <c:v>38743</c:v>
                </c:pt>
                <c:pt idx="570">
                  <c:v>38744</c:v>
                </c:pt>
                <c:pt idx="571">
                  <c:v>38745</c:v>
                </c:pt>
                <c:pt idx="572">
                  <c:v>38746</c:v>
                </c:pt>
                <c:pt idx="573">
                  <c:v>38748</c:v>
                </c:pt>
                <c:pt idx="574">
                  <c:v>38749</c:v>
                </c:pt>
                <c:pt idx="575">
                  <c:v>38750</c:v>
                </c:pt>
                <c:pt idx="576">
                  <c:v>38751</c:v>
                </c:pt>
              </c:numCache>
            </c:numRef>
          </c:xVal>
          <c:yVal>
            <c:numRef>
              <c:f>'s2'!$I$2:$I$609</c:f>
              <c:numCache>
                <c:formatCode>General</c:formatCode>
                <c:ptCount val="577"/>
                <c:pt idx="0">
                  <c:v>8.3917921663533221E-3</c:v>
                </c:pt>
                <c:pt idx="1">
                  <c:v>8.8329614656556307E-3</c:v>
                </c:pt>
                <c:pt idx="2">
                  <c:v>9.2217491510335082E-3</c:v>
                </c:pt>
                <c:pt idx="3">
                  <c:v>9.4168858435325267E-3</c:v>
                </c:pt>
                <c:pt idx="4">
                  <c:v>9.0881194689433047E-3</c:v>
                </c:pt>
                <c:pt idx="5">
                  <c:v>9.8540605986532932E-3</c:v>
                </c:pt>
                <c:pt idx="6">
                  <c:v>9.1300433380688325E-3</c:v>
                </c:pt>
                <c:pt idx="7">
                  <c:v>9.3197893494612431E-3</c:v>
                </c:pt>
                <c:pt idx="8">
                  <c:v>8.8501605861638442E-3</c:v>
                </c:pt>
                <c:pt idx="9">
                  <c:v>9.3031627348707964E-3</c:v>
                </c:pt>
                <c:pt idx="10">
                  <c:v>8.9364946775699651E-3</c:v>
                </c:pt>
                <c:pt idx="11">
                  <c:v>9.3900975400193036E-3</c:v>
                </c:pt>
                <c:pt idx="12">
                  <c:v>9.2046906152337214E-3</c:v>
                </c:pt>
                <c:pt idx="13">
                  <c:v>9.6665746440454305E-3</c:v>
                </c:pt>
                <c:pt idx="14">
                  <c:v>9.8570808498990078E-3</c:v>
                </c:pt>
                <c:pt idx="15">
                  <c:v>9.7109124881608506E-3</c:v>
                </c:pt>
                <c:pt idx="16">
                  <c:v>9.017968655539027E-3</c:v>
                </c:pt>
                <c:pt idx="17">
                  <c:v>9.3387706126038042E-3</c:v>
                </c:pt>
                <c:pt idx="18">
                  <c:v>8.8425326628621022E-3</c:v>
                </c:pt>
                <c:pt idx="19">
                  <c:v>8.6111165034287746E-3</c:v>
                </c:pt>
                <c:pt idx="20">
                  <c:v>8.9280759296713579E-3</c:v>
                </c:pt>
                <c:pt idx="21">
                  <c:v>8.9332568675479229E-3</c:v>
                </c:pt>
                <c:pt idx="22">
                  <c:v>8.7346701316066526E-3</c:v>
                </c:pt>
                <c:pt idx="23">
                  <c:v>9.2717639899983009E-3</c:v>
                </c:pt>
                <c:pt idx="24">
                  <c:v>9.5118415888389967E-3</c:v>
                </c:pt>
                <c:pt idx="25">
                  <c:v>9.0085062720601412E-3</c:v>
                </c:pt>
                <c:pt idx="26">
                  <c:v>8.7779706376882247E-3</c:v>
                </c:pt>
                <c:pt idx="27">
                  <c:v>9.7831714483787979E-3</c:v>
                </c:pt>
                <c:pt idx="28">
                  <c:v>8.7298896798966696E-3</c:v>
                </c:pt>
                <c:pt idx="29">
                  <c:v>9.2290538455670566E-3</c:v>
                </c:pt>
                <c:pt idx="30">
                  <c:v>9.4327608586743036E-3</c:v>
                </c:pt>
                <c:pt idx="31">
                  <c:v>9.1988959104484288E-3</c:v>
                </c:pt>
                <c:pt idx="32">
                  <c:v>9.5111456688491049E-3</c:v>
                </c:pt>
                <c:pt idx="33">
                  <c:v>9.5526933812421552E-3</c:v>
                </c:pt>
                <c:pt idx="34">
                  <c:v>9.4955508700921738E-3</c:v>
                </c:pt>
                <c:pt idx="35">
                  <c:v>9.6055228415287512E-3</c:v>
                </c:pt>
                <c:pt idx="36">
                  <c:v>9.5341631313110159E-3</c:v>
                </c:pt>
                <c:pt idx="37">
                  <c:v>9.6247546510435187E-3</c:v>
                </c:pt>
                <c:pt idx="38">
                  <c:v>9.7616019681473088E-3</c:v>
                </c:pt>
                <c:pt idx="39">
                  <c:v>9.6141057480693248E-3</c:v>
                </c:pt>
                <c:pt idx="40">
                  <c:v>9.459369313930939E-3</c:v>
                </c:pt>
                <c:pt idx="41">
                  <c:v>9.2284473093646562E-3</c:v>
                </c:pt>
                <c:pt idx="42">
                  <c:v>9.5056661414620065E-3</c:v>
                </c:pt>
                <c:pt idx="43">
                  <c:v>8.9254916097415964E-3</c:v>
                </c:pt>
                <c:pt idx="44">
                  <c:v>9.3468515630863291E-3</c:v>
                </c:pt>
                <c:pt idx="45">
                  <c:v>9.3991552093684125E-3</c:v>
                </c:pt>
                <c:pt idx="46">
                  <c:v>9.3275553852948251E-3</c:v>
                </c:pt>
                <c:pt idx="47">
                  <c:v>9.1000139542767207E-3</c:v>
                </c:pt>
                <c:pt idx="48">
                  <c:v>9.616606536793049E-3</c:v>
                </c:pt>
                <c:pt idx="49">
                  <c:v>9.021477470773585E-3</c:v>
                </c:pt>
                <c:pt idx="50">
                  <c:v>9.3092065348106389E-3</c:v>
                </c:pt>
                <c:pt idx="51">
                  <c:v>8.9606053417939768E-3</c:v>
                </c:pt>
                <c:pt idx="52">
                  <c:v>9.1352537204478831E-3</c:v>
                </c:pt>
                <c:pt idx="53">
                  <c:v>8.6705556493714229E-3</c:v>
                </c:pt>
                <c:pt idx="54">
                  <c:v>9.0867373281595248E-3</c:v>
                </c:pt>
                <c:pt idx="55">
                  <c:v>9.1791514090686695E-3</c:v>
                </c:pt>
                <c:pt idx="56">
                  <c:v>8.7699346785807975E-3</c:v>
                </c:pt>
                <c:pt idx="57">
                  <c:v>9.3888699541572768E-3</c:v>
                </c:pt>
                <c:pt idx="58">
                  <c:v>8.8988952601330822E-3</c:v>
                </c:pt>
                <c:pt idx="59">
                  <c:v>8.902485896881536E-3</c:v>
                </c:pt>
                <c:pt idx="60">
                  <c:v>8.9688796894427294E-3</c:v>
                </c:pt>
                <c:pt idx="61">
                  <c:v>8.5894702545260531E-3</c:v>
                </c:pt>
                <c:pt idx="62">
                  <c:v>9.3475104437401209E-3</c:v>
                </c:pt>
                <c:pt idx="63">
                  <c:v>8.904663669655569E-3</c:v>
                </c:pt>
                <c:pt idx="64">
                  <c:v>9.0841030843048075E-3</c:v>
                </c:pt>
                <c:pt idx="65">
                  <c:v>9.4253387629561654E-3</c:v>
                </c:pt>
                <c:pt idx="66">
                  <c:v>8.7799625920658257E-3</c:v>
                </c:pt>
                <c:pt idx="67">
                  <c:v>8.9780615858437076E-3</c:v>
                </c:pt>
                <c:pt idx="68">
                  <c:v>8.9627086842108076E-3</c:v>
                </c:pt>
                <c:pt idx="69">
                  <c:v>9.0886821511764245E-3</c:v>
                </c:pt>
                <c:pt idx="70">
                  <c:v>9.1263641861026278E-3</c:v>
                </c:pt>
                <c:pt idx="71">
                  <c:v>8.8754071546758104E-3</c:v>
                </c:pt>
                <c:pt idx="72">
                  <c:v>8.8536063540662797E-3</c:v>
                </c:pt>
                <c:pt idx="73">
                  <c:v>8.7734014962413207E-3</c:v>
                </c:pt>
                <c:pt idx="74">
                  <c:v>8.6322610772495995E-3</c:v>
                </c:pt>
                <c:pt idx="75">
                  <c:v>8.8076491444731026E-3</c:v>
                </c:pt>
                <c:pt idx="76">
                  <c:v>8.8535543707212987E-3</c:v>
                </c:pt>
                <c:pt idx="77">
                  <c:v>8.865231807908474E-3</c:v>
                </c:pt>
                <c:pt idx="78">
                  <c:v>8.8123018088654276E-3</c:v>
                </c:pt>
                <c:pt idx="79">
                  <c:v>8.8126586794651084E-3</c:v>
                </c:pt>
                <c:pt idx="80">
                  <c:v>9.0895228674373156E-3</c:v>
                </c:pt>
                <c:pt idx="81">
                  <c:v>9.0152430257281011E-3</c:v>
                </c:pt>
                <c:pt idx="82">
                  <c:v>8.9430169532146685E-3</c:v>
                </c:pt>
                <c:pt idx="83">
                  <c:v>8.8089414842007583E-3</c:v>
                </c:pt>
                <c:pt idx="84">
                  <c:v>8.8455498866480686E-3</c:v>
                </c:pt>
                <c:pt idx="85">
                  <c:v>8.8217949714849263E-3</c:v>
                </c:pt>
                <c:pt idx="86">
                  <c:v>9.1464407688169446E-3</c:v>
                </c:pt>
                <c:pt idx="87">
                  <c:v>8.7123044671964852E-3</c:v>
                </c:pt>
                <c:pt idx="88">
                  <c:v>8.7081943514431097E-3</c:v>
                </c:pt>
                <c:pt idx="89">
                  <c:v>9.1482680832482809E-3</c:v>
                </c:pt>
                <c:pt idx="90">
                  <c:v>9.4018473820733205E-3</c:v>
                </c:pt>
                <c:pt idx="91">
                  <c:v>9.0815879076186004E-3</c:v>
                </c:pt>
                <c:pt idx="92">
                  <c:v>9.1160925465226614E-3</c:v>
                </c:pt>
                <c:pt idx="93">
                  <c:v>8.849880006038752E-3</c:v>
                </c:pt>
                <c:pt idx="94">
                  <c:v>9.0715361224344478E-3</c:v>
                </c:pt>
                <c:pt idx="95">
                  <c:v>8.8684929562217272E-3</c:v>
                </c:pt>
                <c:pt idx="96">
                  <c:v>8.8280051891605187E-3</c:v>
                </c:pt>
                <c:pt idx="97">
                  <c:v>9.2417145007302123E-3</c:v>
                </c:pt>
                <c:pt idx="98">
                  <c:v>9.0703516778367858E-3</c:v>
                </c:pt>
                <c:pt idx="99">
                  <c:v>8.6813591709822852E-3</c:v>
                </c:pt>
                <c:pt idx="100">
                  <c:v>8.7404306141555255E-3</c:v>
                </c:pt>
                <c:pt idx="101">
                  <c:v>9.0377218054258617E-3</c:v>
                </c:pt>
                <c:pt idx="102">
                  <c:v>8.9716072272251497E-3</c:v>
                </c:pt>
                <c:pt idx="103">
                  <c:v>9.4410165940485048E-3</c:v>
                </c:pt>
                <c:pt idx="104">
                  <c:v>9.0782520056265723E-3</c:v>
                </c:pt>
                <c:pt idx="105">
                  <c:v>8.8928794168455453E-3</c:v>
                </c:pt>
                <c:pt idx="106">
                  <c:v>8.6742486494997204E-3</c:v>
                </c:pt>
                <c:pt idx="107">
                  <c:v>8.6649751829065355E-3</c:v>
                </c:pt>
                <c:pt idx="108">
                  <c:v>8.8643885461500566E-3</c:v>
                </c:pt>
                <c:pt idx="109">
                  <c:v>9.0580902536829579E-3</c:v>
                </c:pt>
                <c:pt idx="110">
                  <c:v>8.975823296755104E-3</c:v>
                </c:pt>
                <c:pt idx="111">
                  <c:v>8.9763265261404747E-3</c:v>
                </c:pt>
                <c:pt idx="112">
                  <c:v>8.3853019182054487E-3</c:v>
                </c:pt>
                <c:pt idx="113">
                  <c:v>9.0367405803674691E-3</c:v>
                </c:pt>
                <c:pt idx="114">
                  <c:v>8.7483676482440157E-3</c:v>
                </c:pt>
                <c:pt idx="115">
                  <c:v>8.7452625474697867E-3</c:v>
                </c:pt>
                <c:pt idx="116">
                  <c:v>9.5726934286482091E-3</c:v>
                </c:pt>
                <c:pt idx="117">
                  <c:v>9.1659664284556089E-3</c:v>
                </c:pt>
                <c:pt idx="118">
                  <c:v>9.0120487006850013E-3</c:v>
                </c:pt>
                <c:pt idx="119">
                  <c:v>8.8002788893047496E-3</c:v>
                </c:pt>
                <c:pt idx="120">
                  <c:v>9.280629614891454E-3</c:v>
                </c:pt>
                <c:pt idx="121">
                  <c:v>9.166867035345045E-3</c:v>
                </c:pt>
                <c:pt idx="122">
                  <c:v>9.0454929767068044E-3</c:v>
                </c:pt>
                <c:pt idx="123">
                  <c:v>9.4794933321613387E-3</c:v>
                </c:pt>
                <c:pt idx="124">
                  <c:v>9.0799105363615646E-3</c:v>
                </c:pt>
                <c:pt idx="125">
                  <c:v>9.3072938746397039E-3</c:v>
                </c:pt>
                <c:pt idx="126">
                  <c:v>9.738569067299821E-3</c:v>
                </c:pt>
                <c:pt idx="127">
                  <c:v>9.528806894251677E-3</c:v>
                </c:pt>
                <c:pt idx="128">
                  <c:v>9.0856824261062591E-3</c:v>
                </c:pt>
                <c:pt idx="129">
                  <c:v>9.5592571386642431E-3</c:v>
                </c:pt>
                <c:pt idx="130">
                  <c:v>9.3989610881407715E-3</c:v>
                </c:pt>
                <c:pt idx="131">
                  <c:v>9.1776139954984504E-3</c:v>
                </c:pt>
                <c:pt idx="132">
                  <c:v>9.4134604857438707E-3</c:v>
                </c:pt>
                <c:pt idx="133">
                  <c:v>9.7996229829174671E-3</c:v>
                </c:pt>
                <c:pt idx="134">
                  <c:v>9.1947641601240315E-3</c:v>
                </c:pt>
                <c:pt idx="135">
                  <c:v>9.7329397322686809E-3</c:v>
                </c:pt>
                <c:pt idx="136">
                  <c:v>1.0109722678973147E-2</c:v>
                </c:pt>
                <c:pt idx="137">
                  <c:v>9.4239165679702516E-3</c:v>
                </c:pt>
                <c:pt idx="138">
                  <c:v>9.5096685813277539E-3</c:v>
                </c:pt>
                <c:pt idx="139">
                  <c:v>9.5389605647573858E-3</c:v>
                </c:pt>
                <c:pt idx="140">
                  <c:v>9.4339028018815014E-3</c:v>
                </c:pt>
                <c:pt idx="141">
                  <c:v>9.1284027964042575E-3</c:v>
                </c:pt>
                <c:pt idx="142">
                  <c:v>9.1614262227146838E-3</c:v>
                </c:pt>
                <c:pt idx="143">
                  <c:v>9.4625288135578058E-3</c:v>
                </c:pt>
                <c:pt idx="144">
                  <c:v>9.0260744047747782E-3</c:v>
                </c:pt>
                <c:pt idx="145">
                  <c:v>9.3348186143709655E-3</c:v>
                </c:pt>
                <c:pt idx="146">
                  <c:v>9.8316345452753289E-3</c:v>
                </c:pt>
                <c:pt idx="147">
                  <c:v>9.6221580687174801E-3</c:v>
                </c:pt>
                <c:pt idx="148">
                  <c:v>9.7424098872815196E-3</c:v>
                </c:pt>
                <c:pt idx="149">
                  <c:v>9.4809210130216443E-3</c:v>
                </c:pt>
                <c:pt idx="150">
                  <c:v>9.3300097163330764E-3</c:v>
                </c:pt>
                <c:pt idx="151">
                  <c:v>9.2106432212494052E-3</c:v>
                </c:pt>
                <c:pt idx="152">
                  <c:v>9.4692577647913726E-3</c:v>
                </c:pt>
                <c:pt idx="153">
                  <c:v>9.5790876149430097E-3</c:v>
                </c:pt>
                <c:pt idx="154">
                  <c:v>9.5222590188919574E-3</c:v>
                </c:pt>
                <c:pt idx="155">
                  <c:v>9.2930946171251565E-3</c:v>
                </c:pt>
                <c:pt idx="156">
                  <c:v>9.7936488252979726E-3</c:v>
                </c:pt>
                <c:pt idx="157">
                  <c:v>9.6689813971302906E-3</c:v>
                </c:pt>
                <c:pt idx="158">
                  <c:v>9.1292564824119148E-3</c:v>
                </c:pt>
                <c:pt idx="159">
                  <c:v>9.3634228954331492E-3</c:v>
                </c:pt>
                <c:pt idx="160">
                  <c:v>9.5200232234932715E-3</c:v>
                </c:pt>
                <c:pt idx="161">
                  <c:v>9.6671635741249554E-3</c:v>
                </c:pt>
                <c:pt idx="162">
                  <c:v>9.5921851288956247E-3</c:v>
                </c:pt>
                <c:pt idx="163">
                  <c:v>9.8018819566924528E-3</c:v>
                </c:pt>
                <c:pt idx="164">
                  <c:v>9.5694733238344751E-3</c:v>
                </c:pt>
                <c:pt idx="165">
                  <c:v>9.647063291516959E-3</c:v>
                </c:pt>
                <c:pt idx="166">
                  <c:v>9.6745277699239567E-3</c:v>
                </c:pt>
                <c:pt idx="167">
                  <c:v>9.5753999699734367E-3</c:v>
                </c:pt>
                <c:pt idx="168">
                  <c:v>9.8505359580176137E-3</c:v>
                </c:pt>
                <c:pt idx="169">
                  <c:v>9.6170389991262119E-3</c:v>
                </c:pt>
                <c:pt idx="170">
                  <c:v>9.1551443826006895E-3</c:v>
                </c:pt>
                <c:pt idx="171">
                  <c:v>9.5423134763006675E-3</c:v>
                </c:pt>
                <c:pt idx="172">
                  <c:v>9.9212766590992922E-3</c:v>
                </c:pt>
                <c:pt idx="173">
                  <c:v>9.9014578702673675E-3</c:v>
                </c:pt>
                <c:pt idx="174">
                  <c:v>9.457421752368125E-3</c:v>
                </c:pt>
                <c:pt idx="175">
                  <c:v>9.9823030018038744E-3</c:v>
                </c:pt>
                <c:pt idx="176">
                  <c:v>9.8237008742880355E-3</c:v>
                </c:pt>
                <c:pt idx="177">
                  <c:v>9.8072774334141081E-3</c:v>
                </c:pt>
                <c:pt idx="178">
                  <c:v>9.8739745513946771E-3</c:v>
                </c:pt>
                <c:pt idx="179">
                  <c:v>9.8003219243187559E-3</c:v>
                </c:pt>
                <c:pt idx="180">
                  <c:v>9.5141922359878364E-3</c:v>
                </c:pt>
                <c:pt idx="181">
                  <c:v>9.0329488128431876E-3</c:v>
                </c:pt>
                <c:pt idx="182">
                  <c:v>9.5978656856706684E-3</c:v>
                </c:pt>
                <c:pt idx="183">
                  <c:v>8.999933752222836E-3</c:v>
                </c:pt>
                <c:pt idx="184">
                  <c:v>9.1844750845980205E-3</c:v>
                </c:pt>
                <c:pt idx="185">
                  <c:v>8.8778835339233062E-3</c:v>
                </c:pt>
                <c:pt idx="186">
                  <c:v>9.6297443329554869E-3</c:v>
                </c:pt>
                <c:pt idx="187">
                  <c:v>9.9177243283314325E-3</c:v>
                </c:pt>
                <c:pt idx="188">
                  <c:v>9.7230697850499703E-3</c:v>
                </c:pt>
                <c:pt idx="189">
                  <c:v>9.3603493139038339E-3</c:v>
                </c:pt>
                <c:pt idx="190">
                  <c:v>9.7403287060483339E-3</c:v>
                </c:pt>
                <c:pt idx="191">
                  <c:v>9.264956065431533E-3</c:v>
                </c:pt>
                <c:pt idx="192">
                  <c:v>9.3640326847453971E-3</c:v>
                </c:pt>
                <c:pt idx="193">
                  <c:v>9.4053249384844755E-3</c:v>
                </c:pt>
                <c:pt idx="194">
                  <c:v>9.5928711043759968E-3</c:v>
                </c:pt>
                <c:pt idx="195">
                  <c:v>9.7539064556843649E-3</c:v>
                </c:pt>
                <c:pt idx="196">
                  <c:v>9.3915280605331632E-3</c:v>
                </c:pt>
                <c:pt idx="197">
                  <c:v>9.6703542337435548E-3</c:v>
                </c:pt>
                <c:pt idx="198">
                  <c:v>9.3160451727575724E-3</c:v>
                </c:pt>
                <c:pt idx="199">
                  <c:v>9.5246290306665298E-3</c:v>
                </c:pt>
                <c:pt idx="200">
                  <c:v>9.4739713160380493E-3</c:v>
                </c:pt>
                <c:pt idx="201">
                  <c:v>9.1221843428447025E-3</c:v>
                </c:pt>
                <c:pt idx="202">
                  <c:v>9.3739647146649785E-3</c:v>
                </c:pt>
                <c:pt idx="203">
                  <c:v>9.2233383371020747E-3</c:v>
                </c:pt>
                <c:pt idx="204">
                  <c:v>9.5024138176626437E-3</c:v>
                </c:pt>
                <c:pt idx="205">
                  <c:v>9.5170922302104909E-3</c:v>
                </c:pt>
                <c:pt idx="206">
                  <c:v>9.4955462187498608E-3</c:v>
                </c:pt>
                <c:pt idx="207">
                  <c:v>9.8151415106587162E-3</c:v>
                </c:pt>
                <c:pt idx="208">
                  <c:v>9.7075734256798184E-3</c:v>
                </c:pt>
                <c:pt idx="209">
                  <c:v>9.0180805440961218E-3</c:v>
                </c:pt>
                <c:pt idx="210">
                  <c:v>1.0079010008102674E-2</c:v>
                </c:pt>
                <c:pt idx="211">
                  <c:v>9.7809233714646216E-3</c:v>
                </c:pt>
                <c:pt idx="212">
                  <c:v>9.4836485392534153E-3</c:v>
                </c:pt>
                <c:pt idx="213">
                  <c:v>9.532657142469151E-3</c:v>
                </c:pt>
                <c:pt idx="214">
                  <c:v>9.486421217667431E-3</c:v>
                </c:pt>
                <c:pt idx="215">
                  <c:v>9.7030000210184698E-3</c:v>
                </c:pt>
                <c:pt idx="216">
                  <c:v>9.440359182243431E-3</c:v>
                </c:pt>
                <c:pt idx="217">
                  <c:v>9.4189896249829361E-3</c:v>
                </c:pt>
                <c:pt idx="218">
                  <c:v>9.4027145481678284E-3</c:v>
                </c:pt>
                <c:pt idx="219">
                  <c:v>9.5726305973167537E-3</c:v>
                </c:pt>
                <c:pt idx="220">
                  <c:v>9.990545463320618E-3</c:v>
                </c:pt>
                <c:pt idx="221">
                  <c:v>1.0008027796165653E-2</c:v>
                </c:pt>
                <c:pt idx="222">
                  <c:v>9.9282118386956261E-3</c:v>
                </c:pt>
                <c:pt idx="223">
                  <c:v>9.3244084533958028E-3</c:v>
                </c:pt>
                <c:pt idx="224">
                  <c:v>9.1745443731906049E-3</c:v>
                </c:pt>
                <c:pt idx="225">
                  <c:v>9.6562208402340925E-3</c:v>
                </c:pt>
                <c:pt idx="226">
                  <c:v>9.5800591153402739E-3</c:v>
                </c:pt>
                <c:pt idx="227">
                  <c:v>1.0427686603247421E-2</c:v>
                </c:pt>
                <c:pt idx="228">
                  <c:v>9.9890525886956114E-3</c:v>
                </c:pt>
                <c:pt idx="229">
                  <c:v>9.7714544598601037E-3</c:v>
                </c:pt>
                <c:pt idx="230">
                  <c:v>1.0091531057906529E-2</c:v>
                </c:pt>
                <c:pt idx="231">
                  <c:v>9.6202536709951436E-3</c:v>
                </c:pt>
                <c:pt idx="232">
                  <c:v>9.9448512021310491E-3</c:v>
                </c:pt>
                <c:pt idx="233">
                  <c:v>9.3972097278888847E-3</c:v>
                </c:pt>
                <c:pt idx="234">
                  <c:v>9.4819947429993293E-3</c:v>
                </c:pt>
                <c:pt idx="235">
                  <c:v>9.4547702447038227E-3</c:v>
                </c:pt>
                <c:pt idx="236">
                  <c:v>8.7332679113382126E-3</c:v>
                </c:pt>
                <c:pt idx="237">
                  <c:v>9.4340772779607177E-3</c:v>
                </c:pt>
                <c:pt idx="238">
                  <c:v>9.2496454401402271E-3</c:v>
                </c:pt>
                <c:pt idx="239">
                  <c:v>9.6426036294119267E-3</c:v>
                </c:pt>
                <c:pt idx="240">
                  <c:v>9.7199051983380448E-3</c:v>
                </c:pt>
                <c:pt idx="241">
                  <c:v>1.0064985354468193E-2</c:v>
                </c:pt>
                <c:pt idx="242">
                  <c:v>9.9984594210484022E-3</c:v>
                </c:pt>
                <c:pt idx="243">
                  <c:v>9.5272663729202359E-3</c:v>
                </c:pt>
                <c:pt idx="244">
                  <c:v>9.6109949782551257E-3</c:v>
                </c:pt>
                <c:pt idx="245">
                  <c:v>1.0410496546115299E-2</c:v>
                </c:pt>
                <c:pt idx="246">
                  <c:v>8.2214119469829205E-3</c:v>
                </c:pt>
                <c:pt idx="247">
                  <c:v>1.0118401102905719E-2</c:v>
                </c:pt>
                <c:pt idx="248">
                  <c:v>9.8681798910888012E-3</c:v>
                </c:pt>
                <c:pt idx="249">
                  <c:v>9.5523266634957964E-3</c:v>
                </c:pt>
                <c:pt idx="250">
                  <c:v>9.847944440794152E-3</c:v>
                </c:pt>
                <c:pt idx="251">
                  <c:v>9.7300348578612233E-3</c:v>
                </c:pt>
                <c:pt idx="252">
                  <c:v>9.6659425081074488E-3</c:v>
                </c:pt>
                <c:pt idx="253">
                  <c:v>9.448621319518475E-3</c:v>
                </c:pt>
                <c:pt idx="254">
                  <c:v>9.6035304611955998E-3</c:v>
                </c:pt>
                <c:pt idx="255">
                  <c:v>9.5271999598524598E-3</c:v>
                </c:pt>
                <c:pt idx="256">
                  <c:v>9.5248434994608007E-3</c:v>
                </c:pt>
                <c:pt idx="257">
                  <c:v>8.9842715817576822E-3</c:v>
                </c:pt>
                <c:pt idx="258">
                  <c:v>9.3973624891838994E-3</c:v>
                </c:pt>
                <c:pt idx="259">
                  <c:v>9.8594135496770496E-3</c:v>
                </c:pt>
                <c:pt idx="260">
                  <c:v>9.5536510263353851E-3</c:v>
                </c:pt>
                <c:pt idx="261">
                  <c:v>9.2449899249974678E-3</c:v>
                </c:pt>
                <c:pt idx="262">
                  <c:v>1.0064461901345897E-2</c:v>
                </c:pt>
                <c:pt idx="263">
                  <c:v>9.8316674897909705E-3</c:v>
                </c:pt>
                <c:pt idx="264">
                  <c:v>9.7469923958554468E-3</c:v>
                </c:pt>
                <c:pt idx="265">
                  <c:v>9.8214759201887547E-3</c:v>
                </c:pt>
                <c:pt idx="266">
                  <c:v>8.0700698772113583E-3</c:v>
                </c:pt>
                <c:pt idx="267">
                  <c:v>9.7297004579036377E-3</c:v>
                </c:pt>
                <c:pt idx="268">
                  <c:v>9.4214163287639607E-3</c:v>
                </c:pt>
                <c:pt idx="269">
                  <c:v>9.5431186717447394E-3</c:v>
                </c:pt>
                <c:pt idx="270">
                  <c:v>9.3689434009177324E-3</c:v>
                </c:pt>
                <c:pt idx="271">
                  <c:v>9.6808078706412982E-3</c:v>
                </c:pt>
                <c:pt idx="272">
                  <c:v>9.4155852792107038E-3</c:v>
                </c:pt>
                <c:pt idx="273">
                  <c:v>1.02819049317398E-2</c:v>
                </c:pt>
                <c:pt idx="274">
                  <c:v>9.3844098194708955E-3</c:v>
                </c:pt>
                <c:pt idx="275">
                  <c:v>9.4295718103565174E-3</c:v>
                </c:pt>
                <c:pt idx="276">
                  <c:v>9.6923278135443089E-3</c:v>
                </c:pt>
                <c:pt idx="277">
                  <c:v>9.8100854827813232E-3</c:v>
                </c:pt>
                <c:pt idx="278">
                  <c:v>9.7393686528296393E-3</c:v>
                </c:pt>
                <c:pt idx="279">
                  <c:v>9.5402428739608646E-3</c:v>
                </c:pt>
                <c:pt idx="280">
                  <c:v>9.5358554673207006E-3</c:v>
                </c:pt>
                <c:pt idx="281">
                  <c:v>9.6537764868097568E-3</c:v>
                </c:pt>
                <c:pt idx="282">
                  <c:v>9.9340625737320623E-3</c:v>
                </c:pt>
                <c:pt idx="283">
                  <c:v>9.5483383962140025E-3</c:v>
                </c:pt>
                <c:pt idx="284">
                  <c:v>1.0094832068590997E-2</c:v>
                </c:pt>
                <c:pt idx="285">
                  <c:v>9.777542976188696E-3</c:v>
                </c:pt>
                <c:pt idx="286">
                  <c:v>9.8623723997025587E-3</c:v>
                </c:pt>
                <c:pt idx="287">
                  <c:v>1.0036370230860684E-2</c:v>
                </c:pt>
                <c:pt idx="288">
                  <c:v>9.7075724004331235E-3</c:v>
                </c:pt>
                <c:pt idx="289">
                  <c:v>9.7032641594372304E-3</c:v>
                </c:pt>
                <c:pt idx="290">
                  <c:v>9.3640078178036136E-3</c:v>
                </c:pt>
                <c:pt idx="291">
                  <c:v>9.5866947904735249E-3</c:v>
                </c:pt>
                <c:pt idx="292">
                  <c:v>9.4465259304557202E-3</c:v>
                </c:pt>
                <c:pt idx="293">
                  <c:v>9.6598365503741176E-3</c:v>
                </c:pt>
                <c:pt idx="294">
                  <c:v>9.7454761966743898E-3</c:v>
                </c:pt>
                <c:pt idx="295">
                  <c:v>9.6020660338216185E-3</c:v>
                </c:pt>
                <c:pt idx="296">
                  <c:v>9.5651490731016083E-3</c:v>
                </c:pt>
                <c:pt idx="297">
                  <c:v>9.380942293984916E-3</c:v>
                </c:pt>
                <c:pt idx="298">
                  <c:v>9.309750976339853E-3</c:v>
                </c:pt>
                <c:pt idx="299">
                  <c:v>9.6449595031927009E-3</c:v>
                </c:pt>
                <c:pt idx="300">
                  <c:v>9.4178704267382368E-3</c:v>
                </c:pt>
                <c:pt idx="301">
                  <c:v>9.4391455034514744E-3</c:v>
                </c:pt>
                <c:pt idx="302">
                  <c:v>9.7306176454642276E-3</c:v>
                </c:pt>
                <c:pt idx="303">
                  <c:v>9.6050594297765104E-3</c:v>
                </c:pt>
                <c:pt idx="304">
                  <c:v>9.1691629477857525E-3</c:v>
                </c:pt>
                <c:pt idx="305">
                  <c:v>9.619738721262025E-3</c:v>
                </c:pt>
                <c:pt idx="306">
                  <c:v>9.4352572556376732E-3</c:v>
                </c:pt>
                <c:pt idx="307">
                  <c:v>9.7559619702343066E-3</c:v>
                </c:pt>
                <c:pt idx="308">
                  <c:v>9.3465965892143739E-3</c:v>
                </c:pt>
                <c:pt idx="309">
                  <c:v>9.1566997580086983E-3</c:v>
                </c:pt>
                <c:pt idx="310">
                  <c:v>9.1869907238575407E-3</c:v>
                </c:pt>
                <c:pt idx="311">
                  <c:v>9.6835155688165756E-3</c:v>
                </c:pt>
                <c:pt idx="312">
                  <c:v>8.9770397474910925E-3</c:v>
                </c:pt>
                <c:pt idx="313">
                  <c:v>9.1337024693129206E-3</c:v>
                </c:pt>
                <c:pt idx="314">
                  <c:v>9.4512440280695581E-3</c:v>
                </c:pt>
                <c:pt idx="315">
                  <c:v>9.3321237259387218E-3</c:v>
                </c:pt>
                <c:pt idx="316">
                  <c:v>9.5681477842955182E-3</c:v>
                </c:pt>
                <c:pt idx="317">
                  <c:v>9.3806096756839496E-3</c:v>
                </c:pt>
                <c:pt idx="318">
                  <c:v>9.6695845678442058E-3</c:v>
                </c:pt>
                <c:pt idx="319">
                  <c:v>9.5313891989019309E-3</c:v>
                </c:pt>
                <c:pt idx="320">
                  <c:v>9.6406400484198226E-3</c:v>
                </c:pt>
                <c:pt idx="321">
                  <c:v>9.4842279065037727E-3</c:v>
                </c:pt>
                <c:pt idx="322">
                  <c:v>9.5445612554623267E-3</c:v>
                </c:pt>
                <c:pt idx="323">
                  <c:v>9.4000162747954075E-3</c:v>
                </c:pt>
                <c:pt idx="324">
                  <c:v>9.2960369532934066E-3</c:v>
                </c:pt>
                <c:pt idx="325">
                  <c:v>9.4597195356256551E-3</c:v>
                </c:pt>
                <c:pt idx="326">
                  <c:v>9.6313801800114989E-3</c:v>
                </c:pt>
                <c:pt idx="327">
                  <c:v>9.5173592150907729E-3</c:v>
                </c:pt>
                <c:pt idx="328">
                  <c:v>9.8003486288066113E-3</c:v>
                </c:pt>
                <c:pt idx="329">
                  <c:v>9.5273799883110015E-3</c:v>
                </c:pt>
                <c:pt idx="330">
                  <c:v>9.6302288438687988E-3</c:v>
                </c:pt>
                <c:pt idx="331">
                  <c:v>1.1379744771141672E-2</c:v>
                </c:pt>
                <c:pt idx="332">
                  <c:v>9.4889098922621255E-3</c:v>
                </c:pt>
                <c:pt idx="333">
                  <c:v>9.5086186158956504E-3</c:v>
                </c:pt>
                <c:pt idx="334">
                  <c:v>9.6823045593493438E-3</c:v>
                </c:pt>
                <c:pt idx="335">
                  <c:v>9.3153153031233053E-3</c:v>
                </c:pt>
                <c:pt idx="336">
                  <c:v>9.6030691408974314E-3</c:v>
                </c:pt>
                <c:pt idx="337">
                  <c:v>9.2552415435891867E-3</c:v>
                </c:pt>
                <c:pt idx="338">
                  <c:v>9.7458638221693348E-3</c:v>
                </c:pt>
                <c:pt idx="339">
                  <c:v>9.1257145267650743E-3</c:v>
                </c:pt>
                <c:pt idx="340">
                  <c:v>9.1927835523467269E-3</c:v>
                </c:pt>
                <c:pt idx="341">
                  <c:v>9.2400537122880721E-3</c:v>
                </c:pt>
                <c:pt idx="342">
                  <c:v>9.4769999966010082E-3</c:v>
                </c:pt>
                <c:pt idx="343">
                  <c:v>9.232261987334598E-3</c:v>
                </c:pt>
                <c:pt idx="344">
                  <c:v>9.0988886658742076E-3</c:v>
                </c:pt>
                <c:pt idx="345">
                  <c:v>9.3523704347429105E-3</c:v>
                </c:pt>
                <c:pt idx="346">
                  <c:v>9.3711745384766846E-3</c:v>
                </c:pt>
                <c:pt idx="347">
                  <c:v>9.2198974772096775E-3</c:v>
                </c:pt>
                <c:pt idx="348">
                  <c:v>9.5377396724773238E-3</c:v>
                </c:pt>
                <c:pt idx="349">
                  <c:v>9.3159032117232383E-3</c:v>
                </c:pt>
                <c:pt idx="350">
                  <c:v>9.6349351734945059E-3</c:v>
                </c:pt>
                <c:pt idx="351">
                  <c:v>9.4145926956646191E-3</c:v>
                </c:pt>
                <c:pt idx="352">
                  <c:v>9.6358190373913195E-3</c:v>
                </c:pt>
                <c:pt idx="353">
                  <c:v>9.2076292759577828E-3</c:v>
                </c:pt>
                <c:pt idx="354">
                  <c:v>9.2334471865672466E-3</c:v>
                </c:pt>
                <c:pt idx="355">
                  <c:v>9.3079532077174447E-3</c:v>
                </c:pt>
                <c:pt idx="356">
                  <c:v>9.1883600674836814E-3</c:v>
                </c:pt>
                <c:pt idx="357">
                  <c:v>9.387919678905227E-3</c:v>
                </c:pt>
                <c:pt idx="358">
                  <c:v>9.3290056145906748E-3</c:v>
                </c:pt>
                <c:pt idx="359">
                  <c:v>9.1902072201147846E-3</c:v>
                </c:pt>
                <c:pt idx="360">
                  <c:v>9.3562505410882436E-3</c:v>
                </c:pt>
                <c:pt idx="361">
                  <c:v>9.0770557350480768E-3</c:v>
                </c:pt>
                <c:pt idx="362">
                  <c:v>9.5805033824056772E-3</c:v>
                </c:pt>
                <c:pt idx="363">
                  <c:v>9.389057887798374E-3</c:v>
                </c:pt>
                <c:pt idx="364">
                  <c:v>9.4190410571832941E-3</c:v>
                </c:pt>
                <c:pt idx="365">
                  <c:v>9.3313170359591007E-3</c:v>
                </c:pt>
                <c:pt idx="366">
                  <c:v>9.4432416967377506E-3</c:v>
                </c:pt>
                <c:pt idx="367">
                  <c:v>8.6296071091213292E-3</c:v>
                </c:pt>
                <c:pt idx="368">
                  <c:v>9.4816518533001395E-3</c:v>
                </c:pt>
                <c:pt idx="369">
                  <c:v>9.3104684849645517E-3</c:v>
                </c:pt>
                <c:pt idx="370">
                  <c:v>9.5137297279203753E-3</c:v>
                </c:pt>
                <c:pt idx="371">
                  <c:v>9.1931565724603995E-3</c:v>
                </c:pt>
                <c:pt idx="372">
                  <c:v>9.3640272094596775E-3</c:v>
                </c:pt>
                <c:pt idx="373">
                  <c:v>9.5173087929139189E-3</c:v>
                </c:pt>
                <c:pt idx="374">
                  <c:v>9.389234948000872E-3</c:v>
                </c:pt>
                <c:pt idx="375">
                  <c:v>9.7194646922773419E-3</c:v>
                </c:pt>
                <c:pt idx="376">
                  <c:v>9.5227268608446391E-3</c:v>
                </c:pt>
                <c:pt idx="377">
                  <c:v>9.4126920221528753E-3</c:v>
                </c:pt>
                <c:pt idx="378">
                  <c:v>9.3847107208728485E-3</c:v>
                </c:pt>
                <c:pt idx="379">
                  <c:v>9.2864975482196653E-3</c:v>
                </c:pt>
                <c:pt idx="380">
                  <c:v>9.3889005015903148E-3</c:v>
                </c:pt>
                <c:pt idx="381">
                  <c:v>9.4154726043415311E-3</c:v>
                </c:pt>
                <c:pt idx="382">
                  <c:v>9.0464287185282755E-3</c:v>
                </c:pt>
                <c:pt idx="383">
                  <c:v>9.1538483329885387E-3</c:v>
                </c:pt>
                <c:pt idx="384">
                  <c:v>9.2042101433867912E-3</c:v>
                </c:pt>
                <c:pt idx="385">
                  <c:v>9.1392507422899446E-3</c:v>
                </c:pt>
                <c:pt idx="386">
                  <c:v>9.1996609600041128E-3</c:v>
                </c:pt>
                <c:pt idx="387">
                  <c:v>9.2562352826883031E-3</c:v>
                </c:pt>
                <c:pt idx="388">
                  <c:v>8.7662290569213066E-3</c:v>
                </c:pt>
                <c:pt idx="389">
                  <c:v>9.3814677572802326E-3</c:v>
                </c:pt>
                <c:pt idx="390">
                  <c:v>9.2794894456921049E-3</c:v>
                </c:pt>
                <c:pt idx="391">
                  <c:v>9.3623758206217451E-3</c:v>
                </c:pt>
                <c:pt idx="392">
                  <c:v>9.3702126812124347E-3</c:v>
                </c:pt>
                <c:pt idx="393">
                  <c:v>9.0284317545699742E-3</c:v>
                </c:pt>
                <c:pt idx="394">
                  <c:v>9.2497835862212548E-3</c:v>
                </c:pt>
                <c:pt idx="395">
                  <c:v>9.4682732663583166E-3</c:v>
                </c:pt>
                <c:pt idx="396">
                  <c:v>9.3806352320938355E-3</c:v>
                </c:pt>
                <c:pt idx="397">
                  <c:v>9.2817764798834874E-3</c:v>
                </c:pt>
                <c:pt idx="398">
                  <c:v>9.5401230671176059E-3</c:v>
                </c:pt>
                <c:pt idx="399">
                  <c:v>9.1573383094544786E-3</c:v>
                </c:pt>
                <c:pt idx="400">
                  <c:v>8.8805980912760579E-3</c:v>
                </c:pt>
                <c:pt idx="401">
                  <c:v>9.4658852213258572E-3</c:v>
                </c:pt>
                <c:pt idx="402">
                  <c:v>9.4516144784153114E-3</c:v>
                </c:pt>
                <c:pt idx="403">
                  <c:v>9.2755715015217476E-3</c:v>
                </c:pt>
                <c:pt idx="404">
                  <c:v>9.308604330782658E-3</c:v>
                </c:pt>
                <c:pt idx="405">
                  <c:v>9.2751372969057371E-3</c:v>
                </c:pt>
                <c:pt idx="406">
                  <c:v>9.0040344144312317E-3</c:v>
                </c:pt>
                <c:pt idx="407">
                  <c:v>9.3443760135248737E-3</c:v>
                </c:pt>
                <c:pt idx="408">
                  <c:v>9.5624076834203535E-3</c:v>
                </c:pt>
                <c:pt idx="409">
                  <c:v>9.4183733315248916E-3</c:v>
                </c:pt>
                <c:pt idx="410">
                  <c:v>9.0005269335271861E-3</c:v>
                </c:pt>
                <c:pt idx="411">
                  <c:v>9.2618605108473855E-3</c:v>
                </c:pt>
                <c:pt idx="412">
                  <c:v>8.3842656495899288E-3</c:v>
                </c:pt>
                <c:pt idx="413">
                  <c:v>9.4667132196192549E-3</c:v>
                </c:pt>
                <c:pt idx="414">
                  <c:v>9.5869625333097307E-3</c:v>
                </c:pt>
                <c:pt idx="415">
                  <c:v>9.5495688736944705E-3</c:v>
                </c:pt>
                <c:pt idx="416">
                  <c:v>9.0915368908658662E-3</c:v>
                </c:pt>
                <c:pt idx="417">
                  <c:v>9.2294035372108597E-3</c:v>
                </c:pt>
                <c:pt idx="418">
                  <c:v>9.4924261467596062E-3</c:v>
                </c:pt>
                <c:pt idx="419">
                  <c:v>9.4063739675852766E-3</c:v>
                </c:pt>
                <c:pt idx="420">
                  <c:v>9.3393982590507969E-3</c:v>
                </c:pt>
                <c:pt idx="421">
                  <c:v>9.3876759069656483E-3</c:v>
                </c:pt>
                <c:pt idx="422">
                  <c:v>9.0155515030615248E-3</c:v>
                </c:pt>
                <c:pt idx="423">
                  <c:v>9.1502730763604011E-3</c:v>
                </c:pt>
                <c:pt idx="424">
                  <c:v>9.1992030116089911E-3</c:v>
                </c:pt>
                <c:pt idx="425">
                  <c:v>9.0303026636159058E-3</c:v>
                </c:pt>
                <c:pt idx="426">
                  <c:v>9.2527226848654054E-3</c:v>
                </c:pt>
                <c:pt idx="427">
                  <c:v>8.9508790886106675E-3</c:v>
                </c:pt>
                <c:pt idx="428">
                  <c:v>9.3531147644028891E-3</c:v>
                </c:pt>
                <c:pt idx="429">
                  <c:v>9.4477673200578233E-3</c:v>
                </c:pt>
                <c:pt idx="430">
                  <c:v>9.2581228831652967E-3</c:v>
                </c:pt>
                <c:pt idx="431">
                  <c:v>9.3076851324706746E-3</c:v>
                </c:pt>
                <c:pt idx="432">
                  <c:v>8.9915428174850796E-3</c:v>
                </c:pt>
                <c:pt idx="433">
                  <c:v>9.2395755486666623E-3</c:v>
                </c:pt>
                <c:pt idx="434">
                  <c:v>9.4170835574922274E-3</c:v>
                </c:pt>
                <c:pt idx="435">
                  <c:v>9.3071486911631921E-3</c:v>
                </c:pt>
                <c:pt idx="436">
                  <c:v>8.8470620633849528E-3</c:v>
                </c:pt>
                <c:pt idx="437">
                  <c:v>9.1184711782169477E-3</c:v>
                </c:pt>
                <c:pt idx="438">
                  <c:v>9.2303241928941519E-3</c:v>
                </c:pt>
                <c:pt idx="439">
                  <c:v>9.0400471175708826E-3</c:v>
                </c:pt>
                <c:pt idx="440">
                  <c:v>9.5783502036966024E-3</c:v>
                </c:pt>
                <c:pt idx="441">
                  <c:v>8.9657428160387978E-3</c:v>
                </c:pt>
                <c:pt idx="442">
                  <c:v>9.1481952436077516E-3</c:v>
                </c:pt>
                <c:pt idx="443">
                  <c:v>8.8564254264609163E-3</c:v>
                </c:pt>
                <c:pt idx="444">
                  <c:v>9.7992721546065024E-3</c:v>
                </c:pt>
                <c:pt idx="445">
                  <c:v>9.2516924553204347E-3</c:v>
                </c:pt>
                <c:pt idx="446">
                  <c:v>8.6891534427164484E-3</c:v>
                </c:pt>
                <c:pt idx="447">
                  <c:v>9.3136396998471163E-3</c:v>
                </c:pt>
                <c:pt idx="448">
                  <c:v>8.9871893710820848E-3</c:v>
                </c:pt>
                <c:pt idx="449">
                  <c:v>9.5352372695404215E-3</c:v>
                </c:pt>
                <c:pt idx="450">
                  <c:v>9.1024946177000327E-3</c:v>
                </c:pt>
                <c:pt idx="451">
                  <c:v>9.3342456473076273E-3</c:v>
                </c:pt>
                <c:pt idx="452">
                  <c:v>8.9000641720946867E-3</c:v>
                </c:pt>
                <c:pt idx="453">
                  <c:v>9.4646064387421992E-3</c:v>
                </c:pt>
                <c:pt idx="454">
                  <c:v>9.1319793797105288E-3</c:v>
                </c:pt>
                <c:pt idx="455">
                  <c:v>9.3822583124508595E-3</c:v>
                </c:pt>
                <c:pt idx="456">
                  <c:v>9.7549759195688073E-3</c:v>
                </c:pt>
                <c:pt idx="457">
                  <c:v>9.3890972386112184E-3</c:v>
                </c:pt>
                <c:pt idx="458">
                  <c:v>9.4435549324350006E-3</c:v>
                </c:pt>
                <c:pt idx="459">
                  <c:v>9.1778598328390269E-3</c:v>
                </c:pt>
                <c:pt idx="460">
                  <c:v>9.1433580327518298E-3</c:v>
                </c:pt>
                <c:pt idx="461">
                  <c:v>9.0131093468758701E-3</c:v>
                </c:pt>
                <c:pt idx="462">
                  <c:v>9.4692311224433053E-3</c:v>
                </c:pt>
                <c:pt idx="463">
                  <c:v>9.1783923029261291E-3</c:v>
                </c:pt>
                <c:pt idx="464">
                  <c:v>9.1882030520881348E-3</c:v>
                </c:pt>
                <c:pt idx="465">
                  <c:v>9.0923829255528024E-3</c:v>
                </c:pt>
                <c:pt idx="466">
                  <c:v>8.7361596508759541E-3</c:v>
                </c:pt>
                <c:pt idx="467">
                  <c:v>9.0264350532345689E-3</c:v>
                </c:pt>
                <c:pt idx="468">
                  <c:v>8.9846959618641795E-3</c:v>
                </c:pt>
                <c:pt idx="469">
                  <c:v>9.4120644239000847E-3</c:v>
                </c:pt>
                <c:pt idx="470">
                  <c:v>8.9741524747175908E-3</c:v>
                </c:pt>
                <c:pt idx="471">
                  <c:v>8.6327014130322347E-3</c:v>
                </c:pt>
                <c:pt idx="472">
                  <c:v>9.4588684407415809E-3</c:v>
                </c:pt>
                <c:pt idx="473">
                  <c:v>8.5958299344470763E-3</c:v>
                </c:pt>
                <c:pt idx="474">
                  <c:v>8.8507035315223206E-3</c:v>
                </c:pt>
                <c:pt idx="475">
                  <c:v>9.055932988283253E-3</c:v>
                </c:pt>
                <c:pt idx="476">
                  <c:v>9.0857906733479606E-3</c:v>
                </c:pt>
                <c:pt idx="477">
                  <c:v>9.0233267515917488E-3</c:v>
                </c:pt>
                <c:pt idx="478">
                  <c:v>9.1305923386897532E-3</c:v>
                </c:pt>
                <c:pt idx="479">
                  <c:v>9.0754265766204729E-3</c:v>
                </c:pt>
                <c:pt idx="480">
                  <c:v>9.0057892020648424E-3</c:v>
                </c:pt>
                <c:pt idx="481">
                  <c:v>9.1219995267015786E-3</c:v>
                </c:pt>
                <c:pt idx="482">
                  <c:v>9.0439566658620067E-3</c:v>
                </c:pt>
                <c:pt idx="483">
                  <c:v>9.0047354669935808E-3</c:v>
                </c:pt>
                <c:pt idx="484">
                  <c:v>9.0742355490537538E-3</c:v>
                </c:pt>
                <c:pt idx="485">
                  <c:v>9.2795958114005647E-3</c:v>
                </c:pt>
                <c:pt idx="486">
                  <c:v>9.1198986977191667E-3</c:v>
                </c:pt>
                <c:pt idx="487">
                  <c:v>9.0215331721480527E-3</c:v>
                </c:pt>
                <c:pt idx="488">
                  <c:v>9.5634332043973095E-3</c:v>
                </c:pt>
                <c:pt idx="489">
                  <c:v>9.3241237475572575E-3</c:v>
                </c:pt>
                <c:pt idx="490">
                  <c:v>8.9276471357494919E-3</c:v>
                </c:pt>
                <c:pt idx="491">
                  <c:v>9.1145059343359352E-3</c:v>
                </c:pt>
                <c:pt idx="492">
                  <c:v>9.3893045512069683E-3</c:v>
                </c:pt>
                <c:pt idx="493">
                  <c:v>9.4533179906155177E-3</c:v>
                </c:pt>
                <c:pt idx="494">
                  <c:v>9.2598697464524576E-3</c:v>
                </c:pt>
                <c:pt idx="495">
                  <c:v>9.1098753712391314E-3</c:v>
                </c:pt>
                <c:pt idx="496">
                  <c:v>9.0563932418360766E-3</c:v>
                </c:pt>
                <c:pt idx="497">
                  <c:v>8.4759861026797775E-3</c:v>
                </c:pt>
                <c:pt idx="498">
                  <c:v>9.0821862445894432E-3</c:v>
                </c:pt>
                <c:pt idx="499">
                  <c:v>8.9081704456550979E-3</c:v>
                </c:pt>
                <c:pt idx="500">
                  <c:v>9.185320823454423E-3</c:v>
                </c:pt>
                <c:pt idx="501">
                  <c:v>9.0902222940745028E-3</c:v>
                </c:pt>
                <c:pt idx="502">
                  <c:v>9.2267678775590015E-3</c:v>
                </c:pt>
                <c:pt idx="503">
                  <c:v>8.8567684708910164E-3</c:v>
                </c:pt>
                <c:pt idx="504">
                  <c:v>9.1788797898958181E-3</c:v>
                </c:pt>
                <c:pt idx="505">
                  <c:v>9.0403983297149965E-3</c:v>
                </c:pt>
                <c:pt idx="506">
                  <c:v>9.0552072599014988E-3</c:v>
                </c:pt>
                <c:pt idx="507">
                  <c:v>9.2715627378304709E-3</c:v>
                </c:pt>
                <c:pt idx="508">
                  <c:v>9.3163192734255443E-3</c:v>
                </c:pt>
                <c:pt idx="509">
                  <c:v>9.4803426596158768E-3</c:v>
                </c:pt>
                <c:pt idx="510">
                  <c:v>9.3638000036314773E-3</c:v>
                </c:pt>
                <c:pt idx="511">
                  <c:v>9.6156551496017206E-3</c:v>
                </c:pt>
                <c:pt idx="512">
                  <c:v>8.8838445720322689E-3</c:v>
                </c:pt>
                <c:pt idx="513">
                  <c:v>9.362745160522986E-3</c:v>
                </c:pt>
                <c:pt idx="514">
                  <c:v>9.2501942155818941E-3</c:v>
                </c:pt>
                <c:pt idx="515">
                  <c:v>9.3753303371033273E-3</c:v>
                </c:pt>
                <c:pt idx="516">
                  <c:v>8.9920333437855764E-3</c:v>
                </c:pt>
                <c:pt idx="517">
                  <c:v>9.0979464979262237E-3</c:v>
                </c:pt>
                <c:pt idx="518">
                  <c:v>9.1482158588064352E-3</c:v>
                </c:pt>
                <c:pt idx="519">
                  <c:v>9.0115264878166974E-3</c:v>
                </c:pt>
                <c:pt idx="520">
                  <c:v>9.1039499607002538E-3</c:v>
                </c:pt>
                <c:pt idx="521">
                  <c:v>9.3699898073841704E-3</c:v>
                </c:pt>
                <c:pt idx="522">
                  <c:v>9.2555425804418077E-3</c:v>
                </c:pt>
                <c:pt idx="523">
                  <c:v>9.5742917186295278E-3</c:v>
                </c:pt>
                <c:pt idx="524">
                  <c:v>9.6046571535638066E-3</c:v>
                </c:pt>
                <c:pt idx="525">
                  <c:v>9.315773261907195E-3</c:v>
                </c:pt>
                <c:pt idx="526">
                  <c:v>8.7253430645091272E-3</c:v>
                </c:pt>
                <c:pt idx="527">
                  <c:v>9.2109142496061228E-3</c:v>
                </c:pt>
                <c:pt idx="528">
                  <c:v>9.1614988798431763E-3</c:v>
                </c:pt>
                <c:pt idx="529">
                  <c:v>9.2041590361653727E-3</c:v>
                </c:pt>
                <c:pt idx="530">
                  <c:v>9.0765396005993496E-3</c:v>
                </c:pt>
                <c:pt idx="531">
                  <c:v>9.9068899215019306E-3</c:v>
                </c:pt>
                <c:pt idx="532">
                  <c:v>8.7873676207292205E-3</c:v>
                </c:pt>
                <c:pt idx="533">
                  <c:v>9.0283050728013348E-3</c:v>
                </c:pt>
                <c:pt idx="534">
                  <c:v>9.3059504010292431E-3</c:v>
                </c:pt>
                <c:pt idx="535">
                  <c:v>9.1178675925923467E-3</c:v>
                </c:pt>
                <c:pt idx="536">
                  <c:v>8.8812704365755571E-3</c:v>
                </c:pt>
                <c:pt idx="537">
                  <c:v>9.4027846282020884E-3</c:v>
                </c:pt>
                <c:pt idx="538">
                  <c:v>8.9812413179617447E-3</c:v>
                </c:pt>
                <c:pt idx="539">
                  <c:v>9.1444202712671445E-3</c:v>
                </c:pt>
                <c:pt idx="540">
                  <c:v>9.0496047558209711E-3</c:v>
                </c:pt>
                <c:pt idx="541">
                  <c:v>9.1782643250114832E-3</c:v>
                </c:pt>
                <c:pt idx="542">
                  <c:v>9.5798432526941046E-3</c:v>
                </c:pt>
                <c:pt idx="543">
                  <c:v>9.1229268551938688E-3</c:v>
                </c:pt>
                <c:pt idx="544">
                  <c:v>9.1044802108583879E-3</c:v>
                </c:pt>
                <c:pt idx="545">
                  <c:v>8.845023418486567E-3</c:v>
                </c:pt>
                <c:pt idx="546">
                  <c:v>9.2576639515684223E-3</c:v>
                </c:pt>
                <c:pt idx="547">
                  <c:v>8.9039831742740716E-3</c:v>
                </c:pt>
                <c:pt idx="548">
                  <c:v>9.3072552240841735E-3</c:v>
                </c:pt>
                <c:pt idx="549">
                  <c:v>9.8292834390264951E-3</c:v>
                </c:pt>
                <c:pt idx="550">
                  <c:v>9.4554572855250676E-3</c:v>
                </c:pt>
                <c:pt idx="551">
                  <c:v>9.4006210846744216E-3</c:v>
                </c:pt>
                <c:pt idx="552">
                  <c:v>9.3981350978425415E-3</c:v>
                </c:pt>
                <c:pt idx="553">
                  <c:v>9.3026350618758448E-3</c:v>
                </c:pt>
                <c:pt idx="554">
                  <c:v>9.2408303105283845E-3</c:v>
                </c:pt>
                <c:pt idx="555">
                  <c:v>9.0951095302665239E-3</c:v>
                </c:pt>
                <c:pt idx="556">
                  <c:v>9.1290224207765981E-3</c:v>
                </c:pt>
                <c:pt idx="557">
                  <c:v>9.0474556964462195E-3</c:v>
                </c:pt>
                <c:pt idx="558">
                  <c:v>1.0445365655571453E-2</c:v>
                </c:pt>
                <c:pt idx="559">
                  <c:v>1.0184071446786994E-2</c:v>
                </c:pt>
                <c:pt idx="560">
                  <c:v>1.0205781911594226E-2</c:v>
                </c:pt>
                <c:pt idx="561">
                  <c:v>1.0300677135446417E-2</c:v>
                </c:pt>
                <c:pt idx="562">
                  <c:v>1.0068172359246189E-2</c:v>
                </c:pt>
                <c:pt idx="563">
                  <c:v>1.0224033388802775E-2</c:v>
                </c:pt>
                <c:pt idx="564">
                  <c:v>8.9532973159995276E-3</c:v>
                </c:pt>
                <c:pt idx="565">
                  <c:v>9.2418387688644483E-3</c:v>
                </c:pt>
                <c:pt idx="566">
                  <c:v>9.0597109893714237E-3</c:v>
                </c:pt>
                <c:pt idx="567">
                  <c:v>8.9804974241561707E-3</c:v>
                </c:pt>
                <c:pt idx="568">
                  <c:v>9.0837966912094871E-3</c:v>
                </c:pt>
                <c:pt idx="569">
                  <c:v>8.9854268091142109E-3</c:v>
                </c:pt>
                <c:pt idx="570">
                  <c:v>8.9210928072198208E-3</c:v>
                </c:pt>
                <c:pt idx="571">
                  <c:v>8.9640672145510341E-3</c:v>
                </c:pt>
                <c:pt idx="572">
                  <c:v>8.9318201415876358E-3</c:v>
                </c:pt>
                <c:pt idx="573">
                  <c:v>9.0563250874746704E-3</c:v>
                </c:pt>
                <c:pt idx="574">
                  <c:v>8.9061875703373376E-3</c:v>
                </c:pt>
                <c:pt idx="575">
                  <c:v>9.0064316203535451E-3</c:v>
                </c:pt>
                <c:pt idx="576">
                  <c:v>9.1030288707291268E-3</c:v>
                </c:pt>
              </c:numCache>
            </c:numRef>
          </c:yVal>
        </c:ser>
        <c:ser>
          <c:idx val="2"/>
          <c:order val="2"/>
          <c:tx>
            <c:v>sector 3</c:v>
          </c:tx>
          <c:spPr>
            <a:ln>
              <a:noFill/>
            </a:ln>
          </c:spPr>
          <c:marker>
            <c:symbol val="triangle"/>
            <c:size val="3"/>
          </c:marker>
          <c:xVal>
            <c:numRef>
              <c:f>'s3'!$A$2:$A$609</c:f>
              <c:numCache>
                <c:formatCode>General</c:formatCode>
                <c:ptCount val="577"/>
                <c:pt idx="0">
                  <c:v>37658</c:v>
                </c:pt>
                <c:pt idx="1">
                  <c:v>37659</c:v>
                </c:pt>
                <c:pt idx="2">
                  <c:v>37661</c:v>
                </c:pt>
                <c:pt idx="3">
                  <c:v>37662</c:v>
                </c:pt>
                <c:pt idx="4">
                  <c:v>37664</c:v>
                </c:pt>
                <c:pt idx="5">
                  <c:v>37665</c:v>
                </c:pt>
                <c:pt idx="6">
                  <c:v>37666</c:v>
                </c:pt>
                <c:pt idx="7">
                  <c:v>37667</c:v>
                </c:pt>
                <c:pt idx="8">
                  <c:v>37670</c:v>
                </c:pt>
                <c:pt idx="9">
                  <c:v>37672</c:v>
                </c:pt>
                <c:pt idx="10">
                  <c:v>37673</c:v>
                </c:pt>
                <c:pt idx="11">
                  <c:v>37674</c:v>
                </c:pt>
                <c:pt idx="12">
                  <c:v>37675</c:v>
                </c:pt>
                <c:pt idx="13">
                  <c:v>37677</c:v>
                </c:pt>
                <c:pt idx="14">
                  <c:v>37678</c:v>
                </c:pt>
                <c:pt idx="15">
                  <c:v>37679</c:v>
                </c:pt>
                <c:pt idx="16">
                  <c:v>37680</c:v>
                </c:pt>
                <c:pt idx="17">
                  <c:v>37681</c:v>
                </c:pt>
                <c:pt idx="18">
                  <c:v>37683</c:v>
                </c:pt>
                <c:pt idx="19">
                  <c:v>37684</c:v>
                </c:pt>
                <c:pt idx="20">
                  <c:v>37685</c:v>
                </c:pt>
                <c:pt idx="21">
                  <c:v>37686</c:v>
                </c:pt>
                <c:pt idx="22">
                  <c:v>37687</c:v>
                </c:pt>
                <c:pt idx="23">
                  <c:v>37688</c:v>
                </c:pt>
                <c:pt idx="24">
                  <c:v>37689</c:v>
                </c:pt>
                <c:pt idx="25">
                  <c:v>37690</c:v>
                </c:pt>
                <c:pt idx="26">
                  <c:v>37691</c:v>
                </c:pt>
                <c:pt idx="27">
                  <c:v>37692</c:v>
                </c:pt>
                <c:pt idx="28">
                  <c:v>37693</c:v>
                </c:pt>
                <c:pt idx="29">
                  <c:v>37694</c:v>
                </c:pt>
                <c:pt idx="30">
                  <c:v>37698</c:v>
                </c:pt>
                <c:pt idx="31">
                  <c:v>37699</c:v>
                </c:pt>
                <c:pt idx="32">
                  <c:v>37700</c:v>
                </c:pt>
                <c:pt idx="33">
                  <c:v>37701</c:v>
                </c:pt>
                <c:pt idx="34">
                  <c:v>37702</c:v>
                </c:pt>
                <c:pt idx="35">
                  <c:v>37703</c:v>
                </c:pt>
                <c:pt idx="36">
                  <c:v>37704</c:v>
                </c:pt>
                <c:pt idx="37">
                  <c:v>37705</c:v>
                </c:pt>
                <c:pt idx="38">
                  <c:v>37706</c:v>
                </c:pt>
                <c:pt idx="39">
                  <c:v>37707</c:v>
                </c:pt>
                <c:pt idx="40">
                  <c:v>37708</c:v>
                </c:pt>
                <c:pt idx="41">
                  <c:v>37709</c:v>
                </c:pt>
                <c:pt idx="42">
                  <c:v>37710</c:v>
                </c:pt>
                <c:pt idx="43">
                  <c:v>37711</c:v>
                </c:pt>
                <c:pt idx="44">
                  <c:v>37712</c:v>
                </c:pt>
                <c:pt idx="45">
                  <c:v>37713</c:v>
                </c:pt>
                <c:pt idx="46">
                  <c:v>37714</c:v>
                </c:pt>
                <c:pt idx="47">
                  <c:v>37715</c:v>
                </c:pt>
                <c:pt idx="48">
                  <c:v>37716</c:v>
                </c:pt>
                <c:pt idx="49">
                  <c:v>37717</c:v>
                </c:pt>
                <c:pt idx="50">
                  <c:v>37719</c:v>
                </c:pt>
                <c:pt idx="51">
                  <c:v>37721</c:v>
                </c:pt>
                <c:pt idx="52">
                  <c:v>37722</c:v>
                </c:pt>
                <c:pt idx="53">
                  <c:v>37723</c:v>
                </c:pt>
                <c:pt idx="54">
                  <c:v>37724</c:v>
                </c:pt>
                <c:pt idx="55">
                  <c:v>37725</c:v>
                </c:pt>
                <c:pt idx="56">
                  <c:v>37726</c:v>
                </c:pt>
                <c:pt idx="57">
                  <c:v>37740</c:v>
                </c:pt>
                <c:pt idx="58">
                  <c:v>37744</c:v>
                </c:pt>
                <c:pt idx="59">
                  <c:v>37745</c:v>
                </c:pt>
                <c:pt idx="60">
                  <c:v>37746</c:v>
                </c:pt>
                <c:pt idx="61">
                  <c:v>37747</c:v>
                </c:pt>
                <c:pt idx="62">
                  <c:v>37748</c:v>
                </c:pt>
                <c:pt idx="63">
                  <c:v>37750</c:v>
                </c:pt>
                <c:pt idx="64">
                  <c:v>37753</c:v>
                </c:pt>
                <c:pt idx="65">
                  <c:v>37762</c:v>
                </c:pt>
                <c:pt idx="66">
                  <c:v>37763</c:v>
                </c:pt>
                <c:pt idx="67">
                  <c:v>37766</c:v>
                </c:pt>
                <c:pt idx="68">
                  <c:v>37767</c:v>
                </c:pt>
                <c:pt idx="69">
                  <c:v>37769</c:v>
                </c:pt>
                <c:pt idx="70">
                  <c:v>37770</c:v>
                </c:pt>
                <c:pt idx="71">
                  <c:v>37772</c:v>
                </c:pt>
                <c:pt idx="72">
                  <c:v>37773</c:v>
                </c:pt>
                <c:pt idx="73">
                  <c:v>37775</c:v>
                </c:pt>
                <c:pt idx="74">
                  <c:v>37776</c:v>
                </c:pt>
                <c:pt idx="75">
                  <c:v>37778</c:v>
                </c:pt>
                <c:pt idx="76">
                  <c:v>37780</c:v>
                </c:pt>
                <c:pt idx="77">
                  <c:v>37781</c:v>
                </c:pt>
                <c:pt idx="78">
                  <c:v>37782</c:v>
                </c:pt>
                <c:pt idx="79">
                  <c:v>37783</c:v>
                </c:pt>
                <c:pt idx="80">
                  <c:v>37784</c:v>
                </c:pt>
                <c:pt idx="81">
                  <c:v>37785</c:v>
                </c:pt>
                <c:pt idx="82">
                  <c:v>37788</c:v>
                </c:pt>
                <c:pt idx="83">
                  <c:v>37789</c:v>
                </c:pt>
                <c:pt idx="84">
                  <c:v>37790</c:v>
                </c:pt>
                <c:pt idx="85">
                  <c:v>37801</c:v>
                </c:pt>
                <c:pt idx="86">
                  <c:v>37802</c:v>
                </c:pt>
                <c:pt idx="87">
                  <c:v>37803</c:v>
                </c:pt>
                <c:pt idx="88">
                  <c:v>37804</c:v>
                </c:pt>
                <c:pt idx="89">
                  <c:v>37805</c:v>
                </c:pt>
                <c:pt idx="90">
                  <c:v>37806</c:v>
                </c:pt>
                <c:pt idx="91">
                  <c:v>37807</c:v>
                </c:pt>
                <c:pt idx="92">
                  <c:v>37808</c:v>
                </c:pt>
                <c:pt idx="93">
                  <c:v>37809</c:v>
                </c:pt>
                <c:pt idx="94">
                  <c:v>37810</c:v>
                </c:pt>
                <c:pt idx="95">
                  <c:v>37811</c:v>
                </c:pt>
                <c:pt idx="96">
                  <c:v>37812</c:v>
                </c:pt>
                <c:pt idx="97">
                  <c:v>37813</c:v>
                </c:pt>
                <c:pt idx="98">
                  <c:v>37814</c:v>
                </c:pt>
                <c:pt idx="99">
                  <c:v>37815</c:v>
                </c:pt>
                <c:pt idx="100">
                  <c:v>37816</c:v>
                </c:pt>
                <c:pt idx="101">
                  <c:v>37817</c:v>
                </c:pt>
                <c:pt idx="102">
                  <c:v>37818</c:v>
                </c:pt>
                <c:pt idx="103">
                  <c:v>37819</c:v>
                </c:pt>
                <c:pt idx="104">
                  <c:v>37820</c:v>
                </c:pt>
                <c:pt idx="105">
                  <c:v>37822</c:v>
                </c:pt>
                <c:pt idx="106">
                  <c:v>37823</c:v>
                </c:pt>
                <c:pt idx="107">
                  <c:v>37824</c:v>
                </c:pt>
                <c:pt idx="108">
                  <c:v>37825</c:v>
                </c:pt>
                <c:pt idx="109">
                  <c:v>37828</c:v>
                </c:pt>
                <c:pt idx="110">
                  <c:v>37831</c:v>
                </c:pt>
                <c:pt idx="111">
                  <c:v>37832</c:v>
                </c:pt>
                <c:pt idx="112">
                  <c:v>37833</c:v>
                </c:pt>
                <c:pt idx="113">
                  <c:v>37844</c:v>
                </c:pt>
                <c:pt idx="114">
                  <c:v>37845</c:v>
                </c:pt>
                <c:pt idx="115">
                  <c:v>37846</c:v>
                </c:pt>
                <c:pt idx="116">
                  <c:v>37847</c:v>
                </c:pt>
                <c:pt idx="117">
                  <c:v>37848</c:v>
                </c:pt>
                <c:pt idx="118">
                  <c:v>37849</c:v>
                </c:pt>
                <c:pt idx="119">
                  <c:v>37850</c:v>
                </c:pt>
                <c:pt idx="120">
                  <c:v>37851</c:v>
                </c:pt>
                <c:pt idx="121">
                  <c:v>37852</c:v>
                </c:pt>
                <c:pt idx="122">
                  <c:v>38046</c:v>
                </c:pt>
                <c:pt idx="123">
                  <c:v>38047</c:v>
                </c:pt>
                <c:pt idx="124">
                  <c:v>38048</c:v>
                </c:pt>
                <c:pt idx="125">
                  <c:v>38049</c:v>
                </c:pt>
                <c:pt idx="126">
                  <c:v>38050</c:v>
                </c:pt>
                <c:pt idx="127">
                  <c:v>38051</c:v>
                </c:pt>
                <c:pt idx="128">
                  <c:v>38052</c:v>
                </c:pt>
                <c:pt idx="129">
                  <c:v>38053</c:v>
                </c:pt>
                <c:pt idx="130">
                  <c:v>38070</c:v>
                </c:pt>
                <c:pt idx="131">
                  <c:v>38071</c:v>
                </c:pt>
                <c:pt idx="132">
                  <c:v>38072</c:v>
                </c:pt>
                <c:pt idx="133">
                  <c:v>38074</c:v>
                </c:pt>
                <c:pt idx="134">
                  <c:v>38075</c:v>
                </c:pt>
                <c:pt idx="135">
                  <c:v>38076</c:v>
                </c:pt>
                <c:pt idx="136">
                  <c:v>38077</c:v>
                </c:pt>
                <c:pt idx="137">
                  <c:v>38078</c:v>
                </c:pt>
                <c:pt idx="138">
                  <c:v>38079</c:v>
                </c:pt>
                <c:pt idx="139">
                  <c:v>38080</c:v>
                </c:pt>
                <c:pt idx="140">
                  <c:v>38081</c:v>
                </c:pt>
                <c:pt idx="141">
                  <c:v>38082</c:v>
                </c:pt>
                <c:pt idx="142">
                  <c:v>38083</c:v>
                </c:pt>
                <c:pt idx="143">
                  <c:v>38084</c:v>
                </c:pt>
                <c:pt idx="144">
                  <c:v>38085</c:v>
                </c:pt>
                <c:pt idx="145">
                  <c:v>38086</c:v>
                </c:pt>
                <c:pt idx="146">
                  <c:v>38089</c:v>
                </c:pt>
                <c:pt idx="147">
                  <c:v>38090</c:v>
                </c:pt>
                <c:pt idx="148">
                  <c:v>38091</c:v>
                </c:pt>
                <c:pt idx="149">
                  <c:v>38092</c:v>
                </c:pt>
                <c:pt idx="150">
                  <c:v>38093</c:v>
                </c:pt>
                <c:pt idx="151">
                  <c:v>38094</c:v>
                </c:pt>
                <c:pt idx="152">
                  <c:v>38095</c:v>
                </c:pt>
                <c:pt idx="153">
                  <c:v>38096</c:v>
                </c:pt>
                <c:pt idx="154">
                  <c:v>38097</c:v>
                </c:pt>
                <c:pt idx="155">
                  <c:v>38098</c:v>
                </c:pt>
                <c:pt idx="156">
                  <c:v>38099</c:v>
                </c:pt>
                <c:pt idx="157">
                  <c:v>38100</c:v>
                </c:pt>
                <c:pt idx="158">
                  <c:v>38114</c:v>
                </c:pt>
                <c:pt idx="159">
                  <c:v>38117</c:v>
                </c:pt>
                <c:pt idx="160">
                  <c:v>38118</c:v>
                </c:pt>
                <c:pt idx="161">
                  <c:v>38119</c:v>
                </c:pt>
                <c:pt idx="162">
                  <c:v>38120</c:v>
                </c:pt>
                <c:pt idx="163">
                  <c:v>38121</c:v>
                </c:pt>
                <c:pt idx="164">
                  <c:v>38122</c:v>
                </c:pt>
                <c:pt idx="165">
                  <c:v>38131</c:v>
                </c:pt>
                <c:pt idx="166">
                  <c:v>38132</c:v>
                </c:pt>
                <c:pt idx="167">
                  <c:v>38133</c:v>
                </c:pt>
                <c:pt idx="168">
                  <c:v>38134</c:v>
                </c:pt>
                <c:pt idx="169">
                  <c:v>38135</c:v>
                </c:pt>
                <c:pt idx="170">
                  <c:v>38136</c:v>
                </c:pt>
                <c:pt idx="171">
                  <c:v>38137</c:v>
                </c:pt>
                <c:pt idx="172">
                  <c:v>38138</c:v>
                </c:pt>
                <c:pt idx="173">
                  <c:v>38139</c:v>
                </c:pt>
                <c:pt idx="174">
                  <c:v>38140</c:v>
                </c:pt>
                <c:pt idx="175">
                  <c:v>38141</c:v>
                </c:pt>
                <c:pt idx="176">
                  <c:v>38142</c:v>
                </c:pt>
                <c:pt idx="177">
                  <c:v>38143</c:v>
                </c:pt>
                <c:pt idx="178">
                  <c:v>38144</c:v>
                </c:pt>
                <c:pt idx="179">
                  <c:v>38146</c:v>
                </c:pt>
                <c:pt idx="180">
                  <c:v>38172</c:v>
                </c:pt>
                <c:pt idx="181">
                  <c:v>38173</c:v>
                </c:pt>
                <c:pt idx="182">
                  <c:v>38174</c:v>
                </c:pt>
                <c:pt idx="183">
                  <c:v>38175</c:v>
                </c:pt>
                <c:pt idx="184">
                  <c:v>38176</c:v>
                </c:pt>
                <c:pt idx="185">
                  <c:v>38177</c:v>
                </c:pt>
                <c:pt idx="186">
                  <c:v>38182</c:v>
                </c:pt>
                <c:pt idx="187">
                  <c:v>38183</c:v>
                </c:pt>
                <c:pt idx="188">
                  <c:v>38184</c:v>
                </c:pt>
                <c:pt idx="189">
                  <c:v>38185</c:v>
                </c:pt>
                <c:pt idx="190">
                  <c:v>38186</c:v>
                </c:pt>
                <c:pt idx="191">
                  <c:v>38187</c:v>
                </c:pt>
                <c:pt idx="192">
                  <c:v>38188</c:v>
                </c:pt>
                <c:pt idx="193">
                  <c:v>38189</c:v>
                </c:pt>
                <c:pt idx="194">
                  <c:v>38190</c:v>
                </c:pt>
                <c:pt idx="195">
                  <c:v>38191</c:v>
                </c:pt>
                <c:pt idx="196">
                  <c:v>38192</c:v>
                </c:pt>
                <c:pt idx="197">
                  <c:v>38194</c:v>
                </c:pt>
                <c:pt idx="198">
                  <c:v>38195</c:v>
                </c:pt>
                <c:pt idx="199">
                  <c:v>38196</c:v>
                </c:pt>
                <c:pt idx="200">
                  <c:v>38197</c:v>
                </c:pt>
                <c:pt idx="201">
                  <c:v>38198</c:v>
                </c:pt>
                <c:pt idx="202">
                  <c:v>38199</c:v>
                </c:pt>
                <c:pt idx="203">
                  <c:v>38200</c:v>
                </c:pt>
                <c:pt idx="204">
                  <c:v>38201</c:v>
                </c:pt>
                <c:pt idx="205">
                  <c:v>38203</c:v>
                </c:pt>
                <c:pt idx="206">
                  <c:v>38204</c:v>
                </c:pt>
                <c:pt idx="207">
                  <c:v>38205</c:v>
                </c:pt>
                <c:pt idx="208">
                  <c:v>38206</c:v>
                </c:pt>
                <c:pt idx="209">
                  <c:v>38207</c:v>
                </c:pt>
                <c:pt idx="210">
                  <c:v>38208</c:v>
                </c:pt>
                <c:pt idx="211">
                  <c:v>38209</c:v>
                </c:pt>
                <c:pt idx="212">
                  <c:v>38210</c:v>
                </c:pt>
                <c:pt idx="213">
                  <c:v>38211</c:v>
                </c:pt>
                <c:pt idx="214">
                  <c:v>38212</c:v>
                </c:pt>
                <c:pt idx="215">
                  <c:v>38213</c:v>
                </c:pt>
                <c:pt idx="216">
                  <c:v>38214</c:v>
                </c:pt>
                <c:pt idx="217">
                  <c:v>38215</c:v>
                </c:pt>
                <c:pt idx="218">
                  <c:v>38216</c:v>
                </c:pt>
                <c:pt idx="219">
                  <c:v>38217</c:v>
                </c:pt>
                <c:pt idx="220">
                  <c:v>38218</c:v>
                </c:pt>
                <c:pt idx="221">
                  <c:v>38219</c:v>
                </c:pt>
                <c:pt idx="222">
                  <c:v>38220</c:v>
                </c:pt>
                <c:pt idx="223">
                  <c:v>38221</c:v>
                </c:pt>
                <c:pt idx="224">
                  <c:v>38222</c:v>
                </c:pt>
                <c:pt idx="225">
                  <c:v>38223</c:v>
                </c:pt>
                <c:pt idx="226">
                  <c:v>38225</c:v>
                </c:pt>
                <c:pt idx="227">
                  <c:v>38226</c:v>
                </c:pt>
                <c:pt idx="228">
                  <c:v>38265</c:v>
                </c:pt>
                <c:pt idx="229">
                  <c:v>38266</c:v>
                </c:pt>
                <c:pt idx="230">
                  <c:v>38268</c:v>
                </c:pt>
                <c:pt idx="231">
                  <c:v>38271</c:v>
                </c:pt>
                <c:pt idx="232">
                  <c:v>38272</c:v>
                </c:pt>
                <c:pt idx="233">
                  <c:v>38273</c:v>
                </c:pt>
                <c:pt idx="234">
                  <c:v>38274</c:v>
                </c:pt>
                <c:pt idx="235">
                  <c:v>38275</c:v>
                </c:pt>
                <c:pt idx="236">
                  <c:v>38276</c:v>
                </c:pt>
                <c:pt idx="237">
                  <c:v>38277</c:v>
                </c:pt>
                <c:pt idx="238">
                  <c:v>38278</c:v>
                </c:pt>
                <c:pt idx="239">
                  <c:v>38283</c:v>
                </c:pt>
                <c:pt idx="240">
                  <c:v>38284</c:v>
                </c:pt>
                <c:pt idx="241">
                  <c:v>38285</c:v>
                </c:pt>
                <c:pt idx="242">
                  <c:v>38286</c:v>
                </c:pt>
                <c:pt idx="243">
                  <c:v>38288</c:v>
                </c:pt>
                <c:pt idx="244">
                  <c:v>38289</c:v>
                </c:pt>
                <c:pt idx="245">
                  <c:v>38290</c:v>
                </c:pt>
                <c:pt idx="246">
                  <c:v>38300</c:v>
                </c:pt>
                <c:pt idx="247">
                  <c:v>38301</c:v>
                </c:pt>
                <c:pt idx="248">
                  <c:v>38302</c:v>
                </c:pt>
                <c:pt idx="249">
                  <c:v>38304</c:v>
                </c:pt>
                <c:pt idx="250">
                  <c:v>38305</c:v>
                </c:pt>
                <c:pt idx="251">
                  <c:v>38306</c:v>
                </c:pt>
                <c:pt idx="252">
                  <c:v>38307</c:v>
                </c:pt>
                <c:pt idx="253">
                  <c:v>38309</c:v>
                </c:pt>
                <c:pt idx="254">
                  <c:v>38310</c:v>
                </c:pt>
                <c:pt idx="255">
                  <c:v>38312</c:v>
                </c:pt>
                <c:pt idx="256">
                  <c:v>38313</c:v>
                </c:pt>
                <c:pt idx="257">
                  <c:v>38314</c:v>
                </c:pt>
                <c:pt idx="258">
                  <c:v>38315</c:v>
                </c:pt>
                <c:pt idx="259">
                  <c:v>38317</c:v>
                </c:pt>
                <c:pt idx="260">
                  <c:v>38318</c:v>
                </c:pt>
                <c:pt idx="261">
                  <c:v>38320</c:v>
                </c:pt>
                <c:pt idx="262">
                  <c:v>38322</c:v>
                </c:pt>
                <c:pt idx="263">
                  <c:v>38328</c:v>
                </c:pt>
                <c:pt idx="264">
                  <c:v>38331</c:v>
                </c:pt>
                <c:pt idx="265">
                  <c:v>38337</c:v>
                </c:pt>
                <c:pt idx="266">
                  <c:v>38338</c:v>
                </c:pt>
                <c:pt idx="267">
                  <c:v>38341</c:v>
                </c:pt>
                <c:pt idx="268">
                  <c:v>38342</c:v>
                </c:pt>
                <c:pt idx="269">
                  <c:v>38344</c:v>
                </c:pt>
                <c:pt idx="270">
                  <c:v>38346</c:v>
                </c:pt>
                <c:pt idx="271">
                  <c:v>38347</c:v>
                </c:pt>
                <c:pt idx="272">
                  <c:v>38350</c:v>
                </c:pt>
                <c:pt idx="273">
                  <c:v>38351</c:v>
                </c:pt>
                <c:pt idx="274">
                  <c:v>38353</c:v>
                </c:pt>
                <c:pt idx="275">
                  <c:v>38354</c:v>
                </c:pt>
                <c:pt idx="276">
                  <c:v>38355</c:v>
                </c:pt>
                <c:pt idx="277">
                  <c:v>38356</c:v>
                </c:pt>
                <c:pt idx="278">
                  <c:v>38359</c:v>
                </c:pt>
                <c:pt idx="279">
                  <c:v>38360</c:v>
                </c:pt>
                <c:pt idx="280">
                  <c:v>38364</c:v>
                </c:pt>
                <c:pt idx="281">
                  <c:v>38365</c:v>
                </c:pt>
                <c:pt idx="282">
                  <c:v>38378</c:v>
                </c:pt>
                <c:pt idx="283">
                  <c:v>38379</c:v>
                </c:pt>
                <c:pt idx="284">
                  <c:v>38380</c:v>
                </c:pt>
                <c:pt idx="285">
                  <c:v>38381</c:v>
                </c:pt>
                <c:pt idx="286">
                  <c:v>38382</c:v>
                </c:pt>
                <c:pt idx="287">
                  <c:v>38383</c:v>
                </c:pt>
                <c:pt idx="288">
                  <c:v>38384</c:v>
                </c:pt>
                <c:pt idx="289">
                  <c:v>38385</c:v>
                </c:pt>
                <c:pt idx="290">
                  <c:v>38387</c:v>
                </c:pt>
                <c:pt idx="291">
                  <c:v>38388</c:v>
                </c:pt>
                <c:pt idx="292">
                  <c:v>38389</c:v>
                </c:pt>
                <c:pt idx="293">
                  <c:v>38390</c:v>
                </c:pt>
                <c:pt idx="294">
                  <c:v>38391</c:v>
                </c:pt>
                <c:pt idx="295">
                  <c:v>38392</c:v>
                </c:pt>
                <c:pt idx="296">
                  <c:v>38393</c:v>
                </c:pt>
                <c:pt idx="297">
                  <c:v>38394</c:v>
                </c:pt>
                <c:pt idx="298">
                  <c:v>38395</c:v>
                </c:pt>
                <c:pt idx="299">
                  <c:v>38396</c:v>
                </c:pt>
                <c:pt idx="300">
                  <c:v>38397</c:v>
                </c:pt>
                <c:pt idx="301">
                  <c:v>38398</c:v>
                </c:pt>
                <c:pt idx="302">
                  <c:v>38399</c:v>
                </c:pt>
                <c:pt idx="303">
                  <c:v>38400</c:v>
                </c:pt>
                <c:pt idx="304">
                  <c:v>38401</c:v>
                </c:pt>
                <c:pt idx="305">
                  <c:v>38402</c:v>
                </c:pt>
                <c:pt idx="306">
                  <c:v>38403</c:v>
                </c:pt>
                <c:pt idx="307">
                  <c:v>38404</c:v>
                </c:pt>
                <c:pt idx="308">
                  <c:v>38405</c:v>
                </c:pt>
                <c:pt idx="309">
                  <c:v>38408</c:v>
                </c:pt>
                <c:pt idx="310">
                  <c:v>38409</c:v>
                </c:pt>
                <c:pt idx="311">
                  <c:v>38410</c:v>
                </c:pt>
                <c:pt idx="312">
                  <c:v>38411</c:v>
                </c:pt>
                <c:pt idx="313">
                  <c:v>38412</c:v>
                </c:pt>
                <c:pt idx="314">
                  <c:v>38415</c:v>
                </c:pt>
                <c:pt idx="315">
                  <c:v>38417</c:v>
                </c:pt>
                <c:pt idx="316">
                  <c:v>38418</c:v>
                </c:pt>
                <c:pt idx="317">
                  <c:v>38419</c:v>
                </c:pt>
                <c:pt idx="318">
                  <c:v>38420</c:v>
                </c:pt>
                <c:pt idx="319">
                  <c:v>38421</c:v>
                </c:pt>
                <c:pt idx="320">
                  <c:v>38422</c:v>
                </c:pt>
                <c:pt idx="321">
                  <c:v>38423</c:v>
                </c:pt>
                <c:pt idx="322">
                  <c:v>38430</c:v>
                </c:pt>
                <c:pt idx="323">
                  <c:v>38431</c:v>
                </c:pt>
                <c:pt idx="324">
                  <c:v>38432</c:v>
                </c:pt>
                <c:pt idx="325">
                  <c:v>38433</c:v>
                </c:pt>
                <c:pt idx="326">
                  <c:v>38434</c:v>
                </c:pt>
                <c:pt idx="327">
                  <c:v>38435</c:v>
                </c:pt>
                <c:pt idx="328">
                  <c:v>38436</c:v>
                </c:pt>
                <c:pt idx="329">
                  <c:v>38437</c:v>
                </c:pt>
                <c:pt idx="330">
                  <c:v>38438</c:v>
                </c:pt>
                <c:pt idx="331">
                  <c:v>38439</c:v>
                </c:pt>
                <c:pt idx="332">
                  <c:v>38440</c:v>
                </c:pt>
                <c:pt idx="333">
                  <c:v>38441</c:v>
                </c:pt>
                <c:pt idx="334">
                  <c:v>38443</c:v>
                </c:pt>
                <c:pt idx="335">
                  <c:v>38446</c:v>
                </c:pt>
                <c:pt idx="336">
                  <c:v>38447</c:v>
                </c:pt>
                <c:pt idx="337">
                  <c:v>38449</c:v>
                </c:pt>
                <c:pt idx="338">
                  <c:v>38450</c:v>
                </c:pt>
                <c:pt idx="339">
                  <c:v>38451</c:v>
                </c:pt>
                <c:pt idx="340">
                  <c:v>38452</c:v>
                </c:pt>
                <c:pt idx="341">
                  <c:v>38453</c:v>
                </c:pt>
                <c:pt idx="342">
                  <c:v>38454</c:v>
                </c:pt>
                <c:pt idx="343">
                  <c:v>38455</c:v>
                </c:pt>
                <c:pt idx="344">
                  <c:v>38456</c:v>
                </c:pt>
                <c:pt idx="345">
                  <c:v>38457</c:v>
                </c:pt>
                <c:pt idx="346">
                  <c:v>38458</c:v>
                </c:pt>
                <c:pt idx="347">
                  <c:v>38459</c:v>
                </c:pt>
                <c:pt idx="348">
                  <c:v>38460</c:v>
                </c:pt>
                <c:pt idx="349">
                  <c:v>38461</c:v>
                </c:pt>
                <c:pt idx="350">
                  <c:v>38462</c:v>
                </c:pt>
                <c:pt idx="351">
                  <c:v>38463</c:v>
                </c:pt>
                <c:pt idx="352">
                  <c:v>38464</c:v>
                </c:pt>
                <c:pt idx="353">
                  <c:v>38465</c:v>
                </c:pt>
                <c:pt idx="354">
                  <c:v>38466</c:v>
                </c:pt>
                <c:pt idx="355">
                  <c:v>38467</c:v>
                </c:pt>
                <c:pt idx="356">
                  <c:v>38468</c:v>
                </c:pt>
                <c:pt idx="357">
                  <c:v>38469</c:v>
                </c:pt>
                <c:pt idx="358">
                  <c:v>38470</c:v>
                </c:pt>
                <c:pt idx="359">
                  <c:v>38471</c:v>
                </c:pt>
                <c:pt idx="360">
                  <c:v>38472</c:v>
                </c:pt>
                <c:pt idx="361">
                  <c:v>38473</c:v>
                </c:pt>
                <c:pt idx="362">
                  <c:v>38474</c:v>
                </c:pt>
                <c:pt idx="363">
                  <c:v>38475</c:v>
                </c:pt>
                <c:pt idx="364">
                  <c:v>38476</c:v>
                </c:pt>
                <c:pt idx="365">
                  <c:v>38477</c:v>
                </c:pt>
                <c:pt idx="366">
                  <c:v>38479</c:v>
                </c:pt>
                <c:pt idx="367">
                  <c:v>38480</c:v>
                </c:pt>
                <c:pt idx="368">
                  <c:v>38483</c:v>
                </c:pt>
                <c:pt idx="369">
                  <c:v>38484</c:v>
                </c:pt>
                <c:pt idx="370">
                  <c:v>38485</c:v>
                </c:pt>
                <c:pt idx="371">
                  <c:v>38486</c:v>
                </c:pt>
                <c:pt idx="372">
                  <c:v>38487</c:v>
                </c:pt>
                <c:pt idx="373">
                  <c:v>38488</c:v>
                </c:pt>
                <c:pt idx="374">
                  <c:v>38489</c:v>
                </c:pt>
                <c:pt idx="375">
                  <c:v>38490</c:v>
                </c:pt>
                <c:pt idx="376">
                  <c:v>38491</c:v>
                </c:pt>
                <c:pt idx="377">
                  <c:v>38492</c:v>
                </c:pt>
                <c:pt idx="378">
                  <c:v>38493</c:v>
                </c:pt>
                <c:pt idx="379">
                  <c:v>38494</c:v>
                </c:pt>
                <c:pt idx="380">
                  <c:v>38495</c:v>
                </c:pt>
                <c:pt idx="381">
                  <c:v>38497</c:v>
                </c:pt>
                <c:pt idx="382">
                  <c:v>38498</c:v>
                </c:pt>
                <c:pt idx="383">
                  <c:v>38499</c:v>
                </c:pt>
                <c:pt idx="384">
                  <c:v>38500</c:v>
                </c:pt>
                <c:pt idx="385">
                  <c:v>38501</c:v>
                </c:pt>
                <c:pt idx="386">
                  <c:v>38507</c:v>
                </c:pt>
                <c:pt idx="387">
                  <c:v>38508</c:v>
                </c:pt>
                <c:pt idx="388">
                  <c:v>38509</c:v>
                </c:pt>
                <c:pt idx="389">
                  <c:v>38510</c:v>
                </c:pt>
                <c:pt idx="390">
                  <c:v>38511</c:v>
                </c:pt>
                <c:pt idx="391">
                  <c:v>38512</c:v>
                </c:pt>
                <c:pt idx="392">
                  <c:v>38513</c:v>
                </c:pt>
                <c:pt idx="393">
                  <c:v>38514</c:v>
                </c:pt>
                <c:pt idx="394">
                  <c:v>38515</c:v>
                </c:pt>
                <c:pt idx="395">
                  <c:v>38516</c:v>
                </c:pt>
                <c:pt idx="396">
                  <c:v>38517</c:v>
                </c:pt>
                <c:pt idx="397">
                  <c:v>38518</c:v>
                </c:pt>
                <c:pt idx="398">
                  <c:v>38519</c:v>
                </c:pt>
                <c:pt idx="399">
                  <c:v>38520</c:v>
                </c:pt>
                <c:pt idx="400">
                  <c:v>38521</c:v>
                </c:pt>
                <c:pt idx="401">
                  <c:v>38522</c:v>
                </c:pt>
                <c:pt idx="402">
                  <c:v>38523</c:v>
                </c:pt>
                <c:pt idx="403">
                  <c:v>38524</c:v>
                </c:pt>
                <c:pt idx="404">
                  <c:v>38525</c:v>
                </c:pt>
                <c:pt idx="405">
                  <c:v>38526</c:v>
                </c:pt>
                <c:pt idx="406">
                  <c:v>38527</c:v>
                </c:pt>
                <c:pt idx="407">
                  <c:v>38528</c:v>
                </c:pt>
                <c:pt idx="408">
                  <c:v>38529</c:v>
                </c:pt>
                <c:pt idx="409">
                  <c:v>38530</c:v>
                </c:pt>
                <c:pt idx="410">
                  <c:v>38531</c:v>
                </c:pt>
                <c:pt idx="411">
                  <c:v>38534</c:v>
                </c:pt>
                <c:pt idx="412">
                  <c:v>38536</c:v>
                </c:pt>
                <c:pt idx="413">
                  <c:v>38537</c:v>
                </c:pt>
                <c:pt idx="414">
                  <c:v>38538</c:v>
                </c:pt>
                <c:pt idx="415">
                  <c:v>38539</c:v>
                </c:pt>
                <c:pt idx="416">
                  <c:v>38540</c:v>
                </c:pt>
                <c:pt idx="417">
                  <c:v>38541</c:v>
                </c:pt>
                <c:pt idx="418">
                  <c:v>38542</c:v>
                </c:pt>
                <c:pt idx="419">
                  <c:v>38543</c:v>
                </c:pt>
                <c:pt idx="420">
                  <c:v>38544</c:v>
                </c:pt>
                <c:pt idx="421">
                  <c:v>38545</c:v>
                </c:pt>
                <c:pt idx="422">
                  <c:v>38548</c:v>
                </c:pt>
                <c:pt idx="423">
                  <c:v>38549</c:v>
                </c:pt>
                <c:pt idx="424">
                  <c:v>38550</c:v>
                </c:pt>
                <c:pt idx="425">
                  <c:v>38551</c:v>
                </c:pt>
                <c:pt idx="426">
                  <c:v>38552</c:v>
                </c:pt>
                <c:pt idx="427">
                  <c:v>38553</c:v>
                </c:pt>
                <c:pt idx="428">
                  <c:v>38554</c:v>
                </c:pt>
                <c:pt idx="429">
                  <c:v>38558</c:v>
                </c:pt>
                <c:pt idx="430">
                  <c:v>38559</c:v>
                </c:pt>
                <c:pt idx="431">
                  <c:v>38560</c:v>
                </c:pt>
                <c:pt idx="432">
                  <c:v>38561</c:v>
                </c:pt>
                <c:pt idx="433">
                  <c:v>38562</c:v>
                </c:pt>
                <c:pt idx="434">
                  <c:v>38563</c:v>
                </c:pt>
                <c:pt idx="435">
                  <c:v>38568</c:v>
                </c:pt>
                <c:pt idx="436">
                  <c:v>38571</c:v>
                </c:pt>
                <c:pt idx="437">
                  <c:v>38572</c:v>
                </c:pt>
                <c:pt idx="438">
                  <c:v>38573</c:v>
                </c:pt>
                <c:pt idx="439">
                  <c:v>38574</c:v>
                </c:pt>
                <c:pt idx="440">
                  <c:v>38575</c:v>
                </c:pt>
                <c:pt idx="441">
                  <c:v>38576</c:v>
                </c:pt>
                <c:pt idx="442">
                  <c:v>38577</c:v>
                </c:pt>
                <c:pt idx="443">
                  <c:v>38578</c:v>
                </c:pt>
                <c:pt idx="444">
                  <c:v>38579</c:v>
                </c:pt>
                <c:pt idx="445">
                  <c:v>38580</c:v>
                </c:pt>
                <c:pt idx="446">
                  <c:v>38581</c:v>
                </c:pt>
                <c:pt idx="447">
                  <c:v>38582</c:v>
                </c:pt>
                <c:pt idx="448">
                  <c:v>38583</c:v>
                </c:pt>
                <c:pt idx="449">
                  <c:v>38584</c:v>
                </c:pt>
                <c:pt idx="450">
                  <c:v>38585</c:v>
                </c:pt>
                <c:pt idx="451">
                  <c:v>38596</c:v>
                </c:pt>
                <c:pt idx="452">
                  <c:v>38597</c:v>
                </c:pt>
                <c:pt idx="453">
                  <c:v>38598</c:v>
                </c:pt>
                <c:pt idx="454">
                  <c:v>38600</c:v>
                </c:pt>
                <c:pt idx="455">
                  <c:v>38601</c:v>
                </c:pt>
                <c:pt idx="456">
                  <c:v>38602</c:v>
                </c:pt>
                <c:pt idx="457">
                  <c:v>38603</c:v>
                </c:pt>
                <c:pt idx="458">
                  <c:v>38604</c:v>
                </c:pt>
                <c:pt idx="459">
                  <c:v>38606</c:v>
                </c:pt>
                <c:pt idx="460">
                  <c:v>38607</c:v>
                </c:pt>
                <c:pt idx="461">
                  <c:v>38608</c:v>
                </c:pt>
                <c:pt idx="462">
                  <c:v>38609</c:v>
                </c:pt>
                <c:pt idx="463">
                  <c:v>38610</c:v>
                </c:pt>
                <c:pt idx="464">
                  <c:v>38611</c:v>
                </c:pt>
                <c:pt idx="465">
                  <c:v>38612</c:v>
                </c:pt>
                <c:pt idx="466">
                  <c:v>38613</c:v>
                </c:pt>
                <c:pt idx="467">
                  <c:v>38614</c:v>
                </c:pt>
                <c:pt idx="468">
                  <c:v>38616</c:v>
                </c:pt>
                <c:pt idx="469">
                  <c:v>38617</c:v>
                </c:pt>
                <c:pt idx="470">
                  <c:v>38618</c:v>
                </c:pt>
                <c:pt idx="471">
                  <c:v>38619</c:v>
                </c:pt>
                <c:pt idx="472">
                  <c:v>38620</c:v>
                </c:pt>
                <c:pt idx="473">
                  <c:v>38621</c:v>
                </c:pt>
                <c:pt idx="474">
                  <c:v>38622</c:v>
                </c:pt>
                <c:pt idx="475">
                  <c:v>38623</c:v>
                </c:pt>
                <c:pt idx="476">
                  <c:v>38624</c:v>
                </c:pt>
                <c:pt idx="477">
                  <c:v>38625</c:v>
                </c:pt>
                <c:pt idx="478">
                  <c:v>38626</c:v>
                </c:pt>
                <c:pt idx="479">
                  <c:v>38627</c:v>
                </c:pt>
                <c:pt idx="480">
                  <c:v>38628</c:v>
                </c:pt>
                <c:pt idx="481">
                  <c:v>38629</c:v>
                </c:pt>
                <c:pt idx="482">
                  <c:v>38630</c:v>
                </c:pt>
                <c:pt idx="483">
                  <c:v>38631</c:v>
                </c:pt>
                <c:pt idx="484">
                  <c:v>38632</c:v>
                </c:pt>
                <c:pt idx="485">
                  <c:v>38633</c:v>
                </c:pt>
                <c:pt idx="486">
                  <c:v>38634</c:v>
                </c:pt>
                <c:pt idx="487">
                  <c:v>38635</c:v>
                </c:pt>
                <c:pt idx="488">
                  <c:v>38636</c:v>
                </c:pt>
                <c:pt idx="489">
                  <c:v>38637</c:v>
                </c:pt>
                <c:pt idx="490">
                  <c:v>38638</c:v>
                </c:pt>
                <c:pt idx="491">
                  <c:v>38639</c:v>
                </c:pt>
                <c:pt idx="492">
                  <c:v>38640</c:v>
                </c:pt>
                <c:pt idx="493">
                  <c:v>38641</c:v>
                </c:pt>
                <c:pt idx="494">
                  <c:v>38642</c:v>
                </c:pt>
                <c:pt idx="495">
                  <c:v>38645</c:v>
                </c:pt>
                <c:pt idx="496">
                  <c:v>38646</c:v>
                </c:pt>
                <c:pt idx="497">
                  <c:v>38647</c:v>
                </c:pt>
                <c:pt idx="498">
                  <c:v>38648</c:v>
                </c:pt>
                <c:pt idx="499">
                  <c:v>38649</c:v>
                </c:pt>
                <c:pt idx="500">
                  <c:v>38650</c:v>
                </c:pt>
                <c:pt idx="501">
                  <c:v>38651</c:v>
                </c:pt>
                <c:pt idx="502">
                  <c:v>38652</c:v>
                </c:pt>
                <c:pt idx="503">
                  <c:v>38653</c:v>
                </c:pt>
                <c:pt idx="504">
                  <c:v>38654</c:v>
                </c:pt>
                <c:pt idx="505">
                  <c:v>38655</c:v>
                </c:pt>
                <c:pt idx="506">
                  <c:v>38656</c:v>
                </c:pt>
                <c:pt idx="507">
                  <c:v>38670</c:v>
                </c:pt>
                <c:pt idx="508">
                  <c:v>38671</c:v>
                </c:pt>
                <c:pt idx="509">
                  <c:v>38672</c:v>
                </c:pt>
                <c:pt idx="510">
                  <c:v>38673</c:v>
                </c:pt>
                <c:pt idx="511">
                  <c:v>38674</c:v>
                </c:pt>
                <c:pt idx="512">
                  <c:v>38675</c:v>
                </c:pt>
                <c:pt idx="513">
                  <c:v>38676</c:v>
                </c:pt>
                <c:pt idx="514">
                  <c:v>38677</c:v>
                </c:pt>
                <c:pt idx="515">
                  <c:v>38681</c:v>
                </c:pt>
                <c:pt idx="516">
                  <c:v>38682</c:v>
                </c:pt>
                <c:pt idx="517">
                  <c:v>38684</c:v>
                </c:pt>
                <c:pt idx="518">
                  <c:v>38685</c:v>
                </c:pt>
                <c:pt idx="519">
                  <c:v>38686</c:v>
                </c:pt>
                <c:pt idx="520">
                  <c:v>38687</c:v>
                </c:pt>
                <c:pt idx="521">
                  <c:v>38689</c:v>
                </c:pt>
                <c:pt idx="522">
                  <c:v>38690</c:v>
                </c:pt>
                <c:pt idx="523">
                  <c:v>38691</c:v>
                </c:pt>
                <c:pt idx="524">
                  <c:v>38692</c:v>
                </c:pt>
                <c:pt idx="525">
                  <c:v>38693</c:v>
                </c:pt>
                <c:pt idx="526">
                  <c:v>38694</c:v>
                </c:pt>
                <c:pt idx="527">
                  <c:v>38696</c:v>
                </c:pt>
                <c:pt idx="528">
                  <c:v>38697</c:v>
                </c:pt>
                <c:pt idx="529">
                  <c:v>38698</c:v>
                </c:pt>
                <c:pt idx="530">
                  <c:v>38699</c:v>
                </c:pt>
                <c:pt idx="531">
                  <c:v>38700</c:v>
                </c:pt>
                <c:pt idx="532">
                  <c:v>38701</c:v>
                </c:pt>
                <c:pt idx="533">
                  <c:v>38702</c:v>
                </c:pt>
                <c:pt idx="534">
                  <c:v>38703</c:v>
                </c:pt>
                <c:pt idx="535">
                  <c:v>38704</c:v>
                </c:pt>
                <c:pt idx="536">
                  <c:v>38705</c:v>
                </c:pt>
                <c:pt idx="537">
                  <c:v>38706</c:v>
                </c:pt>
                <c:pt idx="538">
                  <c:v>38707</c:v>
                </c:pt>
                <c:pt idx="539">
                  <c:v>38708</c:v>
                </c:pt>
                <c:pt idx="540">
                  <c:v>38709</c:v>
                </c:pt>
                <c:pt idx="541">
                  <c:v>38710</c:v>
                </c:pt>
                <c:pt idx="542">
                  <c:v>38711</c:v>
                </c:pt>
                <c:pt idx="543">
                  <c:v>38712</c:v>
                </c:pt>
                <c:pt idx="544">
                  <c:v>38713</c:v>
                </c:pt>
                <c:pt idx="545">
                  <c:v>38714</c:v>
                </c:pt>
                <c:pt idx="546">
                  <c:v>38715</c:v>
                </c:pt>
                <c:pt idx="547">
                  <c:v>38716</c:v>
                </c:pt>
                <c:pt idx="548">
                  <c:v>38717</c:v>
                </c:pt>
                <c:pt idx="549">
                  <c:v>38719</c:v>
                </c:pt>
                <c:pt idx="550">
                  <c:v>38720</c:v>
                </c:pt>
                <c:pt idx="551">
                  <c:v>38721</c:v>
                </c:pt>
                <c:pt idx="552">
                  <c:v>38722</c:v>
                </c:pt>
                <c:pt idx="553">
                  <c:v>38723</c:v>
                </c:pt>
                <c:pt idx="554">
                  <c:v>38724</c:v>
                </c:pt>
                <c:pt idx="555">
                  <c:v>38725</c:v>
                </c:pt>
                <c:pt idx="556">
                  <c:v>38727</c:v>
                </c:pt>
                <c:pt idx="557">
                  <c:v>38728</c:v>
                </c:pt>
                <c:pt idx="558">
                  <c:v>38729</c:v>
                </c:pt>
                <c:pt idx="559">
                  <c:v>38730</c:v>
                </c:pt>
                <c:pt idx="560">
                  <c:v>38731</c:v>
                </c:pt>
                <c:pt idx="561">
                  <c:v>38732</c:v>
                </c:pt>
                <c:pt idx="562">
                  <c:v>38733</c:v>
                </c:pt>
                <c:pt idx="563">
                  <c:v>38734</c:v>
                </c:pt>
                <c:pt idx="564">
                  <c:v>38735</c:v>
                </c:pt>
                <c:pt idx="565">
                  <c:v>38737</c:v>
                </c:pt>
                <c:pt idx="566">
                  <c:v>38738</c:v>
                </c:pt>
                <c:pt idx="567">
                  <c:v>38739</c:v>
                </c:pt>
                <c:pt idx="568">
                  <c:v>38740</c:v>
                </c:pt>
                <c:pt idx="569">
                  <c:v>38743</c:v>
                </c:pt>
                <c:pt idx="570">
                  <c:v>38744</c:v>
                </c:pt>
                <c:pt idx="571">
                  <c:v>38745</c:v>
                </c:pt>
                <c:pt idx="572">
                  <c:v>38746</c:v>
                </c:pt>
                <c:pt idx="573">
                  <c:v>38748</c:v>
                </c:pt>
                <c:pt idx="574">
                  <c:v>38749</c:v>
                </c:pt>
                <c:pt idx="575">
                  <c:v>38750</c:v>
                </c:pt>
                <c:pt idx="576">
                  <c:v>38751</c:v>
                </c:pt>
              </c:numCache>
            </c:numRef>
          </c:xVal>
          <c:yVal>
            <c:numRef>
              <c:f>'s3'!$I$2:$I$609</c:f>
              <c:numCache>
                <c:formatCode>General</c:formatCode>
                <c:ptCount val="577"/>
                <c:pt idx="0">
                  <c:v>8.935302021687094E-3</c:v>
                </c:pt>
                <c:pt idx="1">
                  <c:v>9.2107233396585102E-3</c:v>
                </c:pt>
                <c:pt idx="2">
                  <c:v>9.4125439610548978E-3</c:v>
                </c:pt>
                <c:pt idx="3">
                  <c:v>9.0366771573540186E-3</c:v>
                </c:pt>
                <c:pt idx="4">
                  <c:v>8.8506032792460363E-3</c:v>
                </c:pt>
                <c:pt idx="5">
                  <c:v>9.0732048061674155E-3</c:v>
                </c:pt>
                <c:pt idx="6">
                  <c:v>8.9554375771998887E-3</c:v>
                </c:pt>
                <c:pt idx="7">
                  <c:v>8.0383183139103014E-3</c:v>
                </c:pt>
                <c:pt idx="8">
                  <c:v>9.191523923058725E-3</c:v>
                </c:pt>
                <c:pt idx="9">
                  <c:v>8.3925536724364092E-3</c:v>
                </c:pt>
                <c:pt idx="10">
                  <c:v>8.7999187572601195E-3</c:v>
                </c:pt>
                <c:pt idx="11">
                  <c:v>8.9404094273073387E-3</c:v>
                </c:pt>
                <c:pt idx="12">
                  <c:v>9.3745188553671852E-3</c:v>
                </c:pt>
                <c:pt idx="13">
                  <c:v>9.3337909267914004E-3</c:v>
                </c:pt>
                <c:pt idx="14">
                  <c:v>9.3787928510066839E-3</c:v>
                </c:pt>
                <c:pt idx="15">
                  <c:v>8.9667117180401226E-3</c:v>
                </c:pt>
                <c:pt idx="16">
                  <c:v>8.7071573281694015E-3</c:v>
                </c:pt>
                <c:pt idx="17">
                  <c:v>8.983346421829172E-3</c:v>
                </c:pt>
                <c:pt idx="18">
                  <c:v>8.5912988581333845E-3</c:v>
                </c:pt>
                <c:pt idx="19">
                  <c:v>8.6277082500635042E-3</c:v>
                </c:pt>
                <c:pt idx="20">
                  <c:v>8.6754329777591777E-3</c:v>
                </c:pt>
                <c:pt idx="21">
                  <c:v>8.7162546764333864E-3</c:v>
                </c:pt>
                <c:pt idx="22">
                  <c:v>8.5739586296451724E-3</c:v>
                </c:pt>
                <c:pt idx="23">
                  <c:v>8.6142872381749919E-3</c:v>
                </c:pt>
                <c:pt idx="24">
                  <c:v>9.3136782224048503E-3</c:v>
                </c:pt>
                <c:pt idx="25">
                  <c:v>8.4941625104070495E-3</c:v>
                </c:pt>
                <c:pt idx="26">
                  <c:v>8.4702772224782528E-3</c:v>
                </c:pt>
                <c:pt idx="27">
                  <c:v>8.2048016458587184E-3</c:v>
                </c:pt>
                <c:pt idx="28">
                  <c:v>8.5171817080007036E-3</c:v>
                </c:pt>
                <c:pt idx="29">
                  <c:v>8.6410079368229691E-3</c:v>
                </c:pt>
                <c:pt idx="30">
                  <c:v>8.7573948607322268E-3</c:v>
                </c:pt>
                <c:pt idx="31">
                  <c:v>8.9257486180883833E-3</c:v>
                </c:pt>
                <c:pt idx="32">
                  <c:v>9.1659135211594744E-3</c:v>
                </c:pt>
                <c:pt idx="33">
                  <c:v>9.1849453317351167E-3</c:v>
                </c:pt>
                <c:pt idx="34">
                  <c:v>8.9608733655526778E-3</c:v>
                </c:pt>
                <c:pt idx="35">
                  <c:v>9.0182286460548221E-3</c:v>
                </c:pt>
                <c:pt idx="36">
                  <c:v>9.1334368424950147E-3</c:v>
                </c:pt>
                <c:pt idx="37">
                  <c:v>8.7205422447544471E-3</c:v>
                </c:pt>
                <c:pt idx="38">
                  <c:v>9.2227830922606141E-3</c:v>
                </c:pt>
                <c:pt idx="39">
                  <c:v>9.2704417738444355E-3</c:v>
                </c:pt>
                <c:pt idx="40">
                  <c:v>9.0024138185841561E-3</c:v>
                </c:pt>
                <c:pt idx="41">
                  <c:v>9.2770646084082455E-3</c:v>
                </c:pt>
                <c:pt idx="42">
                  <c:v>9.093532364699319E-3</c:v>
                </c:pt>
                <c:pt idx="43">
                  <c:v>8.9482839785100781E-3</c:v>
                </c:pt>
                <c:pt idx="44">
                  <c:v>8.9648389714364098E-3</c:v>
                </c:pt>
                <c:pt idx="45">
                  <c:v>9.228101988105971E-3</c:v>
                </c:pt>
                <c:pt idx="46">
                  <c:v>8.9673362995383397E-3</c:v>
                </c:pt>
                <c:pt idx="47">
                  <c:v>9.0288892251508008E-3</c:v>
                </c:pt>
                <c:pt idx="48">
                  <c:v>9.0836106556264565E-3</c:v>
                </c:pt>
                <c:pt idx="49">
                  <c:v>8.7625372448616162E-3</c:v>
                </c:pt>
                <c:pt idx="50">
                  <c:v>8.7621252029070722E-3</c:v>
                </c:pt>
                <c:pt idx="51">
                  <c:v>9.0264598641491556E-3</c:v>
                </c:pt>
                <c:pt idx="52">
                  <c:v>8.6230381291014704E-3</c:v>
                </c:pt>
                <c:pt idx="53">
                  <c:v>8.5858561340305169E-3</c:v>
                </c:pt>
                <c:pt idx="54">
                  <c:v>8.7305571047220989E-3</c:v>
                </c:pt>
                <c:pt idx="55">
                  <c:v>8.876312511613622E-3</c:v>
                </c:pt>
                <c:pt idx="56">
                  <c:v>8.4672912272494016E-3</c:v>
                </c:pt>
                <c:pt idx="57">
                  <c:v>8.9561854905276812E-3</c:v>
                </c:pt>
                <c:pt idx="58">
                  <c:v>8.6035683310510657E-3</c:v>
                </c:pt>
                <c:pt idx="59">
                  <c:v>8.7236041709161504E-3</c:v>
                </c:pt>
                <c:pt idx="60">
                  <c:v>8.4405342900646611E-3</c:v>
                </c:pt>
                <c:pt idx="61">
                  <c:v>8.3298389118199746E-3</c:v>
                </c:pt>
                <c:pt idx="62">
                  <c:v>8.577808819764934E-3</c:v>
                </c:pt>
                <c:pt idx="63">
                  <c:v>8.2988083883340641E-3</c:v>
                </c:pt>
                <c:pt idx="64">
                  <c:v>8.4266443464152043E-3</c:v>
                </c:pt>
                <c:pt idx="65">
                  <c:v>8.4935935158377222E-3</c:v>
                </c:pt>
                <c:pt idx="66">
                  <c:v>8.7799625920658257E-3</c:v>
                </c:pt>
                <c:pt idx="67">
                  <c:v>8.6403288616113353E-3</c:v>
                </c:pt>
                <c:pt idx="68">
                  <c:v>8.5603013555319522E-3</c:v>
                </c:pt>
                <c:pt idx="69">
                  <c:v>8.5796792658179195E-3</c:v>
                </c:pt>
                <c:pt idx="70">
                  <c:v>8.5696559707503766E-3</c:v>
                </c:pt>
                <c:pt idx="71">
                  <c:v>8.2414495007703866E-3</c:v>
                </c:pt>
                <c:pt idx="72">
                  <c:v>8.5418901401333579E-3</c:v>
                </c:pt>
                <c:pt idx="73">
                  <c:v>8.092963183396619E-3</c:v>
                </c:pt>
                <c:pt idx="74">
                  <c:v>8.2164663028480578E-3</c:v>
                </c:pt>
                <c:pt idx="75">
                  <c:v>8.1811808852499425E-3</c:v>
                </c:pt>
                <c:pt idx="76">
                  <c:v>8.4940411550804493E-3</c:v>
                </c:pt>
                <c:pt idx="77">
                  <c:v>7.9186193121707875E-3</c:v>
                </c:pt>
                <c:pt idx="78">
                  <c:v>7.6610835321240661E-3</c:v>
                </c:pt>
                <c:pt idx="79">
                  <c:v>7.9584429754781787E-3</c:v>
                </c:pt>
                <c:pt idx="80">
                  <c:v>7.9272131904230582E-3</c:v>
                </c:pt>
                <c:pt idx="81">
                  <c:v>7.9230288756398891E-3</c:v>
                </c:pt>
                <c:pt idx="82">
                  <c:v>7.9174971761868818E-3</c:v>
                </c:pt>
                <c:pt idx="83">
                  <c:v>7.9434245403665702E-3</c:v>
                </c:pt>
                <c:pt idx="84">
                  <c:v>7.3677980690919189E-3</c:v>
                </c:pt>
                <c:pt idx="85">
                  <c:v>8.1417217434985468E-3</c:v>
                </c:pt>
                <c:pt idx="86">
                  <c:v>8.0621590715575751E-3</c:v>
                </c:pt>
                <c:pt idx="87">
                  <c:v>8.2491919373787331E-3</c:v>
                </c:pt>
                <c:pt idx="88">
                  <c:v>7.9849882221423793E-3</c:v>
                </c:pt>
                <c:pt idx="89">
                  <c:v>8.0898293192843036E-3</c:v>
                </c:pt>
                <c:pt idx="90">
                  <c:v>8.2424757877273738E-3</c:v>
                </c:pt>
                <c:pt idx="91">
                  <c:v>8.3969274674428468E-3</c:v>
                </c:pt>
                <c:pt idx="92">
                  <c:v>8.0773956745998302E-3</c:v>
                </c:pt>
                <c:pt idx="93">
                  <c:v>8.1780188291097067E-3</c:v>
                </c:pt>
                <c:pt idx="94">
                  <c:v>7.8204284798281832E-3</c:v>
                </c:pt>
                <c:pt idx="95">
                  <c:v>7.9300516253477029E-3</c:v>
                </c:pt>
                <c:pt idx="96">
                  <c:v>8.340425507974817E-3</c:v>
                </c:pt>
                <c:pt idx="97">
                  <c:v>7.8633658832618983E-3</c:v>
                </c:pt>
                <c:pt idx="98">
                  <c:v>7.7724227350728465E-3</c:v>
                </c:pt>
                <c:pt idx="99">
                  <c:v>7.8765874630702323E-3</c:v>
                </c:pt>
                <c:pt idx="100">
                  <c:v>7.7882211000930629E-3</c:v>
                </c:pt>
                <c:pt idx="101">
                  <c:v>7.9312566556323082E-3</c:v>
                </c:pt>
                <c:pt idx="102">
                  <c:v>8.4808321821067591E-3</c:v>
                </c:pt>
                <c:pt idx="103">
                  <c:v>7.9334994282246399E-3</c:v>
                </c:pt>
                <c:pt idx="104">
                  <c:v>7.6597751297474174E-3</c:v>
                </c:pt>
                <c:pt idx="105">
                  <c:v>7.8397752753769819E-3</c:v>
                </c:pt>
                <c:pt idx="106">
                  <c:v>8.3422607227769587E-3</c:v>
                </c:pt>
                <c:pt idx="107">
                  <c:v>8.0436494430469706E-3</c:v>
                </c:pt>
                <c:pt idx="108">
                  <c:v>8.2580068860140503E-3</c:v>
                </c:pt>
                <c:pt idx="109">
                  <c:v>8.0668718997980952E-3</c:v>
                </c:pt>
                <c:pt idx="110">
                  <c:v>7.9285075428948814E-3</c:v>
                </c:pt>
                <c:pt idx="111">
                  <c:v>7.9014913110362801E-3</c:v>
                </c:pt>
                <c:pt idx="112">
                  <c:v>7.8700759938917456E-3</c:v>
                </c:pt>
                <c:pt idx="113">
                  <c:v>8.2000886401243783E-3</c:v>
                </c:pt>
                <c:pt idx="114">
                  <c:v>8.0890149800530546E-3</c:v>
                </c:pt>
                <c:pt idx="115">
                  <c:v>7.7681039072394972E-3</c:v>
                </c:pt>
                <c:pt idx="116">
                  <c:v>7.8204436487113692E-3</c:v>
                </c:pt>
                <c:pt idx="117">
                  <c:v>7.9562669802346522E-3</c:v>
                </c:pt>
                <c:pt idx="118">
                  <c:v>8.2395873834834304E-3</c:v>
                </c:pt>
                <c:pt idx="119">
                  <c:v>8.3427328051669542E-3</c:v>
                </c:pt>
                <c:pt idx="120">
                  <c:v>8.383074678339316E-3</c:v>
                </c:pt>
                <c:pt idx="121">
                  <c:v>7.6307071678555233E-3</c:v>
                </c:pt>
                <c:pt idx="122">
                  <c:v>8.2207568523600082E-3</c:v>
                </c:pt>
                <c:pt idx="123">
                  <c:v>8.9049785847576061E-3</c:v>
                </c:pt>
                <c:pt idx="124">
                  <c:v>8.2061667274950408E-3</c:v>
                </c:pt>
                <c:pt idx="125">
                  <c:v>8.3065521193129606E-3</c:v>
                </c:pt>
                <c:pt idx="126">
                  <c:v>8.1646151174201067E-3</c:v>
                </c:pt>
                <c:pt idx="127">
                  <c:v>8.3190534462678229E-3</c:v>
                </c:pt>
                <c:pt idx="128">
                  <c:v>8.3086460408826439E-3</c:v>
                </c:pt>
                <c:pt idx="129">
                  <c:v>8.6544909773734226E-3</c:v>
                </c:pt>
                <c:pt idx="130">
                  <c:v>7.9921229892335709E-3</c:v>
                </c:pt>
                <c:pt idx="131">
                  <c:v>8.0355777062510007E-3</c:v>
                </c:pt>
                <c:pt idx="132">
                  <c:v>8.325145390060051E-3</c:v>
                </c:pt>
                <c:pt idx="133">
                  <c:v>8.3890415059681457E-3</c:v>
                </c:pt>
                <c:pt idx="134">
                  <c:v>8.2045587890337487E-3</c:v>
                </c:pt>
                <c:pt idx="135">
                  <c:v>8.2601115256202007E-3</c:v>
                </c:pt>
                <c:pt idx="136">
                  <c:v>7.9608399212003824E-3</c:v>
                </c:pt>
                <c:pt idx="137">
                  <c:v>8.2630702963439814E-3</c:v>
                </c:pt>
                <c:pt idx="138">
                  <c:v>8.1921178919260769E-3</c:v>
                </c:pt>
                <c:pt idx="139">
                  <c:v>8.1726147899122536E-3</c:v>
                </c:pt>
                <c:pt idx="140">
                  <c:v>8.2071750236649751E-3</c:v>
                </c:pt>
                <c:pt idx="141">
                  <c:v>8.1853481444186596E-3</c:v>
                </c:pt>
                <c:pt idx="142">
                  <c:v>8.025823956052551E-3</c:v>
                </c:pt>
                <c:pt idx="143">
                  <c:v>7.9859781709093938E-3</c:v>
                </c:pt>
                <c:pt idx="144">
                  <c:v>8.5033461816325529E-3</c:v>
                </c:pt>
                <c:pt idx="145">
                  <c:v>8.3460704817664502E-3</c:v>
                </c:pt>
                <c:pt idx="146">
                  <c:v>8.2745301212199425E-3</c:v>
                </c:pt>
                <c:pt idx="147">
                  <c:v>7.8868725739081984E-3</c:v>
                </c:pt>
                <c:pt idx="148">
                  <c:v>8.1716948238218443E-3</c:v>
                </c:pt>
                <c:pt idx="149">
                  <c:v>8.0119231365212724E-3</c:v>
                </c:pt>
                <c:pt idx="150">
                  <c:v>8.1362425929184194E-3</c:v>
                </c:pt>
                <c:pt idx="151">
                  <c:v>8.0164097459061983E-3</c:v>
                </c:pt>
                <c:pt idx="152">
                  <c:v>8.3833759219873027E-3</c:v>
                </c:pt>
                <c:pt idx="153">
                  <c:v>8.1473544612002922E-3</c:v>
                </c:pt>
                <c:pt idx="154">
                  <c:v>7.9115078228140113E-3</c:v>
                </c:pt>
                <c:pt idx="155">
                  <c:v>8.0915115442093746E-3</c:v>
                </c:pt>
                <c:pt idx="156">
                  <c:v>8.1664771580309686E-3</c:v>
                </c:pt>
                <c:pt idx="157">
                  <c:v>8.120486967067039E-3</c:v>
                </c:pt>
                <c:pt idx="158">
                  <c:v>8.2507087874517729E-3</c:v>
                </c:pt>
                <c:pt idx="159">
                  <c:v>8.0580892252725255E-3</c:v>
                </c:pt>
                <c:pt idx="160">
                  <c:v>8.0376408905706159E-3</c:v>
                </c:pt>
                <c:pt idx="161">
                  <c:v>7.9218211584634792E-3</c:v>
                </c:pt>
                <c:pt idx="162">
                  <c:v>7.8771486552472961E-3</c:v>
                </c:pt>
                <c:pt idx="163">
                  <c:v>8.0142341341786754E-3</c:v>
                </c:pt>
                <c:pt idx="164">
                  <c:v>8.2890166804019862E-3</c:v>
                </c:pt>
                <c:pt idx="165">
                  <c:v>8.2002863714066357E-3</c:v>
                </c:pt>
                <c:pt idx="166">
                  <c:v>8.347242891021258E-3</c:v>
                </c:pt>
                <c:pt idx="167">
                  <c:v>8.104282279113327E-3</c:v>
                </c:pt>
                <c:pt idx="168">
                  <c:v>8.2661840207140704E-3</c:v>
                </c:pt>
                <c:pt idx="169">
                  <c:v>7.9540450819376354E-3</c:v>
                </c:pt>
                <c:pt idx="170">
                  <c:v>7.6547565323413884E-3</c:v>
                </c:pt>
                <c:pt idx="171">
                  <c:v>8.2163883691153822E-3</c:v>
                </c:pt>
                <c:pt idx="172">
                  <c:v>8.0944611638705619E-3</c:v>
                </c:pt>
                <c:pt idx="173">
                  <c:v>8.1837155317019475E-3</c:v>
                </c:pt>
                <c:pt idx="174">
                  <c:v>8.6354299859254247E-3</c:v>
                </c:pt>
                <c:pt idx="175">
                  <c:v>8.1576308717067163E-3</c:v>
                </c:pt>
                <c:pt idx="176">
                  <c:v>7.7379440944573101E-3</c:v>
                </c:pt>
                <c:pt idx="177">
                  <c:v>8.2701913620783375E-3</c:v>
                </c:pt>
                <c:pt idx="178">
                  <c:v>8.6158627716681341E-3</c:v>
                </c:pt>
                <c:pt idx="179">
                  <c:v>8.0972644019252967E-3</c:v>
                </c:pt>
                <c:pt idx="180">
                  <c:v>8.2456332711894655E-3</c:v>
                </c:pt>
                <c:pt idx="181">
                  <c:v>7.7298041475757136E-3</c:v>
                </c:pt>
                <c:pt idx="182">
                  <c:v>7.9435530266249114E-3</c:v>
                </c:pt>
                <c:pt idx="183">
                  <c:v>8.0773564535432957E-3</c:v>
                </c:pt>
                <c:pt idx="184">
                  <c:v>7.9862925241852879E-3</c:v>
                </c:pt>
                <c:pt idx="185">
                  <c:v>7.8057572646714514E-3</c:v>
                </c:pt>
                <c:pt idx="186">
                  <c:v>8.0292328094725748E-3</c:v>
                </c:pt>
                <c:pt idx="187">
                  <c:v>8.2052742747697766E-3</c:v>
                </c:pt>
                <c:pt idx="188">
                  <c:v>8.2832815706973591E-3</c:v>
                </c:pt>
                <c:pt idx="189">
                  <c:v>8.0988864016472567E-3</c:v>
                </c:pt>
                <c:pt idx="190">
                  <c:v>8.1332443427835494E-3</c:v>
                </c:pt>
                <c:pt idx="191">
                  <c:v>8.2536404385710593E-3</c:v>
                </c:pt>
                <c:pt idx="192">
                  <c:v>8.3874717712290568E-3</c:v>
                </c:pt>
                <c:pt idx="193">
                  <c:v>8.6087110808028139E-3</c:v>
                </c:pt>
                <c:pt idx="194">
                  <c:v>8.1119535298323966E-3</c:v>
                </c:pt>
                <c:pt idx="195">
                  <c:v>8.2980253596499597E-3</c:v>
                </c:pt>
                <c:pt idx="196">
                  <c:v>8.3058532941369563E-3</c:v>
                </c:pt>
                <c:pt idx="197">
                  <c:v>8.1110883032150458E-3</c:v>
                </c:pt>
                <c:pt idx="198">
                  <c:v>8.7206059493352226E-3</c:v>
                </c:pt>
                <c:pt idx="199">
                  <c:v>7.9462619341560854E-3</c:v>
                </c:pt>
                <c:pt idx="200">
                  <c:v>8.2066027337109066E-3</c:v>
                </c:pt>
                <c:pt idx="201">
                  <c:v>8.1155269125194104E-3</c:v>
                </c:pt>
                <c:pt idx="202">
                  <c:v>8.3064506489186739E-3</c:v>
                </c:pt>
                <c:pt idx="203">
                  <c:v>8.4670916026640206E-3</c:v>
                </c:pt>
                <c:pt idx="204">
                  <c:v>8.00080928581085E-3</c:v>
                </c:pt>
                <c:pt idx="205">
                  <c:v>8.2164036032628708E-3</c:v>
                </c:pt>
                <c:pt idx="206">
                  <c:v>8.3642644132207126E-3</c:v>
                </c:pt>
                <c:pt idx="207">
                  <c:v>7.8749391190168702E-3</c:v>
                </c:pt>
                <c:pt idx="208">
                  <c:v>7.980171300284257E-3</c:v>
                </c:pt>
                <c:pt idx="209">
                  <c:v>8.5320473877707713E-3</c:v>
                </c:pt>
                <c:pt idx="210">
                  <c:v>8.3276572789719745E-3</c:v>
                </c:pt>
                <c:pt idx="211">
                  <c:v>7.9317719333541065E-3</c:v>
                </c:pt>
                <c:pt idx="212">
                  <c:v>8.3643135273992995E-3</c:v>
                </c:pt>
                <c:pt idx="213">
                  <c:v>8.2369993991442993E-3</c:v>
                </c:pt>
                <c:pt idx="214">
                  <c:v>8.0723815860903724E-3</c:v>
                </c:pt>
                <c:pt idx="215">
                  <c:v>8.3555177403540851E-3</c:v>
                </c:pt>
                <c:pt idx="216">
                  <c:v>8.0444163457713547E-3</c:v>
                </c:pt>
                <c:pt idx="217">
                  <c:v>8.1666828091068282E-3</c:v>
                </c:pt>
                <c:pt idx="218">
                  <c:v>8.0433426099884766E-3</c:v>
                </c:pt>
                <c:pt idx="219">
                  <c:v>8.541731917605707E-3</c:v>
                </c:pt>
                <c:pt idx="220">
                  <c:v>8.3266681758798235E-3</c:v>
                </c:pt>
                <c:pt idx="221">
                  <c:v>8.1262838763673361E-3</c:v>
                </c:pt>
                <c:pt idx="222">
                  <c:v>8.2338214418702562E-3</c:v>
                </c:pt>
                <c:pt idx="223">
                  <c:v>9.1102779878689723E-3</c:v>
                </c:pt>
                <c:pt idx="224">
                  <c:v>8.3077632914211347E-3</c:v>
                </c:pt>
                <c:pt idx="225">
                  <c:v>8.2652598947441543E-3</c:v>
                </c:pt>
                <c:pt idx="226">
                  <c:v>8.3510935633285821E-3</c:v>
                </c:pt>
                <c:pt idx="227">
                  <c:v>8.5359898174399516E-3</c:v>
                </c:pt>
                <c:pt idx="228">
                  <c:v>8.0885952014217444E-3</c:v>
                </c:pt>
                <c:pt idx="229">
                  <c:v>8.7227709113393368E-3</c:v>
                </c:pt>
                <c:pt idx="230">
                  <c:v>8.3539484920607567E-3</c:v>
                </c:pt>
                <c:pt idx="231">
                  <c:v>8.5336560210103468E-3</c:v>
                </c:pt>
                <c:pt idx="232">
                  <c:v>8.4232605272578087E-3</c:v>
                </c:pt>
                <c:pt idx="233">
                  <c:v>8.5740184320442347E-3</c:v>
                </c:pt>
                <c:pt idx="234">
                  <c:v>8.4446873662953077E-3</c:v>
                </c:pt>
                <c:pt idx="235">
                  <c:v>8.4563044661987441E-3</c:v>
                </c:pt>
                <c:pt idx="236">
                  <c:v>7.7514212230812563E-3</c:v>
                </c:pt>
                <c:pt idx="237">
                  <c:v>8.2461465913057416E-3</c:v>
                </c:pt>
                <c:pt idx="238">
                  <c:v>8.2614354572192739E-3</c:v>
                </c:pt>
                <c:pt idx="239">
                  <c:v>8.6597248580259911E-3</c:v>
                </c:pt>
                <c:pt idx="240">
                  <c:v>8.7603094568320227E-3</c:v>
                </c:pt>
                <c:pt idx="241">
                  <c:v>7.9146027268073328E-3</c:v>
                </c:pt>
                <c:pt idx="242">
                  <c:v>7.7581583517913793E-3</c:v>
                </c:pt>
                <c:pt idx="243">
                  <c:v>8.2519630001671191E-3</c:v>
                </c:pt>
                <c:pt idx="244">
                  <c:v>8.4773904423583665E-3</c:v>
                </c:pt>
                <c:pt idx="245">
                  <c:v>8.7116299370718076E-3</c:v>
                </c:pt>
                <c:pt idx="246">
                  <c:v>8.3061687711786167E-3</c:v>
                </c:pt>
                <c:pt idx="247">
                  <c:v>8.5626969333339811E-3</c:v>
                </c:pt>
                <c:pt idx="248">
                  <c:v>8.4295098000835515E-3</c:v>
                </c:pt>
                <c:pt idx="249">
                  <c:v>8.7914308905155027E-3</c:v>
                </c:pt>
                <c:pt idx="250">
                  <c:v>8.5801540643985711E-3</c:v>
                </c:pt>
                <c:pt idx="251">
                  <c:v>7.9943090308650083E-3</c:v>
                </c:pt>
                <c:pt idx="252">
                  <c:v>8.542971988707319E-3</c:v>
                </c:pt>
                <c:pt idx="253">
                  <c:v>8.2658042176641851E-3</c:v>
                </c:pt>
                <c:pt idx="254">
                  <c:v>8.2806162349439594E-3</c:v>
                </c:pt>
                <c:pt idx="255">
                  <c:v>8.4468407508705608E-3</c:v>
                </c:pt>
                <c:pt idx="256">
                  <c:v>8.8326055634374394E-3</c:v>
                </c:pt>
                <c:pt idx="257">
                  <c:v>8.1222671462106624E-3</c:v>
                </c:pt>
                <c:pt idx="258">
                  <c:v>8.5643148035175198E-3</c:v>
                </c:pt>
                <c:pt idx="259">
                  <c:v>8.5026135199049811E-3</c:v>
                </c:pt>
                <c:pt idx="260">
                  <c:v>8.4581436607019476E-3</c:v>
                </c:pt>
                <c:pt idx="261">
                  <c:v>8.5625703112641761E-3</c:v>
                </c:pt>
                <c:pt idx="262">
                  <c:v>8.2079106768257783E-3</c:v>
                </c:pt>
                <c:pt idx="263">
                  <c:v>8.5236282498448723E-3</c:v>
                </c:pt>
                <c:pt idx="264">
                  <c:v>7.8642735427324629E-3</c:v>
                </c:pt>
                <c:pt idx="265">
                  <c:v>8.5736968282240297E-3</c:v>
                </c:pt>
                <c:pt idx="266">
                  <c:v>7.9572017670405584E-3</c:v>
                </c:pt>
                <c:pt idx="267">
                  <c:v>8.2152016292698447E-3</c:v>
                </c:pt>
                <c:pt idx="268">
                  <c:v>8.5062195749343195E-3</c:v>
                </c:pt>
                <c:pt idx="269">
                  <c:v>8.3417925588942787E-3</c:v>
                </c:pt>
                <c:pt idx="270">
                  <c:v>8.189480217429301E-3</c:v>
                </c:pt>
                <c:pt idx="271">
                  <c:v>8.3707681985943153E-3</c:v>
                </c:pt>
                <c:pt idx="272">
                  <c:v>8.4291067466834707E-3</c:v>
                </c:pt>
                <c:pt idx="273">
                  <c:v>8.4946206760272303E-3</c:v>
                </c:pt>
                <c:pt idx="274">
                  <c:v>8.3879529014053208E-3</c:v>
                </c:pt>
                <c:pt idx="275">
                  <c:v>8.4946284297262691E-3</c:v>
                </c:pt>
                <c:pt idx="276">
                  <c:v>8.6413525084611809E-3</c:v>
                </c:pt>
                <c:pt idx="277">
                  <c:v>8.4111664103379228E-3</c:v>
                </c:pt>
                <c:pt idx="278">
                  <c:v>8.598974213200869E-3</c:v>
                </c:pt>
                <c:pt idx="279">
                  <c:v>8.4059940736262509E-3</c:v>
                </c:pt>
                <c:pt idx="280">
                  <c:v>8.0174071444989344E-3</c:v>
                </c:pt>
                <c:pt idx="281">
                  <c:v>8.3303808903428724E-3</c:v>
                </c:pt>
                <c:pt idx="282">
                  <c:v>8.5782024377555541E-3</c:v>
                </c:pt>
                <c:pt idx="283">
                  <c:v>8.3023010027979786E-3</c:v>
                </c:pt>
                <c:pt idx="284">
                  <c:v>8.1296225083153251E-3</c:v>
                </c:pt>
                <c:pt idx="285">
                  <c:v>8.3412192775302423E-3</c:v>
                </c:pt>
                <c:pt idx="286">
                  <c:v>8.3011646476013022E-3</c:v>
                </c:pt>
                <c:pt idx="287">
                  <c:v>8.4570655181144313E-3</c:v>
                </c:pt>
                <c:pt idx="288">
                  <c:v>8.391908918306051E-3</c:v>
                </c:pt>
                <c:pt idx="289">
                  <c:v>8.5723992779671767E-3</c:v>
                </c:pt>
                <c:pt idx="290">
                  <c:v>8.6261159811972313E-3</c:v>
                </c:pt>
                <c:pt idx="291">
                  <c:v>8.0810648189439706E-3</c:v>
                </c:pt>
                <c:pt idx="292">
                  <c:v>8.6365288954576066E-3</c:v>
                </c:pt>
                <c:pt idx="293">
                  <c:v>8.8131330267648567E-3</c:v>
                </c:pt>
                <c:pt idx="294">
                  <c:v>8.7753785661378488E-3</c:v>
                </c:pt>
                <c:pt idx="295">
                  <c:v>7.9481216452207577E-3</c:v>
                </c:pt>
                <c:pt idx="296">
                  <c:v>8.2296203147003213E-3</c:v>
                </c:pt>
                <c:pt idx="297">
                  <c:v>8.1464925847437707E-3</c:v>
                </c:pt>
                <c:pt idx="298">
                  <c:v>8.3309641731103088E-3</c:v>
                </c:pt>
                <c:pt idx="299">
                  <c:v>8.2747841977252306E-3</c:v>
                </c:pt>
                <c:pt idx="300">
                  <c:v>8.2516388084739288E-3</c:v>
                </c:pt>
                <c:pt idx="301">
                  <c:v>8.1325445741559851E-3</c:v>
                </c:pt>
                <c:pt idx="302">
                  <c:v>8.1376765178892783E-3</c:v>
                </c:pt>
                <c:pt idx="303">
                  <c:v>8.0857478745278363E-3</c:v>
                </c:pt>
                <c:pt idx="304">
                  <c:v>8.2786488303580423E-3</c:v>
                </c:pt>
                <c:pt idx="305">
                  <c:v>7.9656457165343132E-3</c:v>
                </c:pt>
                <c:pt idx="306">
                  <c:v>8.2689482950180342E-3</c:v>
                </c:pt>
                <c:pt idx="307">
                  <c:v>8.1307673226129647E-3</c:v>
                </c:pt>
                <c:pt idx="308">
                  <c:v>8.5271689430366591E-3</c:v>
                </c:pt>
                <c:pt idx="309">
                  <c:v>8.5875447456278866E-3</c:v>
                </c:pt>
                <c:pt idx="310">
                  <c:v>7.3889252610842004E-3</c:v>
                </c:pt>
                <c:pt idx="311">
                  <c:v>8.3654154152233776E-3</c:v>
                </c:pt>
                <c:pt idx="312">
                  <c:v>7.7790639059714907E-3</c:v>
                </c:pt>
                <c:pt idx="313">
                  <c:v>8.1097037940746439E-3</c:v>
                </c:pt>
                <c:pt idx="314">
                  <c:v>8.1465983821085095E-3</c:v>
                </c:pt>
                <c:pt idx="315">
                  <c:v>8.5113250808274699E-3</c:v>
                </c:pt>
                <c:pt idx="316">
                  <c:v>8.3022215708771756E-3</c:v>
                </c:pt>
                <c:pt idx="317">
                  <c:v>8.3895484788960219E-3</c:v>
                </c:pt>
                <c:pt idx="318">
                  <c:v>8.6135818107820773E-3</c:v>
                </c:pt>
                <c:pt idx="319">
                  <c:v>7.7365836147739418E-3</c:v>
                </c:pt>
                <c:pt idx="320">
                  <c:v>8.353791543625191E-3</c:v>
                </c:pt>
                <c:pt idx="321">
                  <c:v>8.740366894228975E-3</c:v>
                </c:pt>
                <c:pt idx="322">
                  <c:v>8.1475805436855356E-3</c:v>
                </c:pt>
                <c:pt idx="323">
                  <c:v>8.1160586843558539E-3</c:v>
                </c:pt>
                <c:pt idx="324">
                  <c:v>8.5355293597652957E-3</c:v>
                </c:pt>
                <c:pt idx="325">
                  <c:v>8.1504001171410611E-3</c:v>
                </c:pt>
                <c:pt idx="326">
                  <c:v>8.4524919632709711E-3</c:v>
                </c:pt>
                <c:pt idx="327">
                  <c:v>8.0907831253989766E-3</c:v>
                </c:pt>
                <c:pt idx="328">
                  <c:v>8.5345246381351852E-3</c:v>
                </c:pt>
                <c:pt idx="329">
                  <c:v>8.4853895279130391E-3</c:v>
                </c:pt>
                <c:pt idx="330">
                  <c:v>8.6013582408913606E-3</c:v>
                </c:pt>
                <c:pt idx="331">
                  <c:v>9.1396375327279841E-3</c:v>
                </c:pt>
                <c:pt idx="332">
                  <c:v>8.4447271629580229E-3</c:v>
                </c:pt>
                <c:pt idx="333">
                  <c:v>8.5927116575474083E-3</c:v>
                </c:pt>
                <c:pt idx="334">
                  <c:v>8.3576755487788142E-3</c:v>
                </c:pt>
                <c:pt idx="335">
                  <c:v>8.2401820599056728E-3</c:v>
                </c:pt>
                <c:pt idx="336">
                  <c:v>8.0661293368052191E-3</c:v>
                </c:pt>
                <c:pt idx="337">
                  <c:v>7.9227493213561394E-3</c:v>
                </c:pt>
                <c:pt idx="338">
                  <c:v>8.1655685957598943E-3</c:v>
                </c:pt>
                <c:pt idx="339">
                  <c:v>7.7911238647480419E-3</c:v>
                </c:pt>
                <c:pt idx="340">
                  <c:v>7.8582096878362737E-3</c:v>
                </c:pt>
                <c:pt idx="341">
                  <c:v>7.6636177744593605E-3</c:v>
                </c:pt>
                <c:pt idx="342">
                  <c:v>8.0884114425849654E-3</c:v>
                </c:pt>
                <c:pt idx="343">
                  <c:v>8.2044946471296655E-3</c:v>
                </c:pt>
                <c:pt idx="344">
                  <c:v>7.6329566030389189E-3</c:v>
                </c:pt>
                <c:pt idx="345">
                  <c:v>7.9275047491854517E-3</c:v>
                </c:pt>
                <c:pt idx="346">
                  <c:v>7.8740323256396676E-3</c:v>
                </c:pt>
                <c:pt idx="347">
                  <c:v>7.9393561609305552E-3</c:v>
                </c:pt>
                <c:pt idx="348">
                  <c:v>7.9097020222078911E-3</c:v>
                </c:pt>
                <c:pt idx="349">
                  <c:v>8.46213069780875E-3</c:v>
                </c:pt>
                <c:pt idx="350">
                  <c:v>7.8388664044882414E-3</c:v>
                </c:pt>
                <c:pt idx="351">
                  <c:v>7.7403720241695775E-3</c:v>
                </c:pt>
                <c:pt idx="352">
                  <c:v>7.9144688404204373E-3</c:v>
                </c:pt>
                <c:pt idx="353">
                  <c:v>7.6666034557138114E-3</c:v>
                </c:pt>
                <c:pt idx="354">
                  <c:v>7.7281467564564773E-3</c:v>
                </c:pt>
                <c:pt idx="355">
                  <c:v>7.9176513361849648E-3</c:v>
                </c:pt>
                <c:pt idx="356">
                  <c:v>7.9951245917939309E-3</c:v>
                </c:pt>
                <c:pt idx="357">
                  <c:v>8.1259212407968611E-3</c:v>
                </c:pt>
                <c:pt idx="358">
                  <c:v>7.862646056700253E-3</c:v>
                </c:pt>
                <c:pt idx="359">
                  <c:v>8.1314275864610066E-3</c:v>
                </c:pt>
                <c:pt idx="360">
                  <c:v>7.8587384845802653E-3</c:v>
                </c:pt>
                <c:pt idx="361">
                  <c:v>8.2226890745989486E-3</c:v>
                </c:pt>
                <c:pt idx="362">
                  <c:v>7.8715256883021782E-3</c:v>
                </c:pt>
                <c:pt idx="363">
                  <c:v>8.0211977817854774E-3</c:v>
                </c:pt>
                <c:pt idx="364">
                  <c:v>7.720225193199334E-3</c:v>
                </c:pt>
                <c:pt idx="365">
                  <c:v>7.3856567283210701E-3</c:v>
                </c:pt>
                <c:pt idx="366">
                  <c:v>7.9005930953711511E-3</c:v>
                </c:pt>
                <c:pt idx="367">
                  <c:v>7.6478604801138135E-3</c:v>
                </c:pt>
                <c:pt idx="368">
                  <c:v>7.8180489149702933E-3</c:v>
                </c:pt>
                <c:pt idx="369">
                  <c:v>7.7125506737830704E-3</c:v>
                </c:pt>
                <c:pt idx="370">
                  <c:v>7.8839157537207126E-3</c:v>
                </c:pt>
                <c:pt idx="371">
                  <c:v>7.7396930827433458E-3</c:v>
                </c:pt>
                <c:pt idx="372">
                  <c:v>7.9774486493225088E-3</c:v>
                </c:pt>
                <c:pt idx="373">
                  <c:v>7.3120787067509404E-3</c:v>
                </c:pt>
                <c:pt idx="374">
                  <c:v>8.1923945571691567E-3</c:v>
                </c:pt>
                <c:pt idx="375">
                  <c:v>8.3099319338734746E-3</c:v>
                </c:pt>
                <c:pt idx="376">
                  <c:v>8.0776071642162123E-3</c:v>
                </c:pt>
                <c:pt idx="377">
                  <c:v>7.901954952597337E-3</c:v>
                </c:pt>
                <c:pt idx="378">
                  <c:v>8.0423306220043667E-3</c:v>
                </c:pt>
                <c:pt idx="379">
                  <c:v>7.8194902206169866E-3</c:v>
                </c:pt>
                <c:pt idx="380">
                  <c:v>7.795212593571299E-3</c:v>
                </c:pt>
                <c:pt idx="381">
                  <c:v>7.9298345089843583E-3</c:v>
                </c:pt>
                <c:pt idx="382">
                  <c:v>7.9386379736979679E-3</c:v>
                </c:pt>
                <c:pt idx="383">
                  <c:v>8.0100100929583872E-3</c:v>
                </c:pt>
                <c:pt idx="384">
                  <c:v>8.1991177054921306E-3</c:v>
                </c:pt>
                <c:pt idx="385">
                  <c:v>7.9613028688392401E-3</c:v>
                </c:pt>
                <c:pt idx="386">
                  <c:v>7.8795609114682124E-3</c:v>
                </c:pt>
                <c:pt idx="387">
                  <c:v>7.9579049355147594E-3</c:v>
                </c:pt>
                <c:pt idx="388">
                  <c:v>7.5898972698198505E-3</c:v>
                </c:pt>
                <c:pt idx="389">
                  <c:v>7.9137110858095629E-3</c:v>
                </c:pt>
                <c:pt idx="390">
                  <c:v>7.8891667293340944E-3</c:v>
                </c:pt>
                <c:pt idx="391">
                  <c:v>7.744012145790991E-3</c:v>
                </c:pt>
                <c:pt idx="392">
                  <c:v>7.6959960061831279E-3</c:v>
                </c:pt>
                <c:pt idx="393">
                  <c:v>7.895381554295245E-3</c:v>
                </c:pt>
                <c:pt idx="394">
                  <c:v>7.719187818059167E-3</c:v>
                </c:pt>
                <c:pt idx="395">
                  <c:v>7.9913008869987034E-3</c:v>
                </c:pt>
                <c:pt idx="396">
                  <c:v>7.5362611461294001E-3</c:v>
                </c:pt>
                <c:pt idx="397">
                  <c:v>7.7823861333739712E-3</c:v>
                </c:pt>
                <c:pt idx="398">
                  <c:v>7.8208644355639914E-3</c:v>
                </c:pt>
                <c:pt idx="399">
                  <c:v>7.7183788862652094E-3</c:v>
                </c:pt>
                <c:pt idx="400">
                  <c:v>7.7014170208426335E-3</c:v>
                </c:pt>
                <c:pt idx="401">
                  <c:v>7.5360159644994396E-3</c:v>
                </c:pt>
                <c:pt idx="402">
                  <c:v>7.9972352732401979E-3</c:v>
                </c:pt>
                <c:pt idx="403">
                  <c:v>7.8445034192172122E-3</c:v>
                </c:pt>
                <c:pt idx="404">
                  <c:v>8.2288344576895867E-3</c:v>
                </c:pt>
                <c:pt idx="405">
                  <c:v>7.9853883680551102E-3</c:v>
                </c:pt>
                <c:pt idx="406">
                  <c:v>8.1272370557225627E-3</c:v>
                </c:pt>
                <c:pt idx="407">
                  <c:v>7.9268081353121335E-3</c:v>
                </c:pt>
                <c:pt idx="408">
                  <c:v>8.1510097512325647E-3</c:v>
                </c:pt>
                <c:pt idx="409">
                  <c:v>7.8634030823562535E-3</c:v>
                </c:pt>
                <c:pt idx="410">
                  <c:v>8.2127603697828028E-3</c:v>
                </c:pt>
                <c:pt idx="411">
                  <c:v>7.9804948548512483E-3</c:v>
                </c:pt>
                <c:pt idx="412">
                  <c:v>7.5752049900512288E-3</c:v>
                </c:pt>
                <c:pt idx="413">
                  <c:v>8.0154816953222942E-3</c:v>
                </c:pt>
                <c:pt idx="414">
                  <c:v>7.9719280757752399E-3</c:v>
                </c:pt>
                <c:pt idx="415">
                  <c:v>7.9987841848039188E-3</c:v>
                </c:pt>
                <c:pt idx="416">
                  <c:v>7.8921352524136384E-3</c:v>
                </c:pt>
                <c:pt idx="417">
                  <c:v>7.9740509395055722E-3</c:v>
                </c:pt>
                <c:pt idx="418">
                  <c:v>7.9661741604610536E-3</c:v>
                </c:pt>
                <c:pt idx="419">
                  <c:v>8.0960333153843531E-3</c:v>
                </c:pt>
                <c:pt idx="420">
                  <c:v>7.8957997144731631E-3</c:v>
                </c:pt>
                <c:pt idx="421">
                  <c:v>8.131728336645971E-3</c:v>
                </c:pt>
                <c:pt idx="422">
                  <c:v>7.860456669067338E-3</c:v>
                </c:pt>
                <c:pt idx="423">
                  <c:v>8.0423289862633709E-3</c:v>
                </c:pt>
                <c:pt idx="424">
                  <c:v>7.8976625624463132E-3</c:v>
                </c:pt>
                <c:pt idx="425">
                  <c:v>7.9662777829588236E-3</c:v>
                </c:pt>
                <c:pt idx="426">
                  <c:v>7.7686295746361347E-3</c:v>
                </c:pt>
                <c:pt idx="427">
                  <c:v>7.9421797844374618E-3</c:v>
                </c:pt>
                <c:pt idx="428">
                  <c:v>7.5870607964659414E-3</c:v>
                </c:pt>
                <c:pt idx="429">
                  <c:v>7.6768814648972318E-3</c:v>
                </c:pt>
                <c:pt idx="430">
                  <c:v>8.0549011366167454E-3</c:v>
                </c:pt>
                <c:pt idx="431">
                  <c:v>8.0009906754283655E-3</c:v>
                </c:pt>
                <c:pt idx="432">
                  <c:v>7.9066461682330454E-3</c:v>
                </c:pt>
                <c:pt idx="433">
                  <c:v>7.8293595541977321E-3</c:v>
                </c:pt>
                <c:pt idx="434">
                  <c:v>8.1720814569490267E-3</c:v>
                </c:pt>
                <c:pt idx="435">
                  <c:v>7.6290940014925044E-3</c:v>
                </c:pt>
                <c:pt idx="436">
                  <c:v>8.1572420660763045E-3</c:v>
                </c:pt>
                <c:pt idx="437">
                  <c:v>8.0013391071683763E-3</c:v>
                </c:pt>
                <c:pt idx="438">
                  <c:v>7.6698838201952925E-3</c:v>
                </c:pt>
                <c:pt idx="439">
                  <c:v>8.1477827267457028E-3</c:v>
                </c:pt>
                <c:pt idx="440">
                  <c:v>7.8847322894869867E-3</c:v>
                </c:pt>
                <c:pt idx="441">
                  <c:v>7.8187581393775723E-3</c:v>
                </c:pt>
                <c:pt idx="442">
                  <c:v>8.0399815680163213E-3</c:v>
                </c:pt>
                <c:pt idx="443">
                  <c:v>7.9573527525868219E-3</c:v>
                </c:pt>
                <c:pt idx="444">
                  <c:v>7.9285020159998131E-3</c:v>
                </c:pt>
                <c:pt idx="445">
                  <c:v>7.9956232606564932E-3</c:v>
                </c:pt>
                <c:pt idx="446">
                  <c:v>7.9747119374264323E-3</c:v>
                </c:pt>
                <c:pt idx="447">
                  <c:v>8.0180059178581731E-3</c:v>
                </c:pt>
                <c:pt idx="448">
                  <c:v>7.713947772164653E-3</c:v>
                </c:pt>
                <c:pt idx="449">
                  <c:v>7.9915670525517821E-3</c:v>
                </c:pt>
                <c:pt idx="450">
                  <c:v>8.0576252871213914E-3</c:v>
                </c:pt>
                <c:pt idx="451">
                  <c:v>7.9142102145292343E-3</c:v>
                </c:pt>
                <c:pt idx="452">
                  <c:v>7.5889375224268479E-3</c:v>
                </c:pt>
                <c:pt idx="453">
                  <c:v>7.7721507734809974E-3</c:v>
                </c:pt>
                <c:pt idx="454">
                  <c:v>8.2257821073627724E-3</c:v>
                </c:pt>
                <c:pt idx="455">
                  <c:v>7.9383424945319806E-3</c:v>
                </c:pt>
                <c:pt idx="456">
                  <c:v>8.0193706039591185E-3</c:v>
                </c:pt>
                <c:pt idx="457">
                  <c:v>8.1680796294867145E-3</c:v>
                </c:pt>
                <c:pt idx="458">
                  <c:v>7.9276563918940432E-3</c:v>
                </c:pt>
                <c:pt idx="459">
                  <c:v>8.2653148175483582E-3</c:v>
                </c:pt>
                <c:pt idx="460">
                  <c:v>7.9262520540922931E-3</c:v>
                </c:pt>
                <c:pt idx="461">
                  <c:v>8.1140868331323647E-3</c:v>
                </c:pt>
                <c:pt idx="462">
                  <c:v>7.8731887268668563E-3</c:v>
                </c:pt>
                <c:pt idx="463">
                  <c:v>7.8384476368786194E-3</c:v>
                </c:pt>
                <c:pt idx="464">
                  <c:v>7.7135531795307823E-3</c:v>
                </c:pt>
                <c:pt idx="465">
                  <c:v>7.7182516077079584E-3</c:v>
                </c:pt>
                <c:pt idx="466">
                  <c:v>7.8588301216434581E-3</c:v>
                </c:pt>
                <c:pt idx="467">
                  <c:v>8.0632139721057445E-3</c:v>
                </c:pt>
                <c:pt idx="468">
                  <c:v>7.9687273919385425E-3</c:v>
                </c:pt>
                <c:pt idx="469">
                  <c:v>8.1090045525521112E-3</c:v>
                </c:pt>
                <c:pt idx="470">
                  <c:v>7.9298874594777302E-3</c:v>
                </c:pt>
                <c:pt idx="471">
                  <c:v>8.1034039308441556E-3</c:v>
                </c:pt>
                <c:pt idx="472">
                  <c:v>7.7513092646895321E-3</c:v>
                </c:pt>
                <c:pt idx="473">
                  <c:v>7.5113508734309924E-3</c:v>
                </c:pt>
                <c:pt idx="474">
                  <c:v>7.8409816748216295E-3</c:v>
                </c:pt>
                <c:pt idx="475">
                  <c:v>7.6847006831040291E-3</c:v>
                </c:pt>
                <c:pt idx="476">
                  <c:v>7.841220001402683E-3</c:v>
                </c:pt>
                <c:pt idx="477">
                  <c:v>7.5753333463297722E-3</c:v>
                </c:pt>
                <c:pt idx="478">
                  <c:v>8.0370624354798269E-3</c:v>
                </c:pt>
                <c:pt idx="479">
                  <c:v>7.8168532683532792E-3</c:v>
                </c:pt>
                <c:pt idx="480">
                  <c:v>8.0732820477711145E-3</c:v>
                </c:pt>
                <c:pt idx="481">
                  <c:v>7.6732895484444598E-3</c:v>
                </c:pt>
                <c:pt idx="482">
                  <c:v>8.0579777915326216E-3</c:v>
                </c:pt>
                <c:pt idx="483">
                  <c:v>8.0727584725963017E-3</c:v>
                </c:pt>
                <c:pt idx="484">
                  <c:v>8.0086285560803192E-3</c:v>
                </c:pt>
                <c:pt idx="485">
                  <c:v>7.7084229356867637E-3</c:v>
                </c:pt>
                <c:pt idx="486">
                  <c:v>7.839783099580902E-3</c:v>
                </c:pt>
                <c:pt idx="487">
                  <c:v>7.6384556261849951E-3</c:v>
                </c:pt>
                <c:pt idx="488">
                  <c:v>7.8295311326894833E-3</c:v>
                </c:pt>
                <c:pt idx="489">
                  <c:v>8.0044155712249918E-3</c:v>
                </c:pt>
                <c:pt idx="490">
                  <c:v>7.8205998858135468E-3</c:v>
                </c:pt>
                <c:pt idx="491">
                  <c:v>8.8503173565291065E-3</c:v>
                </c:pt>
                <c:pt idx="492">
                  <c:v>7.9746057550778154E-3</c:v>
                </c:pt>
                <c:pt idx="493">
                  <c:v>7.8806453450103852E-3</c:v>
                </c:pt>
                <c:pt idx="494">
                  <c:v>7.8784244406977962E-3</c:v>
                </c:pt>
                <c:pt idx="495">
                  <c:v>8.280082609706101E-3</c:v>
                </c:pt>
                <c:pt idx="496">
                  <c:v>7.9689840400028553E-3</c:v>
                </c:pt>
                <c:pt idx="497">
                  <c:v>7.8715397679667894E-3</c:v>
                </c:pt>
                <c:pt idx="498">
                  <c:v>7.6957540941174308E-3</c:v>
                </c:pt>
                <c:pt idx="499">
                  <c:v>7.9144145426064648E-3</c:v>
                </c:pt>
                <c:pt idx="500">
                  <c:v>7.4529405975482434E-3</c:v>
                </c:pt>
                <c:pt idx="501">
                  <c:v>7.8226038087396144E-3</c:v>
                </c:pt>
                <c:pt idx="502">
                  <c:v>7.5248792903872862E-3</c:v>
                </c:pt>
                <c:pt idx="503">
                  <c:v>7.8796700377288253E-3</c:v>
                </c:pt>
                <c:pt idx="504">
                  <c:v>7.9839115184934112E-3</c:v>
                </c:pt>
                <c:pt idx="505">
                  <c:v>7.7167113594225128E-3</c:v>
                </c:pt>
                <c:pt idx="506">
                  <c:v>7.5698395891484124E-3</c:v>
                </c:pt>
                <c:pt idx="507">
                  <c:v>7.8291601756757395E-3</c:v>
                </c:pt>
                <c:pt idx="508">
                  <c:v>7.7577400742235344E-3</c:v>
                </c:pt>
                <c:pt idx="509">
                  <c:v>7.8911873321562704E-3</c:v>
                </c:pt>
                <c:pt idx="510">
                  <c:v>7.9805778294535622E-3</c:v>
                </c:pt>
                <c:pt idx="511">
                  <c:v>8.0266521003194528E-3</c:v>
                </c:pt>
                <c:pt idx="512">
                  <c:v>7.7262664596826347E-3</c:v>
                </c:pt>
                <c:pt idx="513">
                  <c:v>8.0850415259751066E-3</c:v>
                </c:pt>
                <c:pt idx="514">
                  <c:v>8.1319582917798623E-3</c:v>
                </c:pt>
                <c:pt idx="515">
                  <c:v>7.8787346646593554E-3</c:v>
                </c:pt>
                <c:pt idx="516">
                  <c:v>7.6996645757566725E-3</c:v>
                </c:pt>
                <c:pt idx="517">
                  <c:v>7.9301228226470021E-3</c:v>
                </c:pt>
                <c:pt idx="518">
                  <c:v>7.5680694831944248E-3</c:v>
                </c:pt>
                <c:pt idx="519">
                  <c:v>7.7235739429127445E-3</c:v>
                </c:pt>
                <c:pt idx="520">
                  <c:v>7.8485194181744638E-3</c:v>
                </c:pt>
                <c:pt idx="521">
                  <c:v>7.8083248394867893E-3</c:v>
                </c:pt>
                <c:pt idx="522">
                  <c:v>7.4088838444401946E-3</c:v>
                </c:pt>
                <c:pt idx="523">
                  <c:v>7.8005196157318142E-3</c:v>
                </c:pt>
                <c:pt idx="524">
                  <c:v>7.785697692630645E-3</c:v>
                </c:pt>
                <c:pt idx="525">
                  <c:v>7.8145661025489331E-3</c:v>
                </c:pt>
                <c:pt idx="526">
                  <c:v>7.8158333636786665E-3</c:v>
                </c:pt>
                <c:pt idx="527">
                  <c:v>7.6154283752202017E-3</c:v>
                </c:pt>
                <c:pt idx="528">
                  <c:v>7.3686419561947974E-3</c:v>
                </c:pt>
                <c:pt idx="529">
                  <c:v>7.6554974116934925E-3</c:v>
                </c:pt>
                <c:pt idx="530">
                  <c:v>8.0111321814861636E-3</c:v>
                </c:pt>
                <c:pt idx="531">
                  <c:v>7.8106881456585274E-3</c:v>
                </c:pt>
                <c:pt idx="532">
                  <c:v>7.3313510487997618E-3</c:v>
                </c:pt>
                <c:pt idx="533">
                  <c:v>7.7876749157384708E-3</c:v>
                </c:pt>
                <c:pt idx="534">
                  <c:v>7.7590836455390024E-3</c:v>
                </c:pt>
                <c:pt idx="535">
                  <c:v>7.3972723433549199E-3</c:v>
                </c:pt>
                <c:pt idx="536">
                  <c:v>7.9048189143133846E-3</c:v>
                </c:pt>
                <c:pt idx="537">
                  <c:v>7.715579004019129E-3</c:v>
                </c:pt>
                <c:pt idx="538">
                  <c:v>7.5804972591970634E-3</c:v>
                </c:pt>
                <c:pt idx="539">
                  <c:v>7.6978715915295573E-3</c:v>
                </c:pt>
                <c:pt idx="540">
                  <c:v>7.8721468879632134E-3</c:v>
                </c:pt>
                <c:pt idx="541">
                  <c:v>6.7685269732710163E-3</c:v>
                </c:pt>
                <c:pt idx="542">
                  <c:v>7.7451202439069184E-3</c:v>
                </c:pt>
                <c:pt idx="543">
                  <c:v>8.0643402230921816E-3</c:v>
                </c:pt>
                <c:pt idx="544">
                  <c:v>7.6591872496289551E-3</c:v>
                </c:pt>
                <c:pt idx="545">
                  <c:v>8.1674474600294672E-3</c:v>
                </c:pt>
                <c:pt idx="546">
                  <c:v>7.7474472714629634E-3</c:v>
                </c:pt>
                <c:pt idx="547">
                  <c:v>7.3672551137394593E-3</c:v>
                </c:pt>
                <c:pt idx="548">
                  <c:v>7.8749804941136339E-3</c:v>
                </c:pt>
                <c:pt idx="549">
                  <c:v>7.5879907867209976E-3</c:v>
                </c:pt>
                <c:pt idx="550">
                  <c:v>8.4220295099125923E-3</c:v>
                </c:pt>
                <c:pt idx="551">
                  <c:v>7.8525231379024674E-3</c:v>
                </c:pt>
                <c:pt idx="552">
                  <c:v>7.6602221887662053E-3</c:v>
                </c:pt>
                <c:pt idx="553">
                  <c:v>7.5372214201222826E-3</c:v>
                </c:pt>
                <c:pt idx="554">
                  <c:v>7.9472091862547306E-3</c:v>
                </c:pt>
                <c:pt idx="555">
                  <c:v>7.7119822745116999E-3</c:v>
                </c:pt>
                <c:pt idx="556">
                  <c:v>7.6804887611533782E-3</c:v>
                </c:pt>
                <c:pt idx="557">
                  <c:v>7.9138194494500838E-3</c:v>
                </c:pt>
                <c:pt idx="558">
                  <c:v>9.2278313334908189E-3</c:v>
                </c:pt>
                <c:pt idx="559">
                  <c:v>9.1937883422763822E-3</c:v>
                </c:pt>
                <c:pt idx="560">
                  <c:v>8.8080417763256574E-3</c:v>
                </c:pt>
                <c:pt idx="561">
                  <c:v>8.5253360133587114E-3</c:v>
                </c:pt>
                <c:pt idx="562">
                  <c:v>8.7734810720771026E-3</c:v>
                </c:pt>
                <c:pt idx="563">
                  <c:v>8.7788926059733166E-3</c:v>
                </c:pt>
                <c:pt idx="564">
                  <c:v>7.922027468083348E-3</c:v>
                </c:pt>
                <c:pt idx="565">
                  <c:v>7.456586011561862E-3</c:v>
                </c:pt>
                <c:pt idx="566">
                  <c:v>7.4703707481334446E-3</c:v>
                </c:pt>
                <c:pt idx="567">
                  <c:v>7.9731894044733822E-3</c:v>
                </c:pt>
                <c:pt idx="568">
                  <c:v>7.6772733325705944E-3</c:v>
                </c:pt>
                <c:pt idx="569">
                  <c:v>7.6117385220663709E-3</c:v>
                </c:pt>
                <c:pt idx="570">
                  <c:v>7.6224794872499346E-3</c:v>
                </c:pt>
                <c:pt idx="571">
                  <c:v>7.8811277479714174E-3</c:v>
                </c:pt>
                <c:pt idx="572">
                  <c:v>7.7614997590684243E-3</c:v>
                </c:pt>
                <c:pt idx="573">
                  <c:v>7.748340104825906E-3</c:v>
                </c:pt>
                <c:pt idx="574">
                  <c:v>7.5199563972343335E-3</c:v>
                </c:pt>
                <c:pt idx="575">
                  <c:v>7.8497329380468831E-3</c:v>
                </c:pt>
                <c:pt idx="576">
                  <c:v>7.3347815875652944E-3</c:v>
                </c:pt>
              </c:numCache>
            </c:numRef>
          </c:yVal>
        </c:ser>
        <c:ser>
          <c:idx val="3"/>
          <c:order val="3"/>
          <c:tx>
            <c:v>sector 4</c:v>
          </c:tx>
          <c:spPr>
            <a:ln>
              <a:noFill/>
            </a:ln>
          </c:spPr>
          <c:marker>
            <c:symbol val="circle"/>
            <c:size val="3"/>
          </c:marker>
          <c:xVal>
            <c:numRef>
              <c:f>'s4'!$A$2:$A$609</c:f>
              <c:numCache>
                <c:formatCode>General</c:formatCode>
                <c:ptCount val="577"/>
                <c:pt idx="0">
                  <c:v>37658</c:v>
                </c:pt>
                <c:pt idx="1">
                  <c:v>37659</c:v>
                </c:pt>
                <c:pt idx="2">
                  <c:v>37661</c:v>
                </c:pt>
                <c:pt idx="3">
                  <c:v>37662</c:v>
                </c:pt>
                <c:pt idx="4">
                  <c:v>37664</c:v>
                </c:pt>
                <c:pt idx="5">
                  <c:v>37665</c:v>
                </c:pt>
                <c:pt idx="6">
                  <c:v>37666</c:v>
                </c:pt>
                <c:pt idx="7">
                  <c:v>37667</c:v>
                </c:pt>
                <c:pt idx="8">
                  <c:v>37670</c:v>
                </c:pt>
                <c:pt idx="9">
                  <c:v>37672</c:v>
                </c:pt>
                <c:pt idx="10">
                  <c:v>37673</c:v>
                </c:pt>
                <c:pt idx="11">
                  <c:v>37674</c:v>
                </c:pt>
                <c:pt idx="12">
                  <c:v>37675</c:v>
                </c:pt>
                <c:pt idx="13">
                  <c:v>37677</c:v>
                </c:pt>
                <c:pt idx="14">
                  <c:v>37678</c:v>
                </c:pt>
                <c:pt idx="15">
                  <c:v>37679</c:v>
                </c:pt>
                <c:pt idx="16">
                  <c:v>37680</c:v>
                </c:pt>
                <c:pt idx="17">
                  <c:v>37681</c:v>
                </c:pt>
                <c:pt idx="18">
                  <c:v>37683</c:v>
                </c:pt>
                <c:pt idx="19">
                  <c:v>37684</c:v>
                </c:pt>
                <c:pt idx="20">
                  <c:v>37685</c:v>
                </c:pt>
                <c:pt idx="21">
                  <c:v>37686</c:v>
                </c:pt>
                <c:pt idx="22">
                  <c:v>37687</c:v>
                </c:pt>
                <c:pt idx="23">
                  <c:v>37688</c:v>
                </c:pt>
                <c:pt idx="24">
                  <c:v>37689</c:v>
                </c:pt>
                <c:pt idx="25">
                  <c:v>37690</c:v>
                </c:pt>
                <c:pt idx="26">
                  <c:v>37691</c:v>
                </c:pt>
                <c:pt idx="27">
                  <c:v>37692</c:v>
                </c:pt>
                <c:pt idx="28">
                  <c:v>37693</c:v>
                </c:pt>
                <c:pt idx="29">
                  <c:v>37694</c:v>
                </c:pt>
                <c:pt idx="30">
                  <c:v>37698</c:v>
                </c:pt>
                <c:pt idx="31">
                  <c:v>37699</c:v>
                </c:pt>
                <c:pt idx="32">
                  <c:v>37700</c:v>
                </c:pt>
                <c:pt idx="33">
                  <c:v>37701</c:v>
                </c:pt>
                <c:pt idx="34">
                  <c:v>37702</c:v>
                </c:pt>
                <c:pt idx="35">
                  <c:v>37703</c:v>
                </c:pt>
                <c:pt idx="36">
                  <c:v>37704</c:v>
                </c:pt>
                <c:pt idx="37">
                  <c:v>37705</c:v>
                </c:pt>
                <c:pt idx="38">
                  <c:v>37706</c:v>
                </c:pt>
                <c:pt idx="39">
                  <c:v>37707</c:v>
                </c:pt>
                <c:pt idx="40">
                  <c:v>37708</c:v>
                </c:pt>
                <c:pt idx="41">
                  <c:v>37709</c:v>
                </c:pt>
                <c:pt idx="42">
                  <c:v>37710</c:v>
                </c:pt>
                <c:pt idx="43">
                  <c:v>37711</c:v>
                </c:pt>
                <c:pt idx="44">
                  <c:v>37712</c:v>
                </c:pt>
                <c:pt idx="45">
                  <c:v>37713</c:v>
                </c:pt>
                <c:pt idx="46">
                  <c:v>37714</c:v>
                </c:pt>
                <c:pt idx="47">
                  <c:v>37715</c:v>
                </c:pt>
                <c:pt idx="48">
                  <c:v>37716</c:v>
                </c:pt>
                <c:pt idx="49">
                  <c:v>37717</c:v>
                </c:pt>
                <c:pt idx="50">
                  <c:v>37719</c:v>
                </c:pt>
                <c:pt idx="51">
                  <c:v>37721</c:v>
                </c:pt>
                <c:pt idx="52">
                  <c:v>37722</c:v>
                </c:pt>
                <c:pt idx="53">
                  <c:v>37723</c:v>
                </c:pt>
                <c:pt idx="54">
                  <c:v>37724</c:v>
                </c:pt>
                <c:pt idx="55">
                  <c:v>37725</c:v>
                </c:pt>
                <c:pt idx="56">
                  <c:v>37726</c:v>
                </c:pt>
                <c:pt idx="57">
                  <c:v>37740</c:v>
                </c:pt>
                <c:pt idx="58">
                  <c:v>37744</c:v>
                </c:pt>
                <c:pt idx="59">
                  <c:v>37745</c:v>
                </c:pt>
                <c:pt idx="60">
                  <c:v>37746</c:v>
                </c:pt>
                <c:pt idx="61">
                  <c:v>37747</c:v>
                </c:pt>
                <c:pt idx="62">
                  <c:v>37748</c:v>
                </c:pt>
                <c:pt idx="63">
                  <c:v>37750</c:v>
                </c:pt>
                <c:pt idx="64">
                  <c:v>37753</c:v>
                </c:pt>
                <c:pt idx="65">
                  <c:v>37762</c:v>
                </c:pt>
                <c:pt idx="66">
                  <c:v>37763</c:v>
                </c:pt>
                <c:pt idx="67">
                  <c:v>37766</c:v>
                </c:pt>
                <c:pt idx="68">
                  <c:v>37767</c:v>
                </c:pt>
                <c:pt idx="69">
                  <c:v>37769</c:v>
                </c:pt>
                <c:pt idx="70">
                  <c:v>37770</c:v>
                </c:pt>
                <c:pt idx="71">
                  <c:v>37772</c:v>
                </c:pt>
                <c:pt idx="72">
                  <c:v>37773</c:v>
                </c:pt>
                <c:pt idx="73">
                  <c:v>37775</c:v>
                </c:pt>
                <c:pt idx="74">
                  <c:v>37776</c:v>
                </c:pt>
                <c:pt idx="75">
                  <c:v>37778</c:v>
                </c:pt>
                <c:pt idx="76">
                  <c:v>37780</c:v>
                </c:pt>
                <c:pt idx="77">
                  <c:v>37781</c:v>
                </c:pt>
                <c:pt idx="78">
                  <c:v>37782</c:v>
                </c:pt>
                <c:pt idx="79">
                  <c:v>37783</c:v>
                </c:pt>
                <c:pt idx="80">
                  <c:v>37784</c:v>
                </c:pt>
                <c:pt idx="81">
                  <c:v>37785</c:v>
                </c:pt>
                <c:pt idx="82">
                  <c:v>37788</c:v>
                </c:pt>
                <c:pt idx="83">
                  <c:v>37789</c:v>
                </c:pt>
                <c:pt idx="84">
                  <c:v>37790</c:v>
                </c:pt>
                <c:pt idx="85">
                  <c:v>37801</c:v>
                </c:pt>
                <c:pt idx="86">
                  <c:v>37802</c:v>
                </c:pt>
                <c:pt idx="87">
                  <c:v>37803</c:v>
                </c:pt>
                <c:pt idx="88">
                  <c:v>37804</c:v>
                </c:pt>
                <c:pt idx="89">
                  <c:v>37805</c:v>
                </c:pt>
                <c:pt idx="90">
                  <c:v>37806</c:v>
                </c:pt>
                <c:pt idx="91">
                  <c:v>37807</c:v>
                </c:pt>
                <c:pt idx="92">
                  <c:v>37808</c:v>
                </c:pt>
                <c:pt idx="93">
                  <c:v>37809</c:v>
                </c:pt>
                <c:pt idx="94">
                  <c:v>37810</c:v>
                </c:pt>
                <c:pt idx="95">
                  <c:v>37811</c:v>
                </c:pt>
                <c:pt idx="96">
                  <c:v>37812</c:v>
                </c:pt>
                <c:pt idx="97">
                  <c:v>37813</c:v>
                </c:pt>
                <c:pt idx="98">
                  <c:v>37814</c:v>
                </c:pt>
                <c:pt idx="99">
                  <c:v>37815</c:v>
                </c:pt>
                <c:pt idx="100">
                  <c:v>37816</c:v>
                </c:pt>
                <c:pt idx="101">
                  <c:v>37817</c:v>
                </c:pt>
                <c:pt idx="102">
                  <c:v>37818</c:v>
                </c:pt>
                <c:pt idx="103">
                  <c:v>37819</c:v>
                </c:pt>
                <c:pt idx="104">
                  <c:v>37820</c:v>
                </c:pt>
                <c:pt idx="105">
                  <c:v>37822</c:v>
                </c:pt>
                <c:pt idx="106">
                  <c:v>37823</c:v>
                </c:pt>
                <c:pt idx="107">
                  <c:v>37824</c:v>
                </c:pt>
                <c:pt idx="108">
                  <c:v>37825</c:v>
                </c:pt>
                <c:pt idx="109">
                  <c:v>37828</c:v>
                </c:pt>
                <c:pt idx="110">
                  <c:v>37831</c:v>
                </c:pt>
                <c:pt idx="111">
                  <c:v>37832</c:v>
                </c:pt>
                <c:pt idx="112">
                  <c:v>37833</c:v>
                </c:pt>
                <c:pt idx="113">
                  <c:v>37844</c:v>
                </c:pt>
                <c:pt idx="114">
                  <c:v>37845</c:v>
                </c:pt>
                <c:pt idx="115">
                  <c:v>37846</c:v>
                </c:pt>
                <c:pt idx="116">
                  <c:v>37847</c:v>
                </c:pt>
                <c:pt idx="117">
                  <c:v>37848</c:v>
                </c:pt>
                <c:pt idx="118">
                  <c:v>37849</c:v>
                </c:pt>
                <c:pt idx="119">
                  <c:v>37850</c:v>
                </c:pt>
                <c:pt idx="120">
                  <c:v>37851</c:v>
                </c:pt>
                <c:pt idx="121">
                  <c:v>37852</c:v>
                </c:pt>
                <c:pt idx="122">
                  <c:v>38046</c:v>
                </c:pt>
                <c:pt idx="123">
                  <c:v>38047</c:v>
                </c:pt>
                <c:pt idx="124">
                  <c:v>38048</c:v>
                </c:pt>
                <c:pt idx="125">
                  <c:v>38049</c:v>
                </c:pt>
                <c:pt idx="126">
                  <c:v>38050</c:v>
                </c:pt>
                <c:pt idx="127">
                  <c:v>38051</c:v>
                </c:pt>
                <c:pt idx="128">
                  <c:v>38052</c:v>
                </c:pt>
                <c:pt idx="129">
                  <c:v>38053</c:v>
                </c:pt>
                <c:pt idx="130">
                  <c:v>38070</c:v>
                </c:pt>
                <c:pt idx="131">
                  <c:v>38071</c:v>
                </c:pt>
                <c:pt idx="132">
                  <c:v>38072</c:v>
                </c:pt>
                <c:pt idx="133">
                  <c:v>38074</c:v>
                </c:pt>
                <c:pt idx="134">
                  <c:v>38075</c:v>
                </c:pt>
                <c:pt idx="135">
                  <c:v>38076</c:v>
                </c:pt>
                <c:pt idx="136">
                  <c:v>38077</c:v>
                </c:pt>
                <c:pt idx="137">
                  <c:v>38078</c:v>
                </c:pt>
                <c:pt idx="138">
                  <c:v>38079</c:v>
                </c:pt>
                <c:pt idx="139">
                  <c:v>38080</c:v>
                </c:pt>
                <c:pt idx="140">
                  <c:v>38081</c:v>
                </c:pt>
                <c:pt idx="141">
                  <c:v>38082</c:v>
                </c:pt>
                <c:pt idx="142">
                  <c:v>38083</c:v>
                </c:pt>
                <c:pt idx="143">
                  <c:v>38084</c:v>
                </c:pt>
                <c:pt idx="144">
                  <c:v>38085</c:v>
                </c:pt>
                <c:pt idx="145">
                  <c:v>38086</c:v>
                </c:pt>
                <c:pt idx="146">
                  <c:v>38089</c:v>
                </c:pt>
                <c:pt idx="147">
                  <c:v>38090</c:v>
                </c:pt>
                <c:pt idx="148">
                  <c:v>38091</c:v>
                </c:pt>
                <c:pt idx="149">
                  <c:v>38092</c:v>
                </c:pt>
                <c:pt idx="150">
                  <c:v>38093</c:v>
                </c:pt>
                <c:pt idx="151">
                  <c:v>38094</c:v>
                </c:pt>
                <c:pt idx="152">
                  <c:v>38095</c:v>
                </c:pt>
                <c:pt idx="153">
                  <c:v>38096</c:v>
                </c:pt>
                <c:pt idx="154">
                  <c:v>38097</c:v>
                </c:pt>
                <c:pt idx="155">
                  <c:v>38098</c:v>
                </c:pt>
                <c:pt idx="156">
                  <c:v>38099</c:v>
                </c:pt>
                <c:pt idx="157">
                  <c:v>38100</c:v>
                </c:pt>
                <c:pt idx="158">
                  <c:v>38114</c:v>
                </c:pt>
                <c:pt idx="159">
                  <c:v>38117</c:v>
                </c:pt>
                <c:pt idx="160">
                  <c:v>38118</c:v>
                </c:pt>
                <c:pt idx="161">
                  <c:v>38119</c:v>
                </c:pt>
                <c:pt idx="162">
                  <c:v>38120</c:v>
                </c:pt>
                <c:pt idx="163">
                  <c:v>38121</c:v>
                </c:pt>
                <c:pt idx="164">
                  <c:v>38122</c:v>
                </c:pt>
                <c:pt idx="165">
                  <c:v>38131</c:v>
                </c:pt>
                <c:pt idx="166">
                  <c:v>38132</c:v>
                </c:pt>
                <c:pt idx="167">
                  <c:v>38133</c:v>
                </c:pt>
                <c:pt idx="168">
                  <c:v>38134</c:v>
                </c:pt>
                <c:pt idx="169">
                  <c:v>38135</c:v>
                </c:pt>
                <c:pt idx="170">
                  <c:v>38136</c:v>
                </c:pt>
                <c:pt idx="171">
                  <c:v>38137</c:v>
                </c:pt>
                <c:pt idx="172">
                  <c:v>38138</c:v>
                </c:pt>
                <c:pt idx="173">
                  <c:v>38139</c:v>
                </c:pt>
                <c:pt idx="174">
                  <c:v>38140</c:v>
                </c:pt>
                <c:pt idx="175">
                  <c:v>38141</c:v>
                </c:pt>
                <c:pt idx="176">
                  <c:v>38142</c:v>
                </c:pt>
                <c:pt idx="177">
                  <c:v>38143</c:v>
                </c:pt>
                <c:pt idx="178">
                  <c:v>38144</c:v>
                </c:pt>
                <c:pt idx="179">
                  <c:v>38146</c:v>
                </c:pt>
                <c:pt idx="180">
                  <c:v>38172</c:v>
                </c:pt>
                <c:pt idx="181">
                  <c:v>38173</c:v>
                </c:pt>
                <c:pt idx="182">
                  <c:v>38174</c:v>
                </c:pt>
                <c:pt idx="183">
                  <c:v>38175</c:v>
                </c:pt>
                <c:pt idx="184">
                  <c:v>38176</c:v>
                </c:pt>
                <c:pt idx="185">
                  <c:v>38177</c:v>
                </c:pt>
                <c:pt idx="186">
                  <c:v>38182</c:v>
                </c:pt>
                <c:pt idx="187">
                  <c:v>38183</c:v>
                </c:pt>
                <c:pt idx="188">
                  <c:v>38184</c:v>
                </c:pt>
                <c:pt idx="189">
                  <c:v>38185</c:v>
                </c:pt>
                <c:pt idx="190">
                  <c:v>38186</c:v>
                </c:pt>
                <c:pt idx="191">
                  <c:v>38187</c:v>
                </c:pt>
                <c:pt idx="192">
                  <c:v>38188</c:v>
                </c:pt>
                <c:pt idx="193">
                  <c:v>38189</c:v>
                </c:pt>
                <c:pt idx="194">
                  <c:v>38190</c:v>
                </c:pt>
                <c:pt idx="195">
                  <c:v>38191</c:v>
                </c:pt>
                <c:pt idx="196">
                  <c:v>38192</c:v>
                </c:pt>
                <c:pt idx="197">
                  <c:v>38194</c:v>
                </c:pt>
                <c:pt idx="198">
                  <c:v>38195</c:v>
                </c:pt>
                <c:pt idx="199">
                  <c:v>38196</c:v>
                </c:pt>
                <c:pt idx="200">
                  <c:v>38197</c:v>
                </c:pt>
                <c:pt idx="201">
                  <c:v>38198</c:v>
                </c:pt>
                <c:pt idx="202">
                  <c:v>38199</c:v>
                </c:pt>
                <c:pt idx="203">
                  <c:v>38200</c:v>
                </c:pt>
                <c:pt idx="204">
                  <c:v>38201</c:v>
                </c:pt>
                <c:pt idx="205">
                  <c:v>38203</c:v>
                </c:pt>
                <c:pt idx="206">
                  <c:v>38204</c:v>
                </c:pt>
                <c:pt idx="207">
                  <c:v>38205</c:v>
                </c:pt>
                <c:pt idx="208">
                  <c:v>38206</c:v>
                </c:pt>
                <c:pt idx="209">
                  <c:v>38207</c:v>
                </c:pt>
                <c:pt idx="210">
                  <c:v>38208</c:v>
                </c:pt>
                <c:pt idx="211">
                  <c:v>38209</c:v>
                </c:pt>
                <c:pt idx="212">
                  <c:v>38210</c:v>
                </c:pt>
                <c:pt idx="213">
                  <c:v>38211</c:v>
                </c:pt>
                <c:pt idx="214">
                  <c:v>38212</c:v>
                </c:pt>
                <c:pt idx="215">
                  <c:v>38213</c:v>
                </c:pt>
                <c:pt idx="216">
                  <c:v>38214</c:v>
                </c:pt>
                <c:pt idx="217">
                  <c:v>38215</c:v>
                </c:pt>
                <c:pt idx="218">
                  <c:v>38216</c:v>
                </c:pt>
                <c:pt idx="219">
                  <c:v>38217</c:v>
                </c:pt>
                <c:pt idx="220">
                  <c:v>38218</c:v>
                </c:pt>
                <c:pt idx="221">
                  <c:v>38219</c:v>
                </c:pt>
                <c:pt idx="222">
                  <c:v>38220</c:v>
                </c:pt>
                <c:pt idx="223">
                  <c:v>38221</c:v>
                </c:pt>
                <c:pt idx="224">
                  <c:v>38222</c:v>
                </c:pt>
                <c:pt idx="225">
                  <c:v>38223</c:v>
                </c:pt>
                <c:pt idx="226">
                  <c:v>38225</c:v>
                </c:pt>
                <c:pt idx="227">
                  <c:v>38226</c:v>
                </c:pt>
                <c:pt idx="228">
                  <c:v>38265</c:v>
                </c:pt>
                <c:pt idx="229">
                  <c:v>38266</c:v>
                </c:pt>
                <c:pt idx="230">
                  <c:v>38268</c:v>
                </c:pt>
                <c:pt idx="231">
                  <c:v>38271</c:v>
                </c:pt>
                <c:pt idx="232">
                  <c:v>38272</c:v>
                </c:pt>
                <c:pt idx="233">
                  <c:v>38273</c:v>
                </c:pt>
                <c:pt idx="234">
                  <c:v>38274</c:v>
                </c:pt>
                <c:pt idx="235">
                  <c:v>38275</c:v>
                </c:pt>
                <c:pt idx="236">
                  <c:v>38276</c:v>
                </c:pt>
                <c:pt idx="237">
                  <c:v>38277</c:v>
                </c:pt>
                <c:pt idx="238">
                  <c:v>38278</c:v>
                </c:pt>
                <c:pt idx="239">
                  <c:v>38283</c:v>
                </c:pt>
                <c:pt idx="240">
                  <c:v>38284</c:v>
                </c:pt>
                <c:pt idx="241">
                  <c:v>38285</c:v>
                </c:pt>
                <c:pt idx="242">
                  <c:v>38286</c:v>
                </c:pt>
                <c:pt idx="243">
                  <c:v>38288</c:v>
                </c:pt>
                <c:pt idx="244">
                  <c:v>38289</c:v>
                </c:pt>
                <c:pt idx="245">
                  <c:v>38290</c:v>
                </c:pt>
                <c:pt idx="246">
                  <c:v>38300</c:v>
                </c:pt>
                <c:pt idx="247">
                  <c:v>38301</c:v>
                </c:pt>
                <c:pt idx="248">
                  <c:v>38302</c:v>
                </c:pt>
                <c:pt idx="249">
                  <c:v>38304</c:v>
                </c:pt>
                <c:pt idx="250">
                  <c:v>38305</c:v>
                </c:pt>
                <c:pt idx="251">
                  <c:v>38306</c:v>
                </c:pt>
                <c:pt idx="252">
                  <c:v>38307</c:v>
                </c:pt>
                <c:pt idx="253">
                  <c:v>38309</c:v>
                </c:pt>
                <c:pt idx="254">
                  <c:v>38310</c:v>
                </c:pt>
                <c:pt idx="255">
                  <c:v>38312</c:v>
                </c:pt>
                <c:pt idx="256">
                  <c:v>38313</c:v>
                </c:pt>
                <c:pt idx="257">
                  <c:v>38314</c:v>
                </c:pt>
                <c:pt idx="258">
                  <c:v>38315</c:v>
                </c:pt>
                <c:pt idx="259">
                  <c:v>38317</c:v>
                </c:pt>
                <c:pt idx="260">
                  <c:v>38318</c:v>
                </c:pt>
                <c:pt idx="261">
                  <c:v>38320</c:v>
                </c:pt>
                <c:pt idx="262">
                  <c:v>38322</c:v>
                </c:pt>
                <c:pt idx="263">
                  <c:v>38328</c:v>
                </c:pt>
                <c:pt idx="264">
                  <c:v>38331</c:v>
                </c:pt>
                <c:pt idx="265">
                  <c:v>38337</c:v>
                </c:pt>
                <c:pt idx="266">
                  <c:v>38338</c:v>
                </c:pt>
                <c:pt idx="267">
                  <c:v>38341</c:v>
                </c:pt>
                <c:pt idx="268">
                  <c:v>38342</c:v>
                </c:pt>
                <c:pt idx="269">
                  <c:v>38344</c:v>
                </c:pt>
                <c:pt idx="270">
                  <c:v>38346</c:v>
                </c:pt>
                <c:pt idx="271">
                  <c:v>38347</c:v>
                </c:pt>
                <c:pt idx="272">
                  <c:v>38350</c:v>
                </c:pt>
                <c:pt idx="273">
                  <c:v>38351</c:v>
                </c:pt>
                <c:pt idx="274">
                  <c:v>38353</c:v>
                </c:pt>
                <c:pt idx="275">
                  <c:v>38354</c:v>
                </c:pt>
                <c:pt idx="276">
                  <c:v>38355</c:v>
                </c:pt>
                <c:pt idx="277">
                  <c:v>38356</c:v>
                </c:pt>
                <c:pt idx="278">
                  <c:v>38359</c:v>
                </c:pt>
                <c:pt idx="279">
                  <c:v>38360</c:v>
                </c:pt>
                <c:pt idx="280">
                  <c:v>38364</c:v>
                </c:pt>
                <c:pt idx="281">
                  <c:v>38365</c:v>
                </c:pt>
                <c:pt idx="282">
                  <c:v>38378</c:v>
                </c:pt>
                <c:pt idx="283">
                  <c:v>38379</c:v>
                </c:pt>
                <c:pt idx="284">
                  <c:v>38380</c:v>
                </c:pt>
                <c:pt idx="285">
                  <c:v>38381</c:v>
                </c:pt>
                <c:pt idx="286">
                  <c:v>38382</c:v>
                </c:pt>
                <c:pt idx="287">
                  <c:v>38383</c:v>
                </c:pt>
                <c:pt idx="288">
                  <c:v>38384</c:v>
                </c:pt>
                <c:pt idx="289">
                  <c:v>38385</c:v>
                </c:pt>
                <c:pt idx="290">
                  <c:v>38387</c:v>
                </c:pt>
                <c:pt idx="291">
                  <c:v>38388</c:v>
                </c:pt>
                <c:pt idx="292">
                  <c:v>38389</c:v>
                </c:pt>
                <c:pt idx="293">
                  <c:v>38390</c:v>
                </c:pt>
                <c:pt idx="294">
                  <c:v>38391</c:v>
                </c:pt>
                <c:pt idx="295">
                  <c:v>38392</c:v>
                </c:pt>
                <c:pt idx="296">
                  <c:v>38393</c:v>
                </c:pt>
                <c:pt idx="297">
                  <c:v>38394</c:v>
                </c:pt>
                <c:pt idx="298">
                  <c:v>38395</c:v>
                </c:pt>
                <c:pt idx="299">
                  <c:v>38396</c:v>
                </c:pt>
                <c:pt idx="300">
                  <c:v>38397</c:v>
                </c:pt>
                <c:pt idx="301">
                  <c:v>38398</c:v>
                </c:pt>
                <c:pt idx="302">
                  <c:v>38399</c:v>
                </c:pt>
                <c:pt idx="303">
                  <c:v>38400</c:v>
                </c:pt>
                <c:pt idx="304">
                  <c:v>38401</c:v>
                </c:pt>
                <c:pt idx="305">
                  <c:v>38402</c:v>
                </c:pt>
                <c:pt idx="306">
                  <c:v>38403</c:v>
                </c:pt>
                <c:pt idx="307">
                  <c:v>38404</c:v>
                </c:pt>
                <c:pt idx="308">
                  <c:v>38405</c:v>
                </c:pt>
                <c:pt idx="309">
                  <c:v>38408</c:v>
                </c:pt>
                <c:pt idx="310">
                  <c:v>38409</c:v>
                </c:pt>
                <c:pt idx="311">
                  <c:v>38410</c:v>
                </c:pt>
                <c:pt idx="312">
                  <c:v>38411</c:v>
                </c:pt>
                <c:pt idx="313">
                  <c:v>38412</c:v>
                </c:pt>
                <c:pt idx="314">
                  <c:v>38415</c:v>
                </c:pt>
                <c:pt idx="315">
                  <c:v>38417</c:v>
                </c:pt>
                <c:pt idx="316">
                  <c:v>38418</c:v>
                </c:pt>
                <c:pt idx="317">
                  <c:v>38419</c:v>
                </c:pt>
                <c:pt idx="318">
                  <c:v>38420</c:v>
                </c:pt>
                <c:pt idx="319">
                  <c:v>38421</c:v>
                </c:pt>
                <c:pt idx="320">
                  <c:v>38422</c:v>
                </c:pt>
                <c:pt idx="321">
                  <c:v>38423</c:v>
                </c:pt>
                <c:pt idx="322">
                  <c:v>38430</c:v>
                </c:pt>
                <c:pt idx="323">
                  <c:v>38431</c:v>
                </c:pt>
                <c:pt idx="324">
                  <c:v>38432</c:v>
                </c:pt>
                <c:pt idx="325">
                  <c:v>38433</c:v>
                </c:pt>
                <c:pt idx="326">
                  <c:v>38434</c:v>
                </c:pt>
                <c:pt idx="327">
                  <c:v>38435</c:v>
                </c:pt>
                <c:pt idx="328">
                  <c:v>38436</c:v>
                </c:pt>
                <c:pt idx="329">
                  <c:v>38437</c:v>
                </c:pt>
                <c:pt idx="330">
                  <c:v>38438</c:v>
                </c:pt>
                <c:pt idx="331">
                  <c:v>38439</c:v>
                </c:pt>
                <c:pt idx="332">
                  <c:v>38440</c:v>
                </c:pt>
                <c:pt idx="333">
                  <c:v>38441</c:v>
                </c:pt>
                <c:pt idx="334">
                  <c:v>38443</c:v>
                </c:pt>
                <c:pt idx="335">
                  <c:v>38446</c:v>
                </c:pt>
                <c:pt idx="336">
                  <c:v>38447</c:v>
                </c:pt>
                <c:pt idx="337">
                  <c:v>38449</c:v>
                </c:pt>
                <c:pt idx="338">
                  <c:v>38450</c:v>
                </c:pt>
                <c:pt idx="339">
                  <c:v>38451</c:v>
                </c:pt>
                <c:pt idx="340">
                  <c:v>38452</c:v>
                </c:pt>
                <c:pt idx="341">
                  <c:v>38453</c:v>
                </c:pt>
                <c:pt idx="342">
                  <c:v>38454</c:v>
                </c:pt>
                <c:pt idx="343">
                  <c:v>38455</c:v>
                </c:pt>
                <c:pt idx="344">
                  <c:v>38456</c:v>
                </c:pt>
                <c:pt idx="345">
                  <c:v>38457</c:v>
                </c:pt>
                <c:pt idx="346">
                  <c:v>38458</c:v>
                </c:pt>
                <c:pt idx="347">
                  <c:v>38459</c:v>
                </c:pt>
                <c:pt idx="348">
                  <c:v>38460</c:v>
                </c:pt>
                <c:pt idx="349">
                  <c:v>38461</c:v>
                </c:pt>
                <c:pt idx="350">
                  <c:v>38462</c:v>
                </c:pt>
                <c:pt idx="351">
                  <c:v>38463</c:v>
                </c:pt>
                <c:pt idx="352">
                  <c:v>38464</c:v>
                </c:pt>
                <c:pt idx="353">
                  <c:v>38465</c:v>
                </c:pt>
                <c:pt idx="354">
                  <c:v>38466</c:v>
                </c:pt>
                <c:pt idx="355">
                  <c:v>38467</c:v>
                </c:pt>
                <c:pt idx="356">
                  <c:v>38468</c:v>
                </c:pt>
                <c:pt idx="357">
                  <c:v>38469</c:v>
                </c:pt>
                <c:pt idx="358">
                  <c:v>38470</c:v>
                </c:pt>
                <c:pt idx="359">
                  <c:v>38471</c:v>
                </c:pt>
                <c:pt idx="360">
                  <c:v>38472</c:v>
                </c:pt>
                <c:pt idx="361">
                  <c:v>38473</c:v>
                </c:pt>
                <c:pt idx="362">
                  <c:v>38474</c:v>
                </c:pt>
                <c:pt idx="363">
                  <c:v>38475</c:v>
                </c:pt>
                <c:pt idx="364">
                  <c:v>38476</c:v>
                </c:pt>
                <c:pt idx="365">
                  <c:v>38477</c:v>
                </c:pt>
                <c:pt idx="366">
                  <c:v>38479</c:v>
                </c:pt>
                <c:pt idx="367">
                  <c:v>38480</c:v>
                </c:pt>
                <c:pt idx="368">
                  <c:v>38483</c:v>
                </c:pt>
                <c:pt idx="369">
                  <c:v>38484</c:v>
                </c:pt>
                <c:pt idx="370">
                  <c:v>38485</c:v>
                </c:pt>
                <c:pt idx="371">
                  <c:v>38486</c:v>
                </c:pt>
                <c:pt idx="372">
                  <c:v>38487</c:v>
                </c:pt>
                <c:pt idx="373">
                  <c:v>38488</c:v>
                </c:pt>
                <c:pt idx="374">
                  <c:v>38489</c:v>
                </c:pt>
                <c:pt idx="375">
                  <c:v>38490</c:v>
                </c:pt>
                <c:pt idx="376">
                  <c:v>38491</c:v>
                </c:pt>
                <c:pt idx="377">
                  <c:v>38492</c:v>
                </c:pt>
                <c:pt idx="378">
                  <c:v>38493</c:v>
                </c:pt>
                <c:pt idx="379">
                  <c:v>38494</c:v>
                </c:pt>
                <c:pt idx="380">
                  <c:v>38495</c:v>
                </c:pt>
                <c:pt idx="381">
                  <c:v>38497</c:v>
                </c:pt>
                <c:pt idx="382">
                  <c:v>38498</c:v>
                </c:pt>
                <c:pt idx="383">
                  <c:v>38499</c:v>
                </c:pt>
                <c:pt idx="384">
                  <c:v>38500</c:v>
                </c:pt>
                <c:pt idx="385">
                  <c:v>38501</c:v>
                </c:pt>
                <c:pt idx="386">
                  <c:v>38507</c:v>
                </c:pt>
                <c:pt idx="387">
                  <c:v>38508</c:v>
                </c:pt>
                <c:pt idx="388">
                  <c:v>38509</c:v>
                </c:pt>
                <c:pt idx="389">
                  <c:v>38510</c:v>
                </c:pt>
                <c:pt idx="390">
                  <c:v>38511</c:v>
                </c:pt>
                <c:pt idx="391">
                  <c:v>38512</c:v>
                </c:pt>
                <c:pt idx="392">
                  <c:v>38513</c:v>
                </c:pt>
                <c:pt idx="393">
                  <c:v>38514</c:v>
                </c:pt>
                <c:pt idx="394">
                  <c:v>38515</c:v>
                </c:pt>
                <c:pt idx="395">
                  <c:v>38516</c:v>
                </c:pt>
                <c:pt idx="396">
                  <c:v>38517</c:v>
                </c:pt>
                <c:pt idx="397">
                  <c:v>38518</c:v>
                </c:pt>
                <c:pt idx="398">
                  <c:v>38519</c:v>
                </c:pt>
                <c:pt idx="399">
                  <c:v>38520</c:v>
                </c:pt>
                <c:pt idx="400">
                  <c:v>38521</c:v>
                </c:pt>
                <c:pt idx="401">
                  <c:v>38522</c:v>
                </c:pt>
                <c:pt idx="402">
                  <c:v>38523</c:v>
                </c:pt>
                <c:pt idx="403">
                  <c:v>38524</c:v>
                </c:pt>
                <c:pt idx="404">
                  <c:v>38525</c:v>
                </c:pt>
                <c:pt idx="405">
                  <c:v>38526</c:v>
                </c:pt>
                <c:pt idx="406">
                  <c:v>38527</c:v>
                </c:pt>
                <c:pt idx="407">
                  <c:v>38528</c:v>
                </c:pt>
                <c:pt idx="408">
                  <c:v>38529</c:v>
                </c:pt>
                <c:pt idx="409">
                  <c:v>38530</c:v>
                </c:pt>
                <c:pt idx="410">
                  <c:v>38531</c:v>
                </c:pt>
                <c:pt idx="411">
                  <c:v>38534</c:v>
                </c:pt>
                <c:pt idx="412">
                  <c:v>38536</c:v>
                </c:pt>
                <c:pt idx="413">
                  <c:v>38537</c:v>
                </c:pt>
                <c:pt idx="414">
                  <c:v>38538</c:v>
                </c:pt>
                <c:pt idx="415">
                  <c:v>38539</c:v>
                </c:pt>
                <c:pt idx="416">
                  <c:v>38540</c:v>
                </c:pt>
                <c:pt idx="417">
                  <c:v>38541</c:v>
                </c:pt>
                <c:pt idx="418">
                  <c:v>38542</c:v>
                </c:pt>
                <c:pt idx="419">
                  <c:v>38543</c:v>
                </c:pt>
                <c:pt idx="420">
                  <c:v>38544</c:v>
                </c:pt>
                <c:pt idx="421">
                  <c:v>38545</c:v>
                </c:pt>
                <c:pt idx="422">
                  <c:v>38548</c:v>
                </c:pt>
                <c:pt idx="423">
                  <c:v>38549</c:v>
                </c:pt>
                <c:pt idx="424">
                  <c:v>38550</c:v>
                </c:pt>
                <c:pt idx="425">
                  <c:v>38551</c:v>
                </c:pt>
                <c:pt idx="426">
                  <c:v>38552</c:v>
                </c:pt>
                <c:pt idx="427">
                  <c:v>38553</c:v>
                </c:pt>
                <c:pt idx="428">
                  <c:v>38554</c:v>
                </c:pt>
                <c:pt idx="429">
                  <c:v>38558</c:v>
                </c:pt>
                <c:pt idx="430">
                  <c:v>38559</c:v>
                </c:pt>
                <c:pt idx="431">
                  <c:v>38560</c:v>
                </c:pt>
                <c:pt idx="432">
                  <c:v>38561</c:v>
                </c:pt>
                <c:pt idx="433">
                  <c:v>38562</c:v>
                </c:pt>
                <c:pt idx="434">
                  <c:v>38563</c:v>
                </c:pt>
                <c:pt idx="435">
                  <c:v>38568</c:v>
                </c:pt>
                <c:pt idx="436">
                  <c:v>38571</c:v>
                </c:pt>
                <c:pt idx="437">
                  <c:v>38572</c:v>
                </c:pt>
                <c:pt idx="438">
                  <c:v>38573</c:v>
                </c:pt>
                <c:pt idx="439">
                  <c:v>38574</c:v>
                </c:pt>
                <c:pt idx="440">
                  <c:v>38575</c:v>
                </c:pt>
                <c:pt idx="441">
                  <c:v>38576</c:v>
                </c:pt>
                <c:pt idx="442">
                  <c:v>38577</c:v>
                </c:pt>
                <c:pt idx="443">
                  <c:v>38578</c:v>
                </c:pt>
                <c:pt idx="444">
                  <c:v>38579</c:v>
                </c:pt>
                <c:pt idx="445">
                  <c:v>38580</c:v>
                </c:pt>
                <c:pt idx="446">
                  <c:v>38581</c:v>
                </c:pt>
                <c:pt idx="447">
                  <c:v>38582</c:v>
                </c:pt>
                <c:pt idx="448">
                  <c:v>38583</c:v>
                </c:pt>
                <c:pt idx="449">
                  <c:v>38584</c:v>
                </c:pt>
                <c:pt idx="450">
                  <c:v>38585</c:v>
                </c:pt>
                <c:pt idx="451">
                  <c:v>38596</c:v>
                </c:pt>
                <c:pt idx="452">
                  <c:v>38597</c:v>
                </c:pt>
                <c:pt idx="453">
                  <c:v>38598</c:v>
                </c:pt>
                <c:pt idx="454">
                  <c:v>38600</c:v>
                </c:pt>
                <c:pt idx="455">
                  <c:v>38601</c:v>
                </c:pt>
                <c:pt idx="456">
                  <c:v>38602</c:v>
                </c:pt>
                <c:pt idx="457">
                  <c:v>38603</c:v>
                </c:pt>
                <c:pt idx="458">
                  <c:v>38604</c:v>
                </c:pt>
                <c:pt idx="459">
                  <c:v>38606</c:v>
                </c:pt>
                <c:pt idx="460">
                  <c:v>38607</c:v>
                </c:pt>
                <c:pt idx="461">
                  <c:v>38608</c:v>
                </c:pt>
                <c:pt idx="462">
                  <c:v>38609</c:v>
                </c:pt>
                <c:pt idx="463">
                  <c:v>38610</c:v>
                </c:pt>
                <c:pt idx="464">
                  <c:v>38611</c:v>
                </c:pt>
                <c:pt idx="465">
                  <c:v>38612</c:v>
                </c:pt>
                <c:pt idx="466">
                  <c:v>38613</c:v>
                </c:pt>
                <c:pt idx="467">
                  <c:v>38614</c:v>
                </c:pt>
                <c:pt idx="468">
                  <c:v>38616</c:v>
                </c:pt>
                <c:pt idx="469">
                  <c:v>38617</c:v>
                </c:pt>
                <c:pt idx="470">
                  <c:v>38618</c:v>
                </c:pt>
                <c:pt idx="471">
                  <c:v>38619</c:v>
                </c:pt>
                <c:pt idx="472">
                  <c:v>38620</c:v>
                </c:pt>
                <c:pt idx="473">
                  <c:v>38621</c:v>
                </c:pt>
                <c:pt idx="474">
                  <c:v>38622</c:v>
                </c:pt>
                <c:pt idx="475">
                  <c:v>38623</c:v>
                </c:pt>
                <c:pt idx="476">
                  <c:v>38624</c:v>
                </c:pt>
                <c:pt idx="477">
                  <c:v>38625</c:v>
                </c:pt>
                <c:pt idx="478">
                  <c:v>38626</c:v>
                </c:pt>
                <c:pt idx="479">
                  <c:v>38627</c:v>
                </c:pt>
                <c:pt idx="480">
                  <c:v>38628</c:v>
                </c:pt>
                <c:pt idx="481">
                  <c:v>38629</c:v>
                </c:pt>
                <c:pt idx="482">
                  <c:v>38630</c:v>
                </c:pt>
                <c:pt idx="483">
                  <c:v>38631</c:v>
                </c:pt>
                <c:pt idx="484">
                  <c:v>38632</c:v>
                </c:pt>
                <c:pt idx="485">
                  <c:v>38633</c:v>
                </c:pt>
                <c:pt idx="486">
                  <c:v>38634</c:v>
                </c:pt>
                <c:pt idx="487">
                  <c:v>38635</c:v>
                </c:pt>
                <c:pt idx="488">
                  <c:v>38636</c:v>
                </c:pt>
                <c:pt idx="489">
                  <c:v>38637</c:v>
                </c:pt>
                <c:pt idx="490">
                  <c:v>38638</c:v>
                </c:pt>
                <c:pt idx="491">
                  <c:v>38639</c:v>
                </c:pt>
                <c:pt idx="492">
                  <c:v>38640</c:v>
                </c:pt>
                <c:pt idx="493">
                  <c:v>38641</c:v>
                </c:pt>
                <c:pt idx="494">
                  <c:v>38642</c:v>
                </c:pt>
                <c:pt idx="495">
                  <c:v>38645</c:v>
                </c:pt>
                <c:pt idx="496">
                  <c:v>38646</c:v>
                </c:pt>
                <c:pt idx="497">
                  <c:v>38647</c:v>
                </c:pt>
                <c:pt idx="498">
                  <c:v>38648</c:v>
                </c:pt>
                <c:pt idx="499">
                  <c:v>38649</c:v>
                </c:pt>
                <c:pt idx="500">
                  <c:v>38650</c:v>
                </c:pt>
                <c:pt idx="501">
                  <c:v>38651</c:v>
                </c:pt>
                <c:pt idx="502">
                  <c:v>38652</c:v>
                </c:pt>
                <c:pt idx="503">
                  <c:v>38653</c:v>
                </c:pt>
                <c:pt idx="504">
                  <c:v>38654</c:v>
                </c:pt>
                <c:pt idx="505">
                  <c:v>38655</c:v>
                </c:pt>
                <c:pt idx="506">
                  <c:v>38656</c:v>
                </c:pt>
                <c:pt idx="507">
                  <c:v>38670</c:v>
                </c:pt>
                <c:pt idx="508">
                  <c:v>38671</c:v>
                </c:pt>
                <c:pt idx="509">
                  <c:v>38672</c:v>
                </c:pt>
                <c:pt idx="510">
                  <c:v>38673</c:v>
                </c:pt>
                <c:pt idx="511">
                  <c:v>38674</c:v>
                </c:pt>
                <c:pt idx="512">
                  <c:v>38675</c:v>
                </c:pt>
                <c:pt idx="513">
                  <c:v>38676</c:v>
                </c:pt>
                <c:pt idx="514">
                  <c:v>38677</c:v>
                </c:pt>
                <c:pt idx="515">
                  <c:v>38681</c:v>
                </c:pt>
                <c:pt idx="516">
                  <c:v>38682</c:v>
                </c:pt>
                <c:pt idx="517">
                  <c:v>38684</c:v>
                </c:pt>
                <c:pt idx="518">
                  <c:v>38685</c:v>
                </c:pt>
                <c:pt idx="519">
                  <c:v>38686</c:v>
                </c:pt>
                <c:pt idx="520">
                  <c:v>38687</c:v>
                </c:pt>
                <c:pt idx="521">
                  <c:v>38689</c:v>
                </c:pt>
                <c:pt idx="522">
                  <c:v>38690</c:v>
                </c:pt>
                <c:pt idx="523">
                  <c:v>38691</c:v>
                </c:pt>
                <c:pt idx="524">
                  <c:v>38692</c:v>
                </c:pt>
                <c:pt idx="525">
                  <c:v>38693</c:v>
                </c:pt>
                <c:pt idx="526">
                  <c:v>38694</c:v>
                </c:pt>
                <c:pt idx="527">
                  <c:v>38696</c:v>
                </c:pt>
                <c:pt idx="528">
                  <c:v>38697</c:v>
                </c:pt>
                <c:pt idx="529">
                  <c:v>38698</c:v>
                </c:pt>
                <c:pt idx="530">
                  <c:v>38699</c:v>
                </c:pt>
                <c:pt idx="531">
                  <c:v>38700</c:v>
                </c:pt>
                <c:pt idx="532">
                  <c:v>38701</c:v>
                </c:pt>
                <c:pt idx="533">
                  <c:v>38702</c:v>
                </c:pt>
                <c:pt idx="534">
                  <c:v>38703</c:v>
                </c:pt>
                <c:pt idx="535">
                  <c:v>38704</c:v>
                </c:pt>
                <c:pt idx="536">
                  <c:v>38705</c:v>
                </c:pt>
                <c:pt idx="537">
                  <c:v>38706</c:v>
                </c:pt>
                <c:pt idx="538">
                  <c:v>38707</c:v>
                </c:pt>
                <c:pt idx="539">
                  <c:v>38708</c:v>
                </c:pt>
                <c:pt idx="540">
                  <c:v>38709</c:v>
                </c:pt>
                <c:pt idx="541">
                  <c:v>38710</c:v>
                </c:pt>
                <c:pt idx="542">
                  <c:v>38711</c:v>
                </c:pt>
                <c:pt idx="543">
                  <c:v>38712</c:v>
                </c:pt>
                <c:pt idx="544">
                  <c:v>38713</c:v>
                </c:pt>
                <c:pt idx="545">
                  <c:v>38714</c:v>
                </c:pt>
                <c:pt idx="546">
                  <c:v>38715</c:v>
                </c:pt>
                <c:pt idx="547">
                  <c:v>38716</c:v>
                </c:pt>
                <c:pt idx="548">
                  <c:v>38717</c:v>
                </c:pt>
                <c:pt idx="549">
                  <c:v>38719</c:v>
                </c:pt>
                <c:pt idx="550">
                  <c:v>38720</c:v>
                </c:pt>
                <c:pt idx="551">
                  <c:v>38721</c:v>
                </c:pt>
                <c:pt idx="552">
                  <c:v>38722</c:v>
                </c:pt>
                <c:pt idx="553">
                  <c:v>38723</c:v>
                </c:pt>
                <c:pt idx="554">
                  <c:v>38724</c:v>
                </c:pt>
                <c:pt idx="555">
                  <c:v>38725</c:v>
                </c:pt>
                <c:pt idx="556">
                  <c:v>38727</c:v>
                </c:pt>
                <c:pt idx="557">
                  <c:v>38728</c:v>
                </c:pt>
                <c:pt idx="558">
                  <c:v>38729</c:v>
                </c:pt>
                <c:pt idx="559">
                  <c:v>38730</c:v>
                </c:pt>
                <c:pt idx="560">
                  <c:v>38731</c:v>
                </c:pt>
                <c:pt idx="561">
                  <c:v>38732</c:v>
                </c:pt>
                <c:pt idx="562">
                  <c:v>38733</c:v>
                </c:pt>
                <c:pt idx="563">
                  <c:v>38734</c:v>
                </c:pt>
                <c:pt idx="564">
                  <c:v>38735</c:v>
                </c:pt>
                <c:pt idx="565">
                  <c:v>38737</c:v>
                </c:pt>
                <c:pt idx="566">
                  <c:v>38738</c:v>
                </c:pt>
                <c:pt idx="567">
                  <c:v>38739</c:v>
                </c:pt>
                <c:pt idx="568">
                  <c:v>38740</c:v>
                </c:pt>
                <c:pt idx="569">
                  <c:v>38743</c:v>
                </c:pt>
                <c:pt idx="570">
                  <c:v>38744</c:v>
                </c:pt>
                <c:pt idx="571">
                  <c:v>38745</c:v>
                </c:pt>
                <c:pt idx="572">
                  <c:v>38746</c:v>
                </c:pt>
                <c:pt idx="573">
                  <c:v>38748</c:v>
                </c:pt>
                <c:pt idx="574">
                  <c:v>38749</c:v>
                </c:pt>
                <c:pt idx="575">
                  <c:v>38750</c:v>
                </c:pt>
                <c:pt idx="576">
                  <c:v>38751</c:v>
                </c:pt>
              </c:numCache>
            </c:numRef>
          </c:xVal>
          <c:yVal>
            <c:numRef>
              <c:f>'s4'!$I$2:$I$609</c:f>
              <c:numCache>
                <c:formatCode>General</c:formatCode>
                <c:ptCount val="577"/>
                <c:pt idx="0">
                  <c:v>8.5874557142734797E-3</c:v>
                </c:pt>
                <c:pt idx="1">
                  <c:v>8.2107654378861753E-3</c:v>
                </c:pt>
                <c:pt idx="2">
                  <c:v>8.7038775238326167E-3</c:v>
                </c:pt>
                <c:pt idx="3">
                  <c:v>8.875376502611618E-3</c:v>
                </c:pt>
                <c:pt idx="4">
                  <c:v>8.4380751602980992E-3</c:v>
                </c:pt>
                <c:pt idx="5">
                  <c:v>8.7209709432525626E-3</c:v>
                </c:pt>
                <c:pt idx="6">
                  <c:v>8.7946164816626732E-3</c:v>
                </c:pt>
                <c:pt idx="7">
                  <c:v>9.0202246917999752E-3</c:v>
                </c:pt>
                <c:pt idx="8">
                  <c:v>8.7490158937505291E-3</c:v>
                </c:pt>
                <c:pt idx="9">
                  <c:v>8.6507860931267673E-3</c:v>
                </c:pt>
                <c:pt idx="10">
                  <c:v>8.6301216671452012E-3</c:v>
                </c:pt>
                <c:pt idx="11">
                  <c:v>8.9099220976319518E-3</c:v>
                </c:pt>
                <c:pt idx="12">
                  <c:v>9.0943022591469767E-3</c:v>
                </c:pt>
                <c:pt idx="13">
                  <c:v>8.5414487428532512E-3</c:v>
                </c:pt>
                <c:pt idx="14">
                  <c:v>8.8918087066799448E-3</c:v>
                </c:pt>
                <c:pt idx="15">
                  <c:v>8.6581406670144506E-3</c:v>
                </c:pt>
                <c:pt idx="16">
                  <c:v>8.4451877808149837E-3</c:v>
                </c:pt>
                <c:pt idx="17">
                  <c:v>8.3080404593573413E-3</c:v>
                </c:pt>
                <c:pt idx="18">
                  <c:v>8.4791409095937922E-3</c:v>
                </c:pt>
                <c:pt idx="19">
                  <c:v>7.6156117053445219E-3</c:v>
                </c:pt>
                <c:pt idx="20">
                  <c:v>7.9990018484458573E-3</c:v>
                </c:pt>
                <c:pt idx="21">
                  <c:v>7.9531303043473122E-3</c:v>
                </c:pt>
                <c:pt idx="22">
                  <c:v>8.4092293401346468E-3</c:v>
                </c:pt>
                <c:pt idx="23">
                  <c:v>8.5248346188793057E-3</c:v>
                </c:pt>
                <c:pt idx="24">
                  <c:v>8.573868321050707E-3</c:v>
                </c:pt>
                <c:pt idx="25">
                  <c:v>8.8986464394740505E-3</c:v>
                </c:pt>
                <c:pt idx="26">
                  <c:v>8.5573602645188044E-3</c:v>
                </c:pt>
                <c:pt idx="27">
                  <c:v>9.1300529094049745E-3</c:v>
                </c:pt>
                <c:pt idx="28">
                  <c:v>8.4950246275948722E-3</c:v>
                </c:pt>
                <c:pt idx="29">
                  <c:v>8.0529620280788729E-3</c:v>
                </c:pt>
                <c:pt idx="30">
                  <c:v>8.784230595749799E-3</c:v>
                </c:pt>
                <c:pt idx="31">
                  <c:v>9.0667278657580869E-3</c:v>
                </c:pt>
                <c:pt idx="32">
                  <c:v>8.5488110571642732E-3</c:v>
                </c:pt>
                <c:pt idx="33">
                  <c:v>8.8960004356938797E-3</c:v>
                </c:pt>
                <c:pt idx="34">
                  <c:v>8.8121284958687686E-3</c:v>
                </c:pt>
                <c:pt idx="35">
                  <c:v>8.9486234080727416E-3</c:v>
                </c:pt>
                <c:pt idx="36">
                  <c:v>8.815978353952451E-3</c:v>
                </c:pt>
                <c:pt idx="37">
                  <c:v>8.7924252393966774E-3</c:v>
                </c:pt>
                <c:pt idx="38">
                  <c:v>9.0027653846068718E-3</c:v>
                </c:pt>
                <c:pt idx="39">
                  <c:v>9.0455752228083986E-3</c:v>
                </c:pt>
                <c:pt idx="40">
                  <c:v>9.2875228028603488E-3</c:v>
                </c:pt>
                <c:pt idx="41">
                  <c:v>8.848348425932958E-3</c:v>
                </c:pt>
                <c:pt idx="42">
                  <c:v>8.597199214189416E-3</c:v>
                </c:pt>
                <c:pt idx="43">
                  <c:v>8.8890238197120077E-3</c:v>
                </c:pt>
                <c:pt idx="44">
                  <c:v>9.002209768445648E-3</c:v>
                </c:pt>
                <c:pt idx="45">
                  <c:v>9.0175749465522294E-3</c:v>
                </c:pt>
                <c:pt idx="46">
                  <c:v>9.1453269066180155E-3</c:v>
                </c:pt>
                <c:pt idx="47">
                  <c:v>8.8431746546553652E-3</c:v>
                </c:pt>
                <c:pt idx="48">
                  <c:v>8.9475266008605028E-3</c:v>
                </c:pt>
                <c:pt idx="49">
                  <c:v>8.8868285532993606E-3</c:v>
                </c:pt>
                <c:pt idx="50">
                  <c:v>8.9606627830333546E-3</c:v>
                </c:pt>
                <c:pt idx="51">
                  <c:v>8.8245059955932882E-3</c:v>
                </c:pt>
                <c:pt idx="52">
                  <c:v>8.4894166704893737E-3</c:v>
                </c:pt>
                <c:pt idx="53">
                  <c:v>8.4610357956334016E-3</c:v>
                </c:pt>
                <c:pt idx="54">
                  <c:v>8.4944841659321708E-3</c:v>
                </c:pt>
                <c:pt idx="55">
                  <c:v>8.6987862613813506E-3</c:v>
                </c:pt>
                <c:pt idx="56">
                  <c:v>8.6421518880186472E-3</c:v>
                </c:pt>
                <c:pt idx="57">
                  <c:v>8.8489716411327187E-3</c:v>
                </c:pt>
                <c:pt idx="58">
                  <c:v>8.1128044636059604E-3</c:v>
                </c:pt>
                <c:pt idx="59">
                  <c:v>8.3492005584304748E-3</c:v>
                </c:pt>
                <c:pt idx="60">
                  <c:v>8.1287238904316703E-3</c:v>
                </c:pt>
                <c:pt idx="61">
                  <c:v>8.3298389118199746E-3</c:v>
                </c:pt>
                <c:pt idx="62">
                  <c:v>8.0977371883164707E-3</c:v>
                </c:pt>
                <c:pt idx="63">
                  <c:v>8.5453773981742226E-3</c:v>
                </c:pt>
                <c:pt idx="64">
                  <c:v>8.4180501145473714E-3</c:v>
                </c:pt>
                <c:pt idx="65">
                  <c:v>8.3660915346530883E-3</c:v>
                </c:pt>
                <c:pt idx="66">
                  <c:v>8.6521876686885772E-3</c:v>
                </c:pt>
                <c:pt idx="67">
                  <c:v>8.4011015152800923E-3</c:v>
                </c:pt>
                <c:pt idx="68">
                  <c:v>8.4962820077875978E-3</c:v>
                </c:pt>
                <c:pt idx="69">
                  <c:v>8.6392922163554039E-3</c:v>
                </c:pt>
                <c:pt idx="70">
                  <c:v>8.0129477553981098E-3</c:v>
                </c:pt>
                <c:pt idx="71">
                  <c:v>8.3525077759071132E-3</c:v>
                </c:pt>
                <c:pt idx="72">
                  <c:v>8.065657035513674E-3</c:v>
                </c:pt>
                <c:pt idx="73">
                  <c:v>8.2758309799736487E-3</c:v>
                </c:pt>
                <c:pt idx="74">
                  <c:v>8.3068564711962223E-3</c:v>
                </c:pt>
                <c:pt idx="75">
                  <c:v>8.0699003392037272E-3</c:v>
                </c:pt>
                <c:pt idx="76">
                  <c:v>8.0262408262947778E-3</c:v>
                </c:pt>
                <c:pt idx="77">
                  <c:v>8.3507684950075555E-3</c:v>
                </c:pt>
                <c:pt idx="78">
                  <c:v>8.5290655661750866E-3</c:v>
                </c:pt>
                <c:pt idx="79">
                  <c:v>8.6702893954672886E-3</c:v>
                </c:pt>
                <c:pt idx="80">
                  <c:v>8.4495995621148567E-3</c:v>
                </c:pt>
                <c:pt idx="81">
                  <c:v>8.0796989381525346E-3</c:v>
                </c:pt>
                <c:pt idx="82">
                  <c:v>8.3858447908924869E-3</c:v>
                </c:pt>
                <c:pt idx="83">
                  <c:v>8.4223146260413266E-3</c:v>
                </c:pt>
                <c:pt idx="84">
                  <c:v>8.573056643694444E-3</c:v>
                </c:pt>
                <c:pt idx="85">
                  <c:v>8.8792659484978487E-3</c:v>
                </c:pt>
                <c:pt idx="86">
                  <c:v>8.4906252261197444E-3</c:v>
                </c:pt>
                <c:pt idx="87">
                  <c:v>8.4807482022876222E-3</c:v>
                </c:pt>
                <c:pt idx="88">
                  <c:v>8.73296168463834E-3</c:v>
                </c:pt>
                <c:pt idx="89">
                  <c:v>8.5048119183714927E-3</c:v>
                </c:pt>
                <c:pt idx="90">
                  <c:v>8.5049750166358885E-3</c:v>
                </c:pt>
                <c:pt idx="91">
                  <c:v>8.4126667879066627E-3</c:v>
                </c:pt>
                <c:pt idx="92">
                  <c:v>8.6680272292226235E-3</c:v>
                </c:pt>
                <c:pt idx="93">
                  <c:v>8.4004894174968155E-3</c:v>
                </c:pt>
                <c:pt idx="94">
                  <c:v>8.3715594992399573E-3</c:v>
                </c:pt>
                <c:pt idx="95">
                  <c:v>8.192459390852759E-3</c:v>
                </c:pt>
                <c:pt idx="96">
                  <c:v>8.4810734929322285E-3</c:v>
                </c:pt>
                <c:pt idx="97">
                  <c:v>8.3906030593426818E-3</c:v>
                </c:pt>
                <c:pt idx="98">
                  <c:v>8.2219000732284466E-3</c:v>
                </c:pt>
                <c:pt idx="99">
                  <c:v>8.7276104185634307E-3</c:v>
                </c:pt>
                <c:pt idx="100">
                  <c:v>8.1908967652438505E-3</c:v>
                </c:pt>
                <c:pt idx="101">
                  <c:v>8.3891043038227531E-3</c:v>
                </c:pt>
                <c:pt idx="102">
                  <c:v>8.7441748892434432E-3</c:v>
                </c:pt>
                <c:pt idx="103">
                  <c:v>9.0755578871821192E-3</c:v>
                </c:pt>
                <c:pt idx="104">
                  <c:v>7.9257395439747639E-3</c:v>
                </c:pt>
                <c:pt idx="105">
                  <c:v>8.1648074178055571E-3</c:v>
                </c:pt>
                <c:pt idx="106">
                  <c:v>8.1805230148863945E-3</c:v>
                </c:pt>
                <c:pt idx="107">
                  <c:v>8.3739036651344877E-3</c:v>
                </c:pt>
                <c:pt idx="108">
                  <c:v>8.1598641895758526E-3</c:v>
                </c:pt>
                <c:pt idx="109">
                  <c:v>8.4939185423808967E-3</c:v>
                </c:pt>
                <c:pt idx="110">
                  <c:v>8.1289703239071764E-3</c:v>
                </c:pt>
                <c:pt idx="111">
                  <c:v>8.3247854884132208E-3</c:v>
                </c:pt>
                <c:pt idx="112">
                  <c:v>8.14056960415643E-3</c:v>
                </c:pt>
                <c:pt idx="113">
                  <c:v>7.7277851254710329E-3</c:v>
                </c:pt>
                <c:pt idx="114">
                  <c:v>7.515664833800036E-3</c:v>
                </c:pt>
                <c:pt idx="115">
                  <c:v>7.6636278262085852E-3</c:v>
                </c:pt>
                <c:pt idx="116">
                  <c:v>7.9792045348130343E-3</c:v>
                </c:pt>
                <c:pt idx="117">
                  <c:v>8.0863421897207667E-3</c:v>
                </c:pt>
                <c:pt idx="118">
                  <c:v>8.0753283677566547E-3</c:v>
                </c:pt>
                <c:pt idx="119">
                  <c:v>8.6420620190888753E-3</c:v>
                </c:pt>
                <c:pt idx="120">
                  <c:v>8.467082283238286E-3</c:v>
                </c:pt>
                <c:pt idx="121">
                  <c:v>8.7661296786086546E-3</c:v>
                </c:pt>
                <c:pt idx="122">
                  <c:v>8.2207568523600082E-3</c:v>
                </c:pt>
                <c:pt idx="123">
                  <c:v>8.3920189888614348E-3</c:v>
                </c:pt>
                <c:pt idx="124">
                  <c:v>8.359840261717804E-3</c:v>
                </c:pt>
                <c:pt idx="125">
                  <c:v>8.4608166586716271E-3</c:v>
                </c:pt>
                <c:pt idx="126">
                  <c:v>8.3293816466086263E-3</c:v>
                </c:pt>
                <c:pt idx="127">
                  <c:v>8.7560568944382092E-3</c:v>
                </c:pt>
                <c:pt idx="128">
                  <c:v>8.3954657487288562E-3</c:v>
                </c:pt>
                <c:pt idx="129">
                  <c:v>8.3844822276688373E-3</c:v>
                </c:pt>
                <c:pt idx="130">
                  <c:v>8.6213924522775195E-3</c:v>
                </c:pt>
                <c:pt idx="131">
                  <c:v>8.5765422643155863E-3</c:v>
                </c:pt>
                <c:pt idx="132">
                  <c:v>8.3468496797175547E-3</c:v>
                </c:pt>
                <c:pt idx="133">
                  <c:v>8.4948351167393413E-3</c:v>
                </c:pt>
                <c:pt idx="134">
                  <c:v>8.5415614573459957E-3</c:v>
                </c:pt>
                <c:pt idx="135">
                  <c:v>8.6344553614766863E-3</c:v>
                </c:pt>
                <c:pt idx="136">
                  <c:v>8.9310106177475871E-3</c:v>
                </c:pt>
                <c:pt idx="137">
                  <c:v>8.7283884221013262E-3</c:v>
                </c:pt>
                <c:pt idx="138">
                  <c:v>8.5864868057605962E-3</c:v>
                </c:pt>
                <c:pt idx="139">
                  <c:v>8.728488381541789E-3</c:v>
                </c:pt>
                <c:pt idx="140">
                  <c:v>8.967013871366258E-3</c:v>
                </c:pt>
                <c:pt idx="141">
                  <c:v>8.6065181831695044E-3</c:v>
                </c:pt>
                <c:pt idx="142">
                  <c:v>8.5260297163680214E-3</c:v>
                </c:pt>
                <c:pt idx="143">
                  <c:v>8.7377585285992806E-3</c:v>
                </c:pt>
                <c:pt idx="144">
                  <c:v>8.5168650149896954E-3</c:v>
                </c:pt>
                <c:pt idx="145">
                  <c:v>8.7130730637375482E-3</c:v>
                </c:pt>
                <c:pt idx="146">
                  <c:v>8.7335113150875006E-3</c:v>
                </c:pt>
                <c:pt idx="147">
                  <c:v>8.2165768179219747E-3</c:v>
                </c:pt>
                <c:pt idx="148">
                  <c:v>8.6647800589332441E-3</c:v>
                </c:pt>
                <c:pt idx="149">
                  <c:v>8.565521742798855E-3</c:v>
                </c:pt>
                <c:pt idx="150">
                  <c:v>8.5256985338905706E-3</c:v>
                </c:pt>
                <c:pt idx="151">
                  <c:v>8.6041230703861136E-3</c:v>
                </c:pt>
                <c:pt idx="152">
                  <c:v>8.7238642964258713E-3</c:v>
                </c:pt>
                <c:pt idx="153">
                  <c:v>8.0494183171332095E-3</c:v>
                </c:pt>
                <c:pt idx="154">
                  <c:v>8.8068344616729233E-3</c:v>
                </c:pt>
                <c:pt idx="155">
                  <c:v>8.5261266982427485E-3</c:v>
                </c:pt>
                <c:pt idx="156">
                  <c:v>8.5164065488410826E-3</c:v>
                </c:pt>
                <c:pt idx="157">
                  <c:v>8.4620666207574618E-3</c:v>
                </c:pt>
                <c:pt idx="158">
                  <c:v>7.3148645036898823E-3</c:v>
                </c:pt>
                <c:pt idx="159">
                  <c:v>8.437745096659106E-3</c:v>
                </c:pt>
                <c:pt idx="160">
                  <c:v>8.5069378100385978E-3</c:v>
                </c:pt>
                <c:pt idx="161">
                  <c:v>8.7224758103081768E-3</c:v>
                </c:pt>
                <c:pt idx="162">
                  <c:v>8.6768826443070421E-3</c:v>
                </c:pt>
                <c:pt idx="163">
                  <c:v>8.7339365042816263E-3</c:v>
                </c:pt>
                <c:pt idx="164">
                  <c:v>8.5654789102340093E-3</c:v>
                </c:pt>
                <c:pt idx="165">
                  <c:v>8.279406984225168E-3</c:v>
                </c:pt>
                <c:pt idx="166">
                  <c:v>8.5066894511491853E-3</c:v>
                </c:pt>
                <c:pt idx="167">
                  <c:v>8.3801168461496017E-3</c:v>
                </c:pt>
                <c:pt idx="168">
                  <c:v>8.5738697592628726E-3</c:v>
                </c:pt>
                <c:pt idx="169">
                  <c:v>8.4474608595650185E-3</c:v>
                </c:pt>
                <c:pt idx="170">
                  <c:v>8.5994451788009591E-3</c:v>
                </c:pt>
                <c:pt idx="171">
                  <c:v>8.4989625722860212E-3</c:v>
                </c:pt>
                <c:pt idx="172">
                  <c:v>8.9201646546882441E-3</c:v>
                </c:pt>
                <c:pt idx="173">
                  <c:v>8.4444027158744692E-3</c:v>
                </c:pt>
                <c:pt idx="174">
                  <c:v>8.4592888931162846E-3</c:v>
                </c:pt>
                <c:pt idx="175">
                  <c:v>8.19477432473667E-3</c:v>
                </c:pt>
                <c:pt idx="176">
                  <c:v>8.5708230816252048E-3</c:v>
                </c:pt>
                <c:pt idx="177">
                  <c:v>8.6001636436966143E-3</c:v>
                </c:pt>
                <c:pt idx="178">
                  <c:v>8.3710939429275568E-3</c:v>
                </c:pt>
                <c:pt idx="179">
                  <c:v>8.5926993175306741E-3</c:v>
                </c:pt>
                <c:pt idx="180">
                  <c:v>8.1187773747096147E-3</c:v>
                </c:pt>
                <c:pt idx="181">
                  <c:v>8.6110674463896822E-3</c:v>
                </c:pt>
                <c:pt idx="182">
                  <c:v>8.4284377715176297E-3</c:v>
                </c:pt>
                <c:pt idx="183">
                  <c:v>8.298390598018594E-3</c:v>
                </c:pt>
                <c:pt idx="184">
                  <c:v>8.2058797663326338E-3</c:v>
                </c:pt>
                <c:pt idx="185">
                  <c:v>8.1278189107708149E-3</c:v>
                </c:pt>
                <c:pt idx="186">
                  <c:v>8.2559719419659939E-3</c:v>
                </c:pt>
                <c:pt idx="187">
                  <c:v>8.3087455770997892E-3</c:v>
                </c:pt>
                <c:pt idx="188">
                  <c:v>8.1573001019415049E-3</c:v>
                </c:pt>
                <c:pt idx="189">
                  <c:v>8.6191784977530644E-3</c:v>
                </c:pt>
                <c:pt idx="190">
                  <c:v>8.6503062683557091E-3</c:v>
                </c:pt>
                <c:pt idx="191">
                  <c:v>8.2210173538336141E-3</c:v>
                </c:pt>
                <c:pt idx="192">
                  <c:v>8.8940057030062209E-3</c:v>
                </c:pt>
                <c:pt idx="193">
                  <c:v>8.8507760651812279E-3</c:v>
                </c:pt>
                <c:pt idx="194">
                  <c:v>8.848275675834516E-3</c:v>
                </c:pt>
                <c:pt idx="195">
                  <c:v>8.7253488212846297E-3</c:v>
                </c:pt>
                <c:pt idx="196">
                  <c:v>8.5662387055897033E-3</c:v>
                </c:pt>
                <c:pt idx="197">
                  <c:v>8.4791138023460055E-3</c:v>
                </c:pt>
                <c:pt idx="198">
                  <c:v>8.6877864645796658E-3</c:v>
                </c:pt>
                <c:pt idx="199">
                  <c:v>8.5993793534017808E-3</c:v>
                </c:pt>
                <c:pt idx="200">
                  <c:v>8.683821767797046E-3</c:v>
                </c:pt>
                <c:pt idx="201">
                  <c:v>8.2815734989648056E-3</c:v>
                </c:pt>
                <c:pt idx="202">
                  <c:v>8.297287438053887E-3</c:v>
                </c:pt>
                <c:pt idx="203">
                  <c:v>8.6441873569311593E-3</c:v>
                </c:pt>
                <c:pt idx="204">
                  <c:v>8.9027017910097567E-3</c:v>
                </c:pt>
                <c:pt idx="205">
                  <c:v>8.3906029729433618E-3</c:v>
                </c:pt>
                <c:pt idx="206">
                  <c:v>8.6711546902525447E-3</c:v>
                </c:pt>
                <c:pt idx="207">
                  <c:v>9.130364195961577E-3</c:v>
                </c:pt>
                <c:pt idx="208">
                  <c:v>8.6881929121747827E-3</c:v>
                </c:pt>
                <c:pt idx="209">
                  <c:v>8.7149113475763484E-3</c:v>
                </c:pt>
                <c:pt idx="210">
                  <c:v>8.2827507987378486E-3</c:v>
                </c:pt>
                <c:pt idx="211">
                  <c:v>8.3755682785006409E-3</c:v>
                </c:pt>
                <c:pt idx="212">
                  <c:v>8.3737593924782441E-3</c:v>
                </c:pt>
                <c:pt idx="213">
                  <c:v>8.4596210045265723E-3</c:v>
                </c:pt>
                <c:pt idx="214">
                  <c:v>8.4567807092375304E-3</c:v>
                </c:pt>
                <c:pt idx="215">
                  <c:v>8.6656078049421291E-3</c:v>
                </c:pt>
                <c:pt idx="216">
                  <c:v>8.4797612303660497E-3</c:v>
                </c:pt>
                <c:pt idx="217">
                  <c:v>8.3925086283631774E-3</c:v>
                </c:pt>
                <c:pt idx="218">
                  <c:v>8.3396762850933212E-3</c:v>
                </c:pt>
                <c:pt idx="219">
                  <c:v>8.6337764425798991E-3</c:v>
                </c:pt>
                <c:pt idx="220">
                  <c:v>8.6070151149015752E-3</c:v>
                </c:pt>
                <c:pt idx="221">
                  <c:v>8.5495714841616038E-3</c:v>
                </c:pt>
                <c:pt idx="222">
                  <c:v>8.7604562949376279E-3</c:v>
                </c:pt>
                <c:pt idx="223">
                  <c:v>9.0129459580840544E-3</c:v>
                </c:pt>
                <c:pt idx="224">
                  <c:v>8.325543416175394E-3</c:v>
                </c:pt>
                <c:pt idx="225">
                  <c:v>8.6096457236918156E-3</c:v>
                </c:pt>
                <c:pt idx="226">
                  <c:v>8.174927852801309E-3</c:v>
                </c:pt>
                <c:pt idx="227">
                  <c:v>7.60181856518933E-3</c:v>
                </c:pt>
                <c:pt idx="228">
                  <c:v>8.2957295215605777E-3</c:v>
                </c:pt>
                <c:pt idx="229">
                  <c:v>8.4788910163345055E-3</c:v>
                </c:pt>
                <c:pt idx="230">
                  <c:v>8.3926689949208304E-3</c:v>
                </c:pt>
                <c:pt idx="231">
                  <c:v>8.6382239956950598E-3</c:v>
                </c:pt>
                <c:pt idx="232">
                  <c:v>8.1957329497066855E-3</c:v>
                </c:pt>
                <c:pt idx="233">
                  <c:v>8.4884920636448015E-3</c:v>
                </c:pt>
                <c:pt idx="234">
                  <c:v>8.0425593964717247E-3</c:v>
                </c:pt>
                <c:pt idx="235">
                  <c:v>8.2679973237613728E-3</c:v>
                </c:pt>
                <c:pt idx="236">
                  <c:v>7.5102658961409509E-3</c:v>
                </c:pt>
                <c:pt idx="237">
                  <c:v>8.6536848560705842E-3</c:v>
                </c:pt>
                <c:pt idx="238">
                  <c:v>8.5425262968056841E-3</c:v>
                </c:pt>
                <c:pt idx="239">
                  <c:v>9.0104437147760352E-3</c:v>
                </c:pt>
                <c:pt idx="240">
                  <c:v>8.628365042374941E-3</c:v>
                </c:pt>
                <c:pt idx="241">
                  <c:v>8.8553951264089652E-3</c:v>
                </c:pt>
                <c:pt idx="242">
                  <c:v>8.6466268972842011E-3</c:v>
                </c:pt>
                <c:pt idx="243">
                  <c:v>8.4113759217612633E-3</c:v>
                </c:pt>
                <c:pt idx="244">
                  <c:v>8.2843490902310187E-3</c:v>
                </c:pt>
                <c:pt idx="245">
                  <c:v>8.6227357540404753E-3</c:v>
                </c:pt>
                <c:pt idx="246">
                  <c:v>8.6451960679614238E-3</c:v>
                </c:pt>
                <c:pt idx="247">
                  <c:v>8.5626969333339811E-3</c:v>
                </c:pt>
                <c:pt idx="248">
                  <c:v>8.2059041847660167E-3</c:v>
                </c:pt>
                <c:pt idx="249">
                  <c:v>8.1230764953301102E-3</c:v>
                </c:pt>
                <c:pt idx="250">
                  <c:v>8.4820278742750808E-3</c:v>
                </c:pt>
                <c:pt idx="251">
                  <c:v>8.5970545530334088E-3</c:v>
                </c:pt>
                <c:pt idx="252">
                  <c:v>8.6584175561223043E-3</c:v>
                </c:pt>
                <c:pt idx="253">
                  <c:v>8.182311245768575E-3</c:v>
                </c:pt>
                <c:pt idx="254">
                  <c:v>8.3012867697291343E-3</c:v>
                </c:pt>
                <c:pt idx="255">
                  <c:v>8.3335772854127802E-3</c:v>
                </c:pt>
                <c:pt idx="256">
                  <c:v>8.8150805523988761E-3</c:v>
                </c:pt>
                <c:pt idx="257">
                  <c:v>8.4096019580596794E-3</c:v>
                </c:pt>
                <c:pt idx="258">
                  <c:v>8.4839330092865567E-3</c:v>
                </c:pt>
                <c:pt idx="259">
                  <c:v>8.4983062182231572E-3</c:v>
                </c:pt>
                <c:pt idx="260">
                  <c:v>8.3837318396400608E-3</c:v>
                </c:pt>
                <c:pt idx="261">
                  <c:v>8.3362943340789305E-3</c:v>
                </c:pt>
                <c:pt idx="262">
                  <c:v>8.6639057144272218E-3</c:v>
                </c:pt>
                <c:pt idx="263">
                  <c:v>8.9724652439440306E-3</c:v>
                </c:pt>
                <c:pt idx="264">
                  <c:v>8.3611021289732579E-3</c:v>
                </c:pt>
                <c:pt idx="265">
                  <c:v>8.3708370371990831E-3</c:v>
                </c:pt>
                <c:pt idx="266">
                  <c:v>9.7254688263829145E-3</c:v>
                </c:pt>
                <c:pt idx="267">
                  <c:v>8.6288252589387347E-3</c:v>
                </c:pt>
                <c:pt idx="268">
                  <c:v>8.3064558164842109E-3</c:v>
                </c:pt>
                <c:pt idx="269">
                  <c:v>8.3372932101570089E-3</c:v>
                </c:pt>
                <c:pt idx="270">
                  <c:v>8.6657162952906656E-3</c:v>
                </c:pt>
                <c:pt idx="271">
                  <c:v>8.5152578683053808E-3</c:v>
                </c:pt>
                <c:pt idx="272">
                  <c:v>8.785824430320539E-3</c:v>
                </c:pt>
                <c:pt idx="273">
                  <c:v>8.7021330802485274E-3</c:v>
                </c:pt>
                <c:pt idx="274">
                  <c:v>8.3392372298554448E-3</c:v>
                </c:pt>
                <c:pt idx="275">
                  <c:v>8.6593565491706482E-3</c:v>
                </c:pt>
                <c:pt idx="276">
                  <c:v>8.8540498916327755E-3</c:v>
                </c:pt>
                <c:pt idx="277">
                  <c:v>8.1463867751751275E-3</c:v>
                </c:pt>
                <c:pt idx="278">
                  <c:v>8.5829686772060775E-3</c:v>
                </c:pt>
                <c:pt idx="279">
                  <c:v>8.8812129385885726E-3</c:v>
                </c:pt>
                <c:pt idx="280">
                  <c:v>8.6508170163045843E-3</c:v>
                </c:pt>
                <c:pt idx="281">
                  <c:v>8.5012829706813172E-3</c:v>
                </c:pt>
                <c:pt idx="282">
                  <c:v>8.8302778433173856E-3</c:v>
                </c:pt>
                <c:pt idx="283">
                  <c:v>8.5376636215543349E-3</c:v>
                </c:pt>
                <c:pt idx="284">
                  <c:v>8.6539721443529977E-3</c:v>
                </c:pt>
                <c:pt idx="285">
                  <c:v>8.5652330653944071E-3</c:v>
                </c:pt>
                <c:pt idx="286">
                  <c:v>8.9167265612869438E-3</c:v>
                </c:pt>
                <c:pt idx="287">
                  <c:v>8.6483615819118401E-3</c:v>
                </c:pt>
                <c:pt idx="288">
                  <c:v>8.8655477718718022E-3</c:v>
                </c:pt>
                <c:pt idx="289">
                  <c:v>8.3329220089499809E-3</c:v>
                </c:pt>
                <c:pt idx="290">
                  <c:v>8.5699720371076281E-3</c:v>
                </c:pt>
                <c:pt idx="291">
                  <c:v>8.3660286836119806E-3</c:v>
                </c:pt>
                <c:pt idx="292">
                  <c:v>8.6107328115404783E-3</c:v>
                </c:pt>
                <c:pt idx="293">
                  <c:v>8.0900358569671905E-3</c:v>
                </c:pt>
                <c:pt idx="294">
                  <c:v>8.0455803486700114E-3</c:v>
                </c:pt>
                <c:pt idx="295">
                  <c:v>8.1870247235742051E-3</c:v>
                </c:pt>
                <c:pt idx="296">
                  <c:v>8.1605412409899141E-3</c:v>
                </c:pt>
                <c:pt idx="297">
                  <c:v>8.2427971719895351E-3</c:v>
                </c:pt>
                <c:pt idx="298">
                  <c:v>8.1460321042973564E-3</c:v>
                </c:pt>
                <c:pt idx="299">
                  <c:v>8.2568734094184536E-3</c:v>
                </c:pt>
                <c:pt idx="300">
                  <c:v>8.4452772658461153E-3</c:v>
                </c:pt>
                <c:pt idx="301">
                  <c:v>8.5231299053332796E-3</c:v>
                </c:pt>
                <c:pt idx="302">
                  <c:v>8.3790312341885161E-3</c:v>
                </c:pt>
                <c:pt idx="303">
                  <c:v>8.494974206746506E-3</c:v>
                </c:pt>
                <c:pt idx="304">
                  <c:v>8.3860475178870256E-3</c:v>
                </c:pt>
                <c:pt idx="305">
                  <c:v>8.4677010458825593E-3</c:v>
                </c:pt>
                <c:pt idx="306">
                  <c:v>8.1049360974309072E-3</c:v>
                </c:pt>
                <c:pt idx="307">
                  <c:v>8.6916752098451094E-3</c:v>
                </c:pt>
                <c:pt idx="308">
                  <c:v>7.8357768665742334E-3</c:v>
                </c:pt>
                <c:pt idx="309">
                  <c:v>8.1271987797316529E-3</c:v>
                </c:pt>
                <c:pt idx="310">
                  <c:v>8.2598632196150424E-3</c:v>
                </c:pt>
                <c:pt idx="311">
                  <c:v>8.2083854330263356E-3</c:v>
                </c:pt>
                <c:pt idx="312">
                  <c:v>8.090226462210335E-3</c:v>
                </c:pt>
                <c:pt idx="313">
                  <c:v>8.6079888637218376E-3</c:v>
                </c:pt>
                <c:pt idx="314">
                  <c:v>8.5120691493809925E-3</c:v>
                </c:pt>
                <c:pt idx="315">
                  <c:v>8.8057419861391224E-3</c:v>
                </c:pt>
                <c:pt idx="316">
                  <c:v>8.5883555780196762E-3</c:v>
                </c:pt>
                <c:pt idx="317">
                  <c:v>8.4024753640715016E-3</c:v>
                </c:pt>
                <c:pt idx="318">
                  <c:v>8.7075481578087911E-3</c:v>
                </c:pt>
                <c:pt idx="319">
                  <c:v>8.8410793588527027E-3</c:v>
                </c:pt>
                <c:pt idx="320">
                  <c:v>8.5736281631942669E-3</c:v>
                </c:pt>
                <c:pt idx="321">
                  <c:v>8.4191541843830278E-3</c:v>
                </c:pt>
                <c:pt idx="322">
                  <c:v>8.4172508709588964E-3</c:v>
                </c:pt>
                <c:pt idx="323">
                  <c:v>8.4488026232866723E-3</c:v>
                </c:pt>
                <c:pt idx="324">
                  <c:v>8.4293132154177851E-3</c:v>
                </c:pt>
                <c:pt idx="325">
                  <c:v>8.4086395872227954E-3</c:v>
                </c:pt>
                <c:pt idx="326">
                  <c:v>8.2795276689229362E-3</c:v>
                </c:pt>
                <c:pt idx="327">
                  <c:v>8.8636831394106764E-3</c:v>
                </c:pt>
                <c:pt idx="328">
                  <c:v>8.2343808052955589E-3</c:v>
                </c:pt>
                <c:pt idx="329">
                  <c:v>8.4725781697933787E-3</c:v>
                </c:pt>
                <c:pt idx="330">
                  <c:v>8.7742085021915699E-3</c:v>
                </c:pt>
                <c:pt idx="331">
                  <c:v>8.0643860582894026E-3</c:v>
                </c:pt>
                <c:pt idx="332">
                  <c:v>8.5843094301143556E-3</c:v>
                </c:pt>
                <c:pt idx="333">
                  <c:v>8.6059856714365106E-3</c:v>
                </c:pt>
                <c:pt idx="334">
                  <c:v>8.7201147568828005E-3</c:v>
                </c:pt>
                <c:pt idx="335">
                  <c:v>8.5409186314350759E-3</c:v>
                </c:pt>
                <c:pt idx="336">
                  <c:v>8.6999767742593024E-3</c:v>
                </c:pt>
                <c:pt idx="337">
                  <c:v>8.5069454187883722E-3</c:v>
                </c:pt>
                <c:pt idx="338">
                  <c:v>8.5404095119971744E-3</c:v>
                </c:pt>
                <c:pt idx="339">
                  <c:v>8.6207342762721489E-3</c:v>
                </c:pt>
                <c:pt idx="340">
                  <c:v>8.3911864707877353E-3</c:v>
                </c:pt>
                <c:pt idx="341">
                  <c:v>8.2169979414257778E-3</c:v>
                </c:pt>
                <c:pt idx="342">
                  <c:v>8.5325727645766264E-3</c:v>
                </c:pt>
                <c:pt idx="343">
                  <c:v>8.2574268706595289E-3</c:v>
                </c:pt>
                <c:pt idx="344">
                  <c:v>8.3314571470858353E-3</c:v>
                </c:pt>
                <c:pt idx="345">
                  <c:v>8.738403919827907E-3</c:v>
                </c:pt>
                <c:pt idx="346">
                  <c:v>8.4916034884349283E-3</c:v>
                </c:pt>
                <c:pt idx="347">
                  <c:v>8.1360107202162711E-3</c:v>
                </c:pt>
                <c:pt idx="348">
                  <c:v>8.0816520661689314E-3</c:v>
                </c:pt>
                <c:pt idx="349">
                  <c:v>7.6439320386406809E-3</c:v>
                </c:pt>
                <c:pt idx="350">
                  <c:v>8.2013260657033491E-3</c:v>
                </c:pt>
                <c:pt idx="351">
                  <c:v>8.2551600976763593E-3</c:v>
                </c:pt>
                <c:pt idx="352">
                  <c:v>8.162380689440708E-3</c:v>
                </c:pt>
                <c:pt idx="353">
                  <c:v>7.8207060377381982E-3</c:v>
                </c:pt>
                <c:pt idx="354">
                  <c:v>8.4925204951108498E-3</c:v>
                </c:pt>
                <c:pt idx="355">
                  <c:v>8.1909988227913504E-3</c:v>
                </c:pt>
                <c:pt idx="356">
                  <c:v>8.2185769280654145E-3</c:v>
                </c:pt>
                <c:pt idx="357">
                  <c:v>8.6316839736265468E-3</c:v>
                </c:pt>
                <c:pt idx="358">
                  <c:v>8.4152504004749804E-3</c:v>
                </c:pt>
                <c:pt idx="359">
                  <c:v>8.531411003619099E-3</c:v>
                </c:pt>
                <c:pt idx="360">
                  <c:v>8.4517703246218753E-3</c:v>
                </c:pt>
                <c:pt idx="361">
                  <c:v>7.93947360704674E-3</c:v>
                </c:pt>
                <c:pt idx="362">
                  <c:v>8.455390885539529E-3</c:v>
                </c:pt>
                <c:pt idx="363">
                  <c:v>8.4923036793246743E-3</c:v>
                </c:pt>
                <c:pt idx="364">
                  <c:v>8.5902387084471708E-3</c:v>
                </c:pt>
                <c:pt idx="365">
                  <c:v>8.319224678622731E-3</c:v>
                </c:pt>
                <c:pt idx="366">
                  <c:v>8.2752932724472761E-3</c:v>
                </c:pt>
                <c:pt idx="367">
                  <c:v>8.0492375549566664E-3</c:v>
                </c:pt>
                <c:pt idx="368">
                  <c:v>8.1941293664544237E-3</c:v>
                </c:pt>
                <c:pt idx="369">
                  <c:v>8.4150408570269654E-3</c:v>
                </c:pt>
                <c:pt idx="370">
                  <c:v>8.308162341364873E-3</c:v>
                </c:pt>
                <c:pt idx="371">
                  <c:v>8.2120687169013728E-3</c:v>
                </c:pt>
                <c:pt idx="372">
                  <c:v>8.4257757171001847E-3</c:v>
                </c:pt>
                <c:pt idx="373">
                  <c:v>8.5629986971474947E-3</c:v>
                </c:pt>
                <c:pt idx="374">
                  <c:v>8.4397121287063306E-3</c:v>
                </c:pt>
                <c:pt idx="375">
                  <c:v>8.4712217519992885E-3</c:v>
                </c:pt>
                <c:pt idx="376">
                  <c:v>8.3459192903003188E-3</c:v>
                </c:pt>
                <c:pt idx="377">
                  <c:v>8.3443514776385154E-3</c:v>
                </c:pt>
                <c:pt idx="378">
                  <c:v>8.0980971543015735E-3</c:v>
                </c:pt>
                <c:pt idx="379">
                  <c:v>8.2800622885852732E-3</c:v>
                </c:pt>
                <c:pt idx="380">
                  <c:v>8.2456026545331927E-3</c:v>
                </c:pt>
                <c:pt idx="381">
                  <c:v>8.2192445275604351E-3</c:v>
                </c:pt>
                <c:pt idx="382">
                  <c:v>8.2052695569809139E-3</c:v>
                </c:pt>
                <c:pt idx="383">
                  <c:v>8.2582606999978946E-3</c:v>
                </c:pt>
                <c:pt idx="384">
                  <c:v>8.3574959078270682E-3</c:v>
                </c:pt>
                <c:pt idx="385">
                  <c:v>8.4081106829067501E-3</c:v>
                </c:pt>
                <c:pt idx="386">
                  <c:v>8.0437184304571197E-3</c:v>
                </c:pt>
                <c:pt idx="387">
                  <c:v>7.994766049472371E-3</c:v>
                </c:pt>
                <c:pt idx="388">
                  <c:v>8.1797679920475406E-3</c:v>
                </c:pt>
                <c:pt idx="389">
                  <c:v>8.1504460328209738E-3</c:v>
                </c:pt>
                <c:pt idx="390">
                  <c:v>8.2001599685194368E-3</c:v>
                </c:pt>
                <c:pt idx="391">
                  <c:v>8.1947406254039463E-3</c:v>
                </c:pt>
                <c:pt idx="392">
                  <c:v>8.4622201699566246E-3</c:v>
                </c:pt>
                <c:pt idx="393">
                  <c:v>8.0662383305271559E-3</c:v>
                </c:pt>
                <c:pt idx="394">
                  <c:v>8.0658112871849364E-3</c:v>
                </c:pt>
                <c:pt idx="395">
                  <c:v>7.9570664278744759E-3</c:v>
                </c:pt>
                <c:pt idx="396">
                  <c:v>7.7862312603443574E-3</c:v>
                </c:pt>
                <c:pt idx="397">
                  <c:v>7.5829259496639828E-3</c:v>
                </c:pt>
                <c:pt idx="398">
                  <c:v>8.0636754495875037E-3</c:v>
                </c:pt>
                <c:pt idx="399">
                  <c:v>8.1920957260775175E-3</c:v>
                </c:pt>
                <c:pt idx="400">
                  <c:v>8.1283015626612519E-3</c:v>
                </c:pt>
                <c:pt idx="401">
                  <c:v>7.9911405241532042E-3</c:v>
                </c:pt>
                <c:pt idx="402">
                  <c:v>7.8788125389765758E-3</c:v>
                </c:pt>
                <c:pt idx="403">
                  <c:v>8.4985050489681767E-3</c:v>
                </c:pt>
                <c:pt idx="404">
                  <c:v>8.5040699155368455E-3</c:v>
                </c:pt>
                <c:pt idx="405">
                  <c:v>8.1954331936107839E-3</c:v>
                </c:pt>
                <c:pt idx="406">
                  <c:v>8.2733699488406701E-3</c:v>
                </c:pt>
                <c:pt idx="407">
                  <c:v>8.574115916434779E-3</c:v>
                </c:pt>
                <c:pt idx="408">
                  <c:v>8.3675734551132298E-3</c:v>
                </c:pt>
                <c:pt idx="409">
                  <c:v>8.281367750697698E-3</c:v>
                </c:pt>
                <c:pt idx="410">
                  <c:v>8.5654916669817768E-3</c:v>
                </c:pt>
                <c:pt idx="411">
                  <c:v>8.6500678899473788E-3</c:v>
                </c:pt>
                <c:pt idx="412">
                  <c:v>8.3243352303648387E-3</c:v>
                </c:pt>
                <c:pt idx="413">
                  <c:v>8.1077360220502149E-3</c:v>
                </c:pt>
                <c:pt idx="414">
                  <c:v>8.3738430435178375E-3</c:v>
                </c:pt>
                <c:pt idx="415">
                  <c:v>8.6020642697270267E-3</c:v>
                </c:pt>
                <c:pt idx="416">
                  <c:v>8.1892679845981739E-3</c:v>
                </c:pt>
                <c:pt idx="417">
                  <c:v>8.7554438829751963E-3</c:v>
                </c:pt>
                <c:pt idx="418">
                  <c:v>8.3106573673999221E-3</c:v>
                </c:pt>
                <c:pt idx="419">
                  <c:v>8.6174954116683949E-3</c:v>
                </c:pt>
                <c:pt idx="420">
                  <c:v>8.5540545813008791E-3</c:v>
                </c:pt>
                <c:pt idx="421">
                  <c:v>8.4510370409645406E-3</c:v>
                </c:pt>
                <c:pt idx="422">
                  <c:v>8.4489012071398469E-3</c:v>
                </c:pt>
                <c:pt idx="423">
                  <c:v>8.5662130927629289E-3</c:v>
                </c:pt>
                <c:pt idx="424">
                  <c:v>8.2831731846167659E-3</c:v>
                </c:pt>
                <c:pt idx="425">
                  <c:v>8.4565637573792551E-3</c:v>
                </c:pt>
                <c:pt idx="426">
                  <c:v>8.134377639716325E-3</c:v>
                </c:pt>
                <c:pt idx="427">
                  <c:v>8.4412204928178726E-3</c:v>
                </c:pt>
                <c:pt idx="428">
                  <c:v>8.3655187954907763E-3</c:v>
                </c:pt>
                <c:pt idx="429">
                  <c:v>8.3888871180030477E-3</c:v>
                </c:pt>
                <c:pt idx="430">
                  <c:v>8.402498530064112E-3</c:v>
                </c:pt>
                <c:pt idx="431">
                  <c:v>8.1551136113871981E-3</c:v>
                </c:pt>
                <c:pt idx="432">
                  <c:v>8.2693979890355717E-3</c:v>
                </c:pt>
                <c:pt idx="433">
                  <c:v>8.4313621367422507E-3</c:v>
                </c:pt>
                <c:pt idx="434">
                  <c:v>8.8835112286880027E-3</c:v>
                </c:pt>
                <c:pt idx="435">
                  <c:v>8.8919599019663259E-3</c:v>
                </c:pt>
                <c:pt idx="436">
                  <c:v>8.3164312962244642E-3</c:v>
                </c:pt>
                <c:pt idx="437">
                  <c:v>8.0968204807622731E-3</c:v>
                </c:pt>
                <c:pt idx="438">
                  <c:v>8.2904098163562607E-3</c:v>
                </c:pt>
                <c:pt idx="439">
                  <c:v>8.2745781928103331E-3</c:v>
                </c:pt>
                <c:pt idx="440">
                  <c:v>7.753006451715133E-3</c:v>
                </c:pt>
                <c:pt idx="441">
                  <c:v>8.3747392612706084E-3</c:v>
                </c:pt>
                <c:pt idx="442">
                  <c:v>8.2442405592037526E-3</c:v>
                </c:pt>
                <c:pt idx="443">
                  <c:v>8.3565260974188919E-3</c:v>
                </c:pt>
                <c:pt idx="444">
                  <c:v>8.1809075108911847E-3</c:v>
                </c:pt>
                <c:pt idx="445">
                  <c:v>8.3332762699747567E-3</c:v>
                </c:pt>
                <c:pt idx="446">
                  <c:v>8.1002219315990023E-3</c:v>
                </c:pt>
                <c:pt idx="447">
                  <c:v>8.6556476744391285E-3</c:v>
                </c:pt>
                <c:pt idx="448">
                  <c:v>8.4386118736761613E-3</c:v>
                </c:pt>
                <c:pt idx="449">
                  <c:v>8.5755661833151822E-3</c:v>
                </c:pt>
                <c:pt idx="450">
                  <c:v>8.390261590863651E-3</c:v>
                </c:pt>
                <c:pt idx="451">
                  <c:v>8.5247350025072083E-3</c:v>
                </c:pt>
                <c:pt idx="452">
                  <c:v>8.7148492550412453E-3</c:v>
                </c:pt>
                <c:pt idx="453">
                  <c:v>8.2979622423000055E-3</c:v>
                </c:pt>
                <c:pt idx="454">
                  <c:v>8.5835939058863577E-3</c:v>
                </c:pt>
                <c:pt idx="455">
                  <c:v>8.9158607252469747E-3</c:v>
                </c:pt>
                <c:pt idx="456">
                  <c:v>8.5344333325123589E-3</c:v>
                </c:pt>
                <c:pt idx="457">
                  <c:v>8.8174248719982244E-3</c:v>
                </c:pt>
                <c:pt idx="458">
                  <c:v>8.6239837702726009E-3</c:v>
                </c:pt>
                <c:pt idx="459">
                  <c:v>8.5520265960011676E-3</c:v>
                </c:pt>
                <c:pt idx="460">
                  <c:v>8.5348050434220623E-3</c:v>
                </c:pt>
                <c:pt idx="461">
                  <c:v>8.4540808019662825E-3</c:v>
                </c:pt>
                <c:pt idx="462">
                  <c:v>8.4501836453843033E-3</c:v>
                </c:pt>
                <c:pt idx="463">
                  <c:v>8.3918036252463718E-3</c:v>
                </c:pt>
                <c:pt idx="464">
                  <c:v>8.4193685031479764E-3</c:v>
                </c:pt>
                <c:pt idx="465">
                  <c:v>8.4802309677590032E-3</c:v>
                </c:pt>
                <c:pt idx="466">
                  <c:v>8.4344325641028811E-3</c:v>
                </c:pt>
                <c:pt idx="467">
                  <c:v>8.4582851186624872E-3</c:v>
                </c:pt>
                <c:pt idx="468">
                  <c:v>8.9405234153456768E-3</c:v>
                </c:pt>
                <c:pt idx="469">
                  <c:v>8.5595048054716762E-3</c:v>
                </c:pt>
                <c:pt idx="470">
                  <c:v>8.5336031714132732E-3</c:v>
                </c:pt>
                <c:pt idx="471">
                  <c:v>8.5249682971886478E-3</c:v>
                </c:pt>
                <c:pt idx="472">
                  <c:v>8.6597643928354555E-3</c:v>
                </c:pt>
                <c:pt idx="473">
                  <c:v>8.4891598628717216E-3</c:v>
                </c:pt>
                <c:pt idx="474">
                  <c:v>8.2609544824758831E-3</c:v>
                </c:pt>
                <c:pt idx="475">
                  <c:v>8.5878083644607209E-3</c:v>
                </c:pt>
                <c:pt idx="476">
                  <c:v>8.4528861336897829E-3</c:v>
                </c:pt>
                <c:pt idx="477">
                  <c:v>8.3604850837879184E-3</c:v>
                </c:pt>
                <c:pt idx="478">
                  <c:v>8.3964743617096702E-3</c:v>
                </c:pt>
                <c:pt idx="479">
                  <c:v>8.2577820124060761E-3</c:v>
                </c:pt>
                <c:pt idx="480">
                  <c:v>8.5243317039240488E-3</c:v>
                </c:pt>
                <c:pt idx="481">
                  <c:v>8.4751748880913733E-3</c:v>
                </c:pt>
                <c:pt idx="482">
                  <c:v>8.6425847347190773E-3</c:v>
                </c:pt>
                <c:pt idx="483">
                  <c:v>8.5321837515245358E-3</c:v>
                </c:pt>
                <c:pt idx="484">
                  <c:v>8.1128212398377253E-3</c:v>
                </c:pt>
                <c:pt idx="485">
                  <c:v>8.3673018835667464E-3</c:v>
                </c:pt>
                <c:pt idx="486">
                  <c:v>8.4502428501381736E-3</c:v>
                </c:pt>
                <c:pt idx="487">
                  <c:v>8.2227953796465969E-3</c:v>
                </c:pt>
                <c:pt idx="488">
                  <c:v>8.4999732670831708E-3</c:v>
                </c:pt>
                <c:pt idx="489">
                  <c:v>8.2583800312751726E-3</c:v>
                </c:pt>
                <c:pt idx="490">
                  <c:v>8.1816968428741893E-3</c:v>
                </c:pt>
                <c:pt idx="491">
                  <c:v>8.2030553409023366E-3</c:v>
                </c:pt>
                <c:pt idx="492">
                  <c:v>8.4368340746051596E-3</c:v>
                </c:pt>
                <c:pt idx="493">
                  <c:v>8.2435698016884926E-3</c:v>
                </c:pt>
                <c:pt idx="494">
                  <c:v>8.3723957924525024E-3</c:v>
                </c:pt>
                <c:pt idx="495">
                  <c:v>8.5432964426654968E-3</c:v>
                </c:pt>
                <c:pt idx="496">
                  <c:v>8.2578898058035741E-3</c:v>
                </c:pt>
                <c:pt idx="497">
                  <c:v>7.9677016848529528E-3</c:v>
                </c:pt>
                <c:pt idx="498">
                  <c:v>8.4136022126359376E-3</c:v>
                </c:pt>
                <c:pt idx="499">
                  <c:v>8.231149491785314E-3</c:v>
                </c:pt>
                <c:pt idx="500">
                  <c:v>7.9532001280238386E-3</c:v>
                </c:pt>
                <c:pt idx="501">
                  <c:v>7.8804419145343738E-3</c:v>
                </c:pt>
                <c:pt idx="502">
                  <c:v>7.8343135789639608E-3</c:v>
                </c:pt>
                <c:pt idx="503">
                  <c:v>8.4117533429161531E-3</c:v>
                </c:pt>
                <c:pt idx="504">
                  <c:v>8.6266235369767807E-3</c:v>
                </c:pt>
                <c:pt idx="505">
                  <c:v>8.6087612741848393E-3</c:v>
                </c:pt>
                <c:pt idx="506">
                  <c:v>7.9711656368363533E-3</c:v>
                </c:pt>
                <c:pt idx="507">
                  <c:v>8.0085634794263248E-3</c:v>
                </c:pt>
                <c:pt idx="508">
                  <c:v>7.9569569643470912E-3</c:v>
                </c:pt>
                <c:pt idx="509">
                  <c:v>8.3703601217337831E-3</c:v>
                </c:pt>
                <c:pt idx="510">
                  <c:v>8.6970459746408546E-3</c:v>
                </c:pt>
                <c:pt idx="511">
                  <c:v>8.5718696603484194E-3</c:v>
                </c:pt>
                <c:pt idx="512">
                  <c:v>7.9487030381341344E-3</c:v>
                </c:pt>
                <c:pt idx="513">
                  <c:v>8.7193409550024407E-3</c:v>
                </c:pt>
                <c:pt idx="514">
                  <c:v>8.68191038545299E-3</c:v>
                </c:pt>
                <c:pt idx="515">
                  <c:v>8.1607678916852805E-3</c:v>
                </c:pt>
                <c:pt idx="516">
                  <c:v>8.4003969921879352E-3</c:v>
                </c:pt>
                <c:pt idx="517">
                  <c:v>8.313242842600271E-3</c:v>
                </c:pt>
                <c:pt idx="518">
                  <c:v>8.3396614268412203E-3</c:v>
                </c:pt>
                <c:pt idx="519">
                  <c:v>8.5684045511455684E-3</c:v>
                </c:pt>
                <c:pt idx="520">
                  <c:v>8.5676898945220275E-3</c:v>
                </c:pt>
                <c:pt idx="521">
                  <c:v>7.8620210561480205E-3</c:v>
                </c:pt>
                <c:pt idx="522">
                  <c:v>8.4323332643928897E-3</c:v>
                </c:pt>
                <c:pt idx="523">
                  <c:v>8.3510006131828352E-3</c:v>
                </c:pt>
                <c:pt idx="524">
                  <c:v>8.7089574190133759E-3</c:v>
                </c:pt>
                <c:pt idx="525">
                  <c:v>8.4592562936843911E-3</c:v>
                </c:pt>
                <c:pt idx="526">
                  <c:v>7.8583338169884945E-3</c:v>
                </c:pt>
                <c:pt idx="527">
                  <c:v>8.2008867773058023E-3</c:v>
                </c:pt>
                <c:pt idx="528">
                  <c:v>8.103713294890626E-3</c:v>
                </c:pt>
                <c:pt idx="529">
                  <c:v>8.0785853812657109E-3</c:v>
                </c:pt>
                <c:pt idx="530">
                  <c:v>8.1391639743409704E-3</c:v>
                </c:pt>
                <c:pt idx="531">
                  <c:v>8.1889835829126352E-3</c:v>
                </c:pt>
                <c:pt idx="532">
                  <c:v>7.869667034900444E-3</c:v>
                </c:pt>
                <c:pt idx="533">
                  <c:v>8.1881590366149008E-3</c:v>
                </c:pt>
                <c:pt idx="534">
                  <c:v>8.5882042264817694E-3</c:v>
                </c:pt>
                <c:pt idx="535">
                  <c:v>7.9421990183004415E-3</c:v>
                </c:pt>
                <c:pt idx="536">
                  <c:v>8.3131531872593801E-3</c:v>
                </c:pt>
                <c:pt idx="537">
                  <c:v>8.3005590561993567E-3</c:v>
                </c:pt>
                <c:pt idx="538">
                  <c:v>8.2396709339098567E-3</c:v>
                </c:pt>
                <c:pt idx="539">
                  <c:v>8.4606818277899003E-3</c:v>
                </c:pt>
                <c:pt idx="540">
                  <c:v>8.1202540815475191E-3</c:v>
                </c:pt>
                <c:pt idx="541">
                  <c:v>8.5403926730801827E-3</c:v>
                </c:pt>
                <c:pt idx="542">
                  <c:v>8.5129361989224814E-3</c:v>
                </c:pt>
                <c:pt idx="543">
                  <c:v>8.577732023210171E-3</c:v>
                </c:pt>
                <c:pt idx="544">
                  <c:v>8.3385614858954692E-3</c:v>
                </c:pt>
                <c:pt idx="545">
                  <c:v>8.3733774081880021E-3</c:v>
                </c:pt>
                <c:pt idx="546">
                  <c:v>8.3651009018607114E-3</c:v>
                </c:pt>
                <c:pt idx="547">
                  <c:v>8.067822317806719E-3</c:v>
                </c:pt>
                <c:pt idx="548">
                  <c:v>8.1938261053791529E-3</c:v>
                </c:pt>
                <c:pt idx="549">
                  <c:v>8.7221388758394348E-3</c:v>
                </c:pt>
                <c:pt idx="550">
                  <c:v>8.8695769717920085E-3</c:v>
                </c:pt>
                <c:pt idx="551">
                  <c:v>8.4704043359561994E-3</c:v>
                </c:pt>
                <c:pt idx="552">
                  <c:v>8.5698735736821924E-3</c:v>
                </c:pt>
                <c:pt idx="553">
                  <c:v>8.4267709295329923E-3</c:v>
                </c:pt>
                <c:pt idx="554">
                  <c:v>8.3990253877473612E-3</c:v>
                </c:pt>
                <c:pt idx="555">
                  <c:v>8.5083282702493167E-3</c:v>
                </c:pt>
                <c:pt idx="556">
                  <c:v>8.4490034037187495E-3</c:v>
                </c:pt>
                <c:pt idx="557">
                  <c:v>8.2469873541016168E-3</c:v>
                </c:pt>
                <c:pt idx="558">
                  <c:v>9.2470961170680547E-3</c:v>
                </c:pt>
                <c:pt idx="559">
                  <c:v>9.1185268263335711E-3</c:v>
                </c:pt>
                <c:pt idx="560">
                  <c:v>8.6675081214209245E-3</c:v>
                </c:pt>
                <c:pt idx="561">
                  <c:v>9.3390340276489261E-3</c:v>
                </c:pt>
                <c:pt idx="562">
                  <c:v>9.3447775139798017E-3</c:v>
                </c:pt>
                <c:pt idx="563">
                  <c:v>8.8835640178137783E-3</c:v>
                </c:pt>
                <c:pt idx="564">
                  <c:v>8.4786788064471867E-3</c:v>
                </c:pt>
                <c:pt idx="565">
                  <c:v>7.9660141973577989E-3</c:v>
                </c:pt>
                <c:pt idx="566">
                  <c:v>8.1117662164075267E-3</c:v>
                </c:pt>
                <c:pt idx="567">
                  <c:v>8.4954972665311282E-3</c:v>
                </c:pt>
                <c:pt idx="568">
                  <c:v>9.0544941212378372E-3</c:v>
                </c:pt>
                <c:pt idx="569">
                  <c:v>8.312695901416119E-3</c:v>
                </c:pt>
                <c:pt idx="570">
                  <c:v>7.9481903199459612E-3</c:v>
                </c:pt>
                <c:pt idx="571">
                  <c:v>8.4249828104827739E-3</c:v>
                </c:pt>
                <c:pt idx="572">
                  <c:v>7.8346447829758768E-3</c:v>
                </c:pt>
                <c:pt idx="573">
                  <c:v>8.0696789759956734E-3</c:v>
                </c:pt>
                <c:pt idx="574">
                  <c:v>8.2339349947522598E-3</c:v>
                </c:pt>
                <c:pt idx="575">
                  <c:v>8.1216065599565724E-3</c:v>
                </c:pt>
                <c:pt idx="576">
                  <c:v>8.1614946030704703E-3</c:v>
                </c:pt>
              </c:numCache>
            </c:numRef>
          </c:yVal>
        </c:ser>
        <c:ser>
          <c:idx val="4"/>
          <c:order val="4"/>
          <c:tx>
            <c:v>sector 5</c:v>
          </c:tx>
          <c:spPr>
            <a:ln>
              <a:noFill/>
            </a:ln>
          </c:spPr>
          <c:marker>
            <c:symbol val="square"/>
            <c:size val="3"/>
            <c:spPr>
              <a:solidFill>
                <a:srgbClr val="FF0000"/>
              </a:solidFill>
              <a:ln>
                <a:noFill/>
              </a:ln>
            </c:spPr>
          </c:marker>
          <c:xVal>
            <c:numRef>
              <c:f>'s5'!$A$2:$A$609</c:f>
              <c:numCache>
                <c:formatCode>General</c:formatCode>
                <c:ptCount val="577"/>
                <c:pt idx="0">
                  <c:v>37658</c:v>
                </c:pt>
                <c:pt idx="1">
                  <c:v>37659</c:v>
                </c:pt>
                <c:pt idx="2">
                  <c:v>37661</c:v>
                </c:pt>
                <c:pt idx="3">
                  <c:v>37662</c:v>
                </c:pt>
                <c:pt idx="4">
                  <c:v>37664</c:v>
                </c:pt>
                <c:pt idx="5">
                  <c:v>37665</c:v>
                </c:pt>
                <c:pt idx="6">
                  <c:v>37666</c:v>
                </c:pt>
                <c:pt idx="7">
                  <c:v>37667</c:v>
                </c:pt>
                <c:pt idx="8">
                  <c:v>37670</c:v>
                </c:pt>
                <c:pt idx="9">
                  <c:v>37672</c:v>
                </c:pt>
                <c:pt idx="10">
                  <c:v>37673</c:v>
                </c:pt>
                <c:pt idx="11">
                  <c:v>37674</c:v>
                </c:pt>
                <c:pt idx="12">
                  <c:v>37675</c:v>
                </c:pt>
                <c:pt idx="13">
                  <c:v>37677</c:v>
                </c:pt>
                <c:pt idx="14">
                  <c:v>37678</c:v>
                </c:pt>
                <c:pt idx="15">
                  <c:v>37679</c:v>
                </c:pt>
                <c:pt idx="16">
                  <c:v>37680</c:v>
                </c:pt>
                <c:pt idx="17">
                  <c:v>37681</c:v>
                </c:pt>
                <c:pt idx="18">
                  <c:v>37683</c:v>
                </c:pt>
                <c:pt idx="19">
                  <c:v>37684</c:v>
                </c:pt>
                <c:pt idx="20">
                  <c:v>37685</c:v>
                </c:pt>
                <c:pt idx="21">
                  <c:v>37686</c:v>
                </c:pt>
                <c:pt idx="22">
                  <c:v>37687</c:v>
                </c:pt>
                <c:pt idx="23">
                  <c:v>37688</c:v>
                </c:pt>
                <c:pt idx="24">
                  <c:v>37689</c:v>
                </c:pt>
                <c:pt idx="25">
                  <c:v>37690</c:v>
                </c:pt>
                <c:pt idx="26">
                  <c:v>37691</c:v>
                </c:pt>
                <c:pt idx="27">
                  <c:v>37692</c:v>
                </c:pt>
                <c:pt idx="28">
                  <c:v>37693</c:v>
                </c:pt>
                <c:pt idx="29">
                  <c:v>37694</c:v>
                </c:pt>
                <c:pt idx="30">
                  <c:v>37698</c:v>
                </c:pt>
                <c:pt idx="31">
                  <c:v>37699</c:v>
                </c:pt>
                <c:pt idx="32">
                  <c:v>37700</c:v>
                </c:pt>
                <c:pt idx="33">
                  <c:v>37701</c:v>
                </c:pt>
                <c:pt idx="34">
                  <c:v>37702</c:v>
                </c:pt>
                <c:pt idx="35">
                  <c:v>37703</c:v>
                </c:pt>
                <c:pt idx="36">
                  <c:v>37704</c:v>
                </c:pt>
                <c:pt idx="37">
                  <c:v>37705</c:v>
                </c:pt>
                <c:pt idx="38">
                  <c:v>37706</c:v>
                </c:pt>
                <c:pt idx="39">
                  <c:v>37707</c:v>
                </c:pt>
                <c:pt idx="40">
                  <c:v>37708</c:v>
                </c:pt>
                <c:pt idx="41">
                  <c:v>37709</c:v>
                </c:pt>
                <c:pt idx="42">
                  <c:v>37710</c:v>
                </c:pt>
                <c:pt idx="43">
                  <c:v>37711</c:v>
                </c:pt>
                <c:pt idx="44">
                  <c:v>37712</c:v>
                </c:pt>
                <c:pt idx="45">
                  <c:v>37713</c:v>
                </c:pt>
                <c:pt idx="46">
                  <c:v>37714</c:v>
                </c:pt>
                <c:pt idx="47">
                  <c:v>37715</c:v>
                </c:pt>
                <c:pt idx="48">
                  <c:v>37716</c:v>
                </c:pt>
                <c:pt idx="49">
                  <c:v>37717</c:v>
                </c:pt>
                <c:pt idx="50">
                  <c:v>37719</c:v>
                </c:pt>
                <c:pt idx="51">
                  <c:v>37721</c:v>
                </c:pt>
                <c:pt idx="52">
                  <c:v>37722</c:v>
                </c:pt>
                <c:pt idx="53">
                  <c:v>37723</c:v>
                </c:pt>
                <c:pt idx="54">
                  <c:v>37724</c:v>
                </c:pt>
                <c:pt idx="55">
                  <c:v>37725</c:v>
                </c:pt>
                <c:pt idx="56">
                  <c:v>37726</c:v>
                </c:pt>
                <c:pt idx="57">
                  <c:v>37740</c:v>
                </c:pt>
                <c:pt idx="58">
                  <c:v>37744</c:v>
                </c:pt>
                <c:pt idx="59">
                  <c:v>37745</c:v>
                </c:pt>
                <c:pt idx="60">
                  <c:v>37746</c:v>
                </c:pt>
                <c:pt idx="61">
                  <c:v>37747</c:v>
                </c:pt>
                <c:pt idx="62">
                  <c:v>37748</c:v>
                </c:pt>
                <c:pt idx="63">
                  <c:v>37750</c:v>
                </c:pt>
                <c:pt idx="64">
                  <c:v>37753</c:v>
                </c:pt>
                <c:pt idx="65">
                  <c:v>37762</c:v>
                </c:pt>
                <c:pt idx="66">
                  <c:v>37763</c:v>
                </c:pt>
                <c:pt idx="67">
                  <c:v>37766</c:v>
                </c:pt>
                <c:pt idx="68">
                  <c:v>37767</c:v>
                </c:pt>
                <c:pt idx="69">
                  <c:v>37769</c:v>
                </c:pt>
                <c:pt idx="70">
                  <c:v>37770</c:v>
                </c:pt>
                <c:pt idx="71">
                  <c:v>37772</c:v>
                </c:pt>
                <c:pt idx="72">
                  <c:v>37773</c:v>
                </c:pt>
                <c:pt idx="73">
                  <c:v>37775</c:v>
                </c:pt>
                <c:pt idx="74">
                  <c:v>37776</c:v>
                </c:pt>
                <c:pt idx="75">
                  <c:v>37778</c:v>
                </c:pt>
                <c:pt idx="76">
                  <c:v>37780</c:v>
                </c:pt>
                <c:pt idx="77">
                  <c:v>37781</c:v>
                </c:pt>
                <c:pt idx="78">
                  <c:v>37782</c:v>
                </c:pt>
                <c:pt idx="79">
                  <c:v>37783</c:v>
                </c:pt>
                <c:pt idx="80">
                  <c:v>37784</c:v>
                </c:pt>
                <c:pt idx="81">
                  <c:v>37785</c:v>
                </c:pt>
                <c:pt idx="82">
                  <c:v>37788</c:v>
                </c:pt>
                <c:pt idx="83">
                  <c:v>37789</c:v>
                </c:pt>
                <c:pt idx="84">
                  <c:v>37790</c:v>
                </c:pt>
                <c:pt idx="85">
                  <c:v>37801</c:v>
                </c:pt>
                <c:pt idx="86">
                  <c:v>37802</c:v>
                </c:pt>
                <c:pt idx="87">
                  <c:v>37803</c:v>
                </c:pt>
                <c:pt idx="88">
                  <c:v>37804</c:v>
                </c:pt>
                <c:pt idx="89">
                  <c:v>37805</c:v>
                </c:pt>
                <c:pt idx="90">
                  <c:v>37806</c:v>
                </c:pt>
                <c:pt idx="91">
                  <c:v>37807</c:v>
                </c:pt>
                <c:pt idx="92">
                  <c:v>37808</c:v>
                </c:pt>
                <c:pt idx="93">
                  <c:v>37809</c:v>
                </c:pt>
                <c:pt idx="94">
                  <c:v>37810</c:v>
                </c:pt>
                <c:pt idx="95">
                  <c:v>37811</c:v>
                </c:pt>
                <c:pt idx="96">
                  <c:v>37812</c:v>
                </c:pt>
                <c:pt idx="97">
                  <c:v>37813</c:v>
                </c:pt>
                <c:pt idx="98">
                  <c:v>37814</c:v>
                </c:pt>
                <c:pt idx="99">
                  <c:v>37815</c:v>
                </c:pt>
                <c:pt idx="100">
                  <c:v>37816</c:v>
                </c:pt>
                <c:pt idx="101">
                  <c:v>37817</c:v>
                </c:pt>
                <c:pt idx="102">
                  <c:v>37818</c:v>
                </c:pt>
                <c:pt idx="103">
                  <c:v>37819</c:v>
                </c:pt>
                <c:pt idx="104">
                  <c:v>37820</c:v>
                </c:pt>
                <c:pt idx="105">
                  <c:v>37822</c:v>
                </c:pt>
                <c:pt idx="106">
                  <c:v>37823</c:v>
                </c:pt>
                <c:pt idx="107">
                  <c:v>37824</c:v>
                </c:pt>
                <c:pt idx="108">
                  <c:v>37825</c:v>
                </c:pt>
                <c:pt idx="109">
                  <c:v>37828</c:v>
                </c:pt>
                <c:pt idx="110">
                  <c:v>37831</c:v>
                </c:pt>
                <c:pt idx="111">
                  <c:v>37832</c:v>
                </c:pt>
                <c:pt idx="112">
                  <c:v>37833</c:v>
                </c:pt>
                <c:pt idx="113">
                  <c:v>37844</c:v>
                </c:pt>
                <c:pt idx="114">
                  <c:v>37845</c:v>
                </c:pt>
                <c:pt idx="115">
                  <c:v>37846</c:v>
                </c:pt>
                <c:pt idx="116">
                  <c:v>37847</c:v>
                </c:pt>
                <c:pt idx="117">
                  <c:v>37848</c:v>
                </c:pt>
                <c:pt idx="118">
                  <c:v>37849</c:v>
                </c:pt>
                <c:pt idx="119">
                  <c:v>37850</c:v>
                </c:pt>
                <c:pt idx="120">
                  <c:v>37851</c:v>
                </c:pt>
                <c:pt idx="121">
                  <c:v>37852</c:v>
                </c:pt>
                <c:pt idx="122">
                  <c:v>38046</c:v>
                </c:pt>
                <c:pt idx="123">
                  <c:v>38047</c:v>
                </c:pt>
                <c:pt idx="124">
                  <c:v>38048</c:v>
                </c:pt>
                <c:pt idx="125">
                  <c:v>38049</c:v>
                </c:pt>
                <c:pt idx="126">
                  <c:v>38050</c:v>
                </c:pt>
                <c:pt idx="127">
                  <c:v>38051</c:v>
                </c:pt>
                <c:pt idx="128">
                  <c:v>38052</c:v>
                </c:pt>
                <c:pt idx="129">
                  <c:v>38053</c:v>
                </c:pt>
                <c:pt idx="130">
                  <c:v>38070</c:v>
                </c:pt>
                <c:pt idx="131">
                  <c:v>38071</c:v>
                </c:pt>
                <c:pt idx="132">
                  <c:v>38072</c:v>
                </c:pt>
                <c:pt idx="133">
                  <c:v>38074</c:v>
                </c:pt>
                <c:pt idx="134">
                  <c:v>38075</c:v>
                </c:pt>
                <c:pt idx="135">
                  <c:v>38076</c:v>
                </c:pt>
                <c:pt idx="136">
                  <c:v>38077</c:v>
                </c:pt>
                <c:pt idx="137">
                  <c:v>38078</c:v>
                </c:pt>
                <c:pt idx="138">
                  <c:v>38079</c:v>
                </c:pt>
                <c:pt idx="139">
                  <c:v>38080</c:v>
                </c:pt>
                <c:pt idx="140">
                  <c:v>38081</c:v>
                </c:pt>
                <c:pt idx="141">
                  <c:v>38082</c:v>
                </c:pt>
                <c:pt idx="142">
                  <c:v>38083</c:v>
                </c:pt>
                <c:pt idx="143">
                  <c:v>38084</c:v>
                </c:pt>
                <c:pt idx="144">
                  <c:v>38085</c:v>
                </c:pt>
                <c:pt idx="145">
                  <c:v>38086</c:v>
                </c:pt>
                <c:pt idx="146">
                  <c:v>38089</c:v>
                </c:pt>
                <c:pt idx="147">
                  <c:v>38090</c:v>
                </c:pt>
                <c:pt idx="148">
                  <c:v>38091</c:v>
                </c:pt>
                <c:pt idx="149">
                  <c:v>38092</c:v>
                </c:pt>
                <c:pt idx="150">
                  <c:v>38093</c:v>
                </c:pt>
                <c:pt idx="151">
                  <c:v>38094</c:v>
                </c:pt>
                <c:pt idx="152">
                  <c:v>38095</c:v>
                </c:pt>
                <c:pt idx="153">
                  <c:v>38096</c:v>
                </c:pt>
                <c:pt idx="154">
                  <c:v>38097</c:v>
                </c:pt>
                <c:pt idx="155">
                  <c:v>38098</c:v>
                </c:pt>
                <c:pt idx="156">
                  <c:v>38099</c:v>
                </c:pt>
                <c:pt idx="157">
                  <c:v>38100</c:v>
                </c:pt>
                <c:pt idx="158">
                  <c:v>38114</c:v>
                </c:pt>
                <c:pt idx="159">
                  <c:v>38117</c:v>
                </c:pt>
                <c:pt idx="160">
                  <c:v>38118</c:v>
                </c:pt>
                <c:pt idx="161">
                  <c:v>38119</c:v>
                </c:pt>
                <c:pt idx="162">
                  <c:v>38120</c:v>
                </c:pt>
                <c:pt idx="163">
                  <c:v>38121</c:v>
                </c:pt>
                <c:pt idx="164">
                  <c:v>38122</c:v>
                </c:pt>
                <c:pt idx="165">
                  <c:v>38131</c:v>
                </c:pt>
                <c:pt idx="166">
                  <c:v>38132</c:v>
                </c:pt>
                <c:pt idx="167">
                  <c:v>38133</c:v>
                </c:pt>
                <c:pt idx="168">
                  <c:v>38134</c:v>
                </c:pt>
                <c:pt idx="169">
                  <c:v>38135</c:v>
                </c:pt>
                <c:pt idx="170">
                  <c:v>38136</c:v>
                </c:pt>
                <c:pt idx="171">
                  <c:v>38137</c:v>
                </c:pt>
                <c:pt idx="172">
                  <c:v>38138</c:v>
                </c:pt>
                <c:pt idx="173">
                  <c:v>38139</c:v>
                </c:pt>
                <c:pt idx="174">
                  <c:v>38140</c:v>
                </c:pt>
                <c:pt idx="175">
                  <c:v>38141</c:v>
                </c:pt>
                <c:pt idx="176">
                  <c:v>38142</c:v>
                </c:pt>
                <c:pt idx="177">
                  <c:v>38143</c:v>
                </c:pt>
                <c:pt idx="178">
                  <c:v>38144</c:v>
                </c:pt>
                <c:pt idx="179">
                  <c:v>38146</c:v>
                </c:pt>
                <c:pt idx="180">
                  <c:v>38172</c:v>
                </c:pt>
                <c:pt idx="181">
                  <c:v>38173</c:v>
                </c:pt>
                <c:pt idx="182">
                  <c:v>38174</c:v>
                </c:pt>
                <c:pt idx="183">
                  <c:v>38175</c:v>
                </c:pt>
                <c:pt idx="184">
                  <c:v>38176</c:v>
                </c:pt>
                <c:pt idx="185">
                  <c:v>38177</c:v>
                </c:pt>
                <c:pt idx="186">
                  <c:v>38182</c:v>
                </c:pt>
                <c:pt idx="187">
                  <c:v>38183</c:v>
                </c:pt>
                <c:pt idx="188">
                  <c:v>38184</c:v>
                </c:pt>
                <c:pt idx="189">
                  <c:v>38185</c:v>
                </c:pt>
                <c:pt idx="190">
                  <c:v>38186</c:v>
                </c:pt>
                <c:pt idx="191">
                  <c:v>38187</c:v>
                </c:pt>
                <c:pt idx="192">
                  <c:v>38188</c:v>
                </c:pt>
                <c:pt idx="193">
                  <c:v>38189</c:v>
                </c:pt>
                <c:pt idx="194">
                  <c:v>38190</c:v>
                </c:pt>
                <c:pt idx="195">
                  <c:v>38191</c:v>
                </c:pt>
                <c:pt idx="196">
                  <c:v>38192</c:v>
                </c:pt>
                <c:pt idx="197">
                  <c:v>38194</c:v>
                </c:pt>
                <c:pt idx="198">
                  <c:v>38195</c:v>
                </c:pt>
                <c:pt idx="199">
                  <c:v>38196</c:v>
                </c:pt>
                <c:pt idx="200">
                  <c:v>38197</c:v>
                </c:pt>
                <c:pt idx="201">
                  <c:v>38198</c:v>
                </c:pt>
                <c:pt idx="202">
                  <c:v>38199</c:v>
                </c:pt>
                <c:pt idx="203">
                  <c:v>38200</c:v>
                </c:pt>
                <c:pt idx="204">
                  <c:v>38201</c:v>
                </c:pt>
                <c:pt idx="205">
                  <c:v>38203</c:v>
                </c:pt>
                <c:pt idx="206">
                  <c:v>38204</c:v>
                </c:pt>
                <c:pt idx="207">
                  <c:v>38205</c:v>
                </c:pt>
                <c:pt idx="208">
                  <c:v>38206</c:v>
                </c:pt>
                <c:pt idx="209">
                  <c:v>38207</c:v>
                </c:pt>
                <c:pt idx="210">
                  <c:v>38208</c:v>
                </c:pt>
                <c:pt idx="211">
                  <c:v>38209</c:v>
                </c:pt>
                <c:pt idx="212">
                  <c:v>38210</c:v>
                </c:pt>
                <c:pt idx="213">
                  <c:v>38211</c:v>
                </c:pt>
                <c:pt idx="214">
                  <c:v>38212</c:v>
                </c:pt>
                <c:pt idx="215">
                  <c:v>38213</c:v>
                </c:pt>
                <c:pt idx="216">
                  <c:v>38214</c:v>
                </c:pt>
                <c:pt idx="217">
                  <c:v>38215</c:v>
                </c:pt>
                <c:pt idx="218">
                  <c:v>38216</c:v>
                </c:pt>
                <c:pt idx="219">
                  <c:v>38217</c:v>
                </c:pt>
                <c:pt idx="220">
                  <c:v>38218</c:v>
                </c:pt>
                <c:pt idx="221">
                  <c:v>38219</c:v>
                </c:pt>
                <c:pt idx="222">
                  <c:v>38220</c:v>
                </c:pt>
                <c:pt idx="223">
                  <c:v>38221</c:v>
                </c:pt>
                <c:pt idx="224">
                  <c:v>38222</c:v>
                </c:pt>
                <c:pt idx="225">
                  <c:v>38223</c:v>
                </c:pt>
                <c:pt idx="226">
                  <c:v>38225</c:v>
                </c:pt>
                <c:pt idx="227">
                  <c:v>38226</c:v>
                </c:pt>
                <c:pt idx="228">
                  <c:v>38265</c:v>
                </c:pt>
                <c:pt idx="229">
                  <c:v>38266</c:v>
                </c:pt>
                <c:pt idx="230">
                  <c:v>38268</c:v>
                </c:pt>
                <c:pt idx="231">
                  <c:v>38271</c:v>
                </c:pt>
                <c:pt idx="232">
                  <c:v>38272</c:v>
                </c:pt>
                <c:pt idx="233">
                  <c:v>38273</c:v>
                </c:pt>
                <c:pt idx="234">
                  <c:v>38274</c:v>
                </c:pt>
                <c:pt idx="235">
                  <c:v>38275</c:v>
                </c:pt>
                <c:pt idx="236">
                  <c:v>38276</c:v>
                </c:pt>
                <c:pt idx="237">
                  <c:v>38277</c:v>
                </c:pt>
                <c:pt idx="238">
                  <c:v>38278</c:v>
                </c:pt>
                <c:pt idx="239">
                  <c:v>38283</c:v>
                </c:pt>
                <c:pt idx="240">
                  <c:v>38284</c:v>
                </c:pt>
                <c:pt idx="241">
                  <c:v>38285</c:v>
                </c:pt>
                <c:pt idx="242">
                  <c:v>38286</c:v>
                </c:pt>
                <c:pt idx="243">
                  <c:v>38288</c:v>
                </c:pt>
                <c:pt idx="244">
                  <c:v>38289</c:v>
                </c:pt>
                <c:pt idx="245">
                  <c:v>38290</c:v>
                </c:pt>
                <c:pt idx="246">
                  <c:v>38300</c:v>
                </c:pt>
                <c:pt idx="247">
                  <c:v>38301</c:v>
                </c:pt>
                <c:pt idx="248">
                  <c:v>38302</c:v>
                </c:pt>
                <c:pt idx="249">
                  <c:v>38304</c:v>
                </c:pt>
                <c:pt idx="250">
                  <c:v>38305</c:v>
                </c:pt>
                <c:pt idx="251">
                  <c:v>38306</c:v>
                </c:pt>
                <c:pt idx="252">
                  <c:v>38307</c:v>
                </c:pt>
                <c:pt idx="253">
                  <c:v>38309</c:v>
                </c:pt>
                <c:pt idx="254">
                  <c:v>38310</c:v>
                </c:pt>
                <c:pt idx="255">
                  <c:v>38312</c:v>
                </c:pt>
                <c:pt idx="256">
                  <c:v>38313</c:v>
                </c:pt>
                <c:pt idx="257">
                  <c:v>38314</c:v>
                </c:pt>
                <c:pt idx="258">
                  <c:v>38315</c:v>
                </c:pt>
                <c:pt idx="259">
                  <c:v>38317</c:v>
                </c:pt>
                <c:pt idx="260">
                  <c:v>38318</c:v>
                </c:pt>
                <c:pt idx="261">
                  <c:v>38320</c:v>
                </c:pt>
                <c:pt idx="262">
                  <c:v>38322</c:v>
                </c:pt>
                <c:pt idx="263">
                  <c:v>38328</c:v>
                </c:pt>
                <c:pt idx="264">
                  <c:v>38331</c:v>
                </c:pt>
                <c:pt idx="265">
                  <c:v>38337</c:v>
                </c:pt>
                <c:pt idx="266">
                  <c:v>38338</c:v>
                </c:pt>
                <c:pt idx="267">
                  <c:v>38341</c:v>
                </c:pt>
                <c:pt idx="268">
                  <c:v>38342</c:v>
                </c:pt>
                <c:pt idx="269">
                  <c:v>38344</c:v>
                </c:pt>
                <c:pt idx="270">
                  <c:v>38346</c:v>
                </c:pt>
                <c:pt idx="271">
                  <c:v>38347</c:v>
                </c:pt>
                <c:pt idx="272">
                  <c:v>38350</c:v>
                </c:pt>
                <c:pt idx="273">
                  <c:v>38351</c:v>
                </c:pt>
                <c:pt idx="274">
                  <c:v>38353</c:v>
                </c:pt>
                <c:pt idx="275">
                  <c:v>38354</c:v>
                </c:pt>
                <c:pt idx="276">
                  <c:v>38355</c:v>
                </c:pt>
                <c:pt idx="277">
                  <c:v>38356</c:v>
                </c:pt>
                <c:pt idx="278">
                  <c:v>38359</c:v>
                </c:pt>
                <c:pt idx="279">
                  <c:v>38360</c:v>
                </c:pt>
                <c:pt idx="280">
                  <c:v>38364</c:v>
                </c:pt>
                <c:pt idx="281">
                  <c:v>38365</c:v>
                </c:pt>
                <c:pt idx="282">
                  <c:v>38378</c:v>
                </c:pt>
                <c:pt idx="283">
                  <c:v>38379</c:v>
                </c:pt>
                <c:pt idx="284">
                  <c:v>38380</c:v>
                </c:pt>
                <c:pt idx="285">
                  <c:v>38381</c:v>
                </c:pt>
                <c:pt idx="286">
                  <c:v>38382</c:v>
                </c:pt>
                <c:pt idx="287">
                  <c:v>38383</c:v>
                </c:pt>
                <c:pt idx="288">
                  <c:v>38384</c:v>
                </c:pt>
                <c:pt idx="289">
                  <c:v>38385</c:v>
                </c:pt>
                <c:pt idx="290">
                  <c:v>38387</c:v>
                </c:pt>
                <c:pt idx="291">
                  <c:v>38388</c:v>
                </c:pt>
                <c:pt idx="292">
                  <c:v>38389</c:v>
                </c:pt>
                <c:pt idx="293">
                  <c:v>38390</c:v>
                </c:pt>
                <c:pt idx="294">
                  <c:v>38391</c:v>
                </c:pt>
                <c:pt idx="295">
                  <c:v>38392</c:v>
                </c:pt>
                <c:pt idx="296">
                  <c:v>38393</c:v>
                </c:pt>
                <c:pt idx="297">
                  <c:v>38394</c:v>
                </c:pt>
                <c:pt idx="298">
                  <c:v>38395</c:v>
                </c:pt>
                <c:pt idx="299">
                  <c:v>38396</c:v>
                </c:pt>
                <c:pt idx="300">
                  <c:v>38397</c:v>
                </c:pt>
                <c:pt idx="301">
                  <c:v>38398</c:v>
                </c:pt>
                <c:pt idx="302">
                  <c:v>38399</c:v>
                </c:pt>
                <c:pt idx="303">
                  <c:v>38400</c:v>
                </c:pt>
                <c:pt idx="304">
                  <c:v>38401</c:v>
                </c:pt>
                <c:pt idx="305">
                  <c:v>38402</c:v>
                </c:pt>
                <c:pt idx="306">
                  <c:v>38403</c:v>
                </c:pt>
                <c:pt idx="307">
                  <c:v>38404</c:v>
                </c:pt>
                <c:pt idx="308">
                  <c:v>38405</c:v>
                </c:pt>
                <c:pt idx="309">
                  <c:v>38408</c:v>
                </c:pt>
                <c:pt idx="310">
                  <c:v>38409</c:v>
                </c:pt>
                <c:pt idx="311">
                  <c:v>38410</c:v>
                </c:pt>
                <c:pt idx="312">
                  <c:v>38411</c:v>
                </c:pt>
                <c:pt idx="313">
                  <c:v>38412</c:v>
                </c:pt>
                <c:pt idx="314">
                  <c:v>38415</c:v>
                </c:pt>
                <c:pt idx="315">
                  <c:v>38417</c:v>
                </c:pt>
                <c:pt idx="316">
                  <c:v>38418</c:v>
                </c:pt>
                <c:pt idx="317">
                  <c:v>38419</c:v>
                </c:pt>
                <c:pt idx="318">
                  <c:v>38420</c:v>
                </c:pt>
                <c:pt idx="319">
                  <c:v>38421</c:v>
                </c:pt>
                <c:pt idx="320">
                  <c:v>38422</c:v>
                </c:pt>
                <c:pt idx="321">
                  <c:v>38423</c:v>
                </c:pt>
                <c:pt idx="322">
                  <c:v>38430</c:v>
                </c:pt>
                <c:pt idx="323">
                  <c:v>38431</c:v>
                </c:pt>
                <c:pt idx="324">
                  <c:v>38432</c:v>
                </c:pt>
                <c:pt idx="325">
                  <c:v>38433</c:v>
                </c:pt>
                <c:pt idx="326">
                  <c:v>38434</c:v>
                </c:pt>
                <c:pt idx="327">
                  <c:v>38435</c:v>
                </c:pt>
                <c:pt idx="328">
                  <c:v>38436</c:v>
                </c:pt>
                <c:pt idx="329">
                  <c:v>38437</c:v>
                </c:pt>
                <c:pt idx="330">
                  <c:v>38438</c:v>
                </c:pt>
                <c:pt idx="331">
                  <c:v>38439</c:v>
                </c:pt>
                <c:pt idx="332">
                  <c:v>38440</c:v>
                </c:pt>
                <c:pt idx="333">
                  <c:v>38441</c:v>
                </c:pt>
                <c:pt idx="334">
                  <c:v>38443</c:v>
                </c:pt>
                <c:pt idx="335">
                  <c:v>38446</c:v>
                </c:pt>
                <c:pt idx="336">
                  <c:v>38447</c:v>
                </c:pt>
                <c:pt idx="337">
                  <c:v>38449</c:v>
                </c:pt>
                <c:pt idx="338">
                  <c:v>38450</c:v>
                </c:pt>
                <c:pt idx="339">
                  <c:v>38451</c:v>
                </c:pt>
                <c:pt idx="340">
                  <c:v>38452</c:v>
                </c:pt>
                <c:pt idx="341">
                  <c:v>38453</c:v>
                </c:pt>
                <c:pt idx="342">
                  <c:v>38454</c:v>
                </c:pt>
                <c:pt idx="343">
                  <c:v>38455</c:v>
                </c:pt>
                <c:pt idx="344">
                  <c:v>38456</c:v>
                </c:pt>
                <c:pt idx="345">
                  <c:v>38457</c:v>
                </c:pt>
                <c:pt idx="346">
                  <c:v>38458</c:v>
                </c:pt>
                <c:pt idx="347">
                  <c:v>38459</c:v>
                </c:pt>
                <c:pt idx="348">
                  <c:v>38460</c:v>
                </c:pt>
                <c:pt idx="349">
                  <c:v>38461</c:v>
                </c:pt>
                <c:pt idx="350">
                  <c:v>38462</c:v>
                </c:pt>
                <c:pt idx="351">
                  <c:v>38463</c:v>
                </c:pt>
                <c:pt idx="352">
                  <c:v>38464</c:v>
                </c:pt>
                <c:pt idx="353">
                  <c:v>38465</c:v>
                </c:pt>
                <c:pt idx="354">
                  <c:v>38466</c:v>
                </c:pt>
                <c:pt idx="355">
                  <c:v>38467</c:v>
                </c:pt>
                <c:pt idx="356">
                  <c:v>38468</c:v>
                </c:pt>
                <c:pt idx="357">
                  <c:v>38469</c:v>
                </c:pt>
                <c:pt idx="358">
                  <c:v>38470</c:v>
                </c:pt>
                <c:pt idx="359">
                  <c:v>38471</c:v>
                </c:pt>
                <c:pt idx="360">
                  <c:v>38472</c:v>
                </c:pt>
                <c:pt idx="361">
                  <c:v>38473</c:v>
                </c:pt>
                <c:pt idx="362">
                  <c:v>38474</c:v>
                </c:pt>
                <c:pt idx="363">
                  <c:v>38475</c:v>
                </c:pt>
                <c:pt idx="364">
                  <c:v>38476</c:v>
                </c:pt>
                <c:pt idx="365">
                  <c:v>38477</c:v>
                </c:pt>
                <c:pt idx="366">
                  <c:v>38479</c:v>
                </c:pt>
                <c:pt idx="367">
                  <c:v>38480</c:v>
                </c:pt>
                <c:pt idx="368">
                  <c:v>38483</c:v>
                </c:pt>
                <c:pt idx="369">
                  <c:v>38484</c:v>
                </c:pt>
                <c:pt idx="370">
                  <c:v>38485</c:v>
                </c:pt>
                <c:pt idx="371">
                  <c:v>38486</c:v>
                </c:pt>
                <c:pt idx="372">
                  <c:v>38487</c:v>
                </c:pt>
                <c:pt idx="373">
                  <c:v>38488</c:v>
                </c:pt>
                <c:pt idx="374">
                  <c:v>38489</c:v>
                </c:pt>
                <c:pt idx="375">
                  <c:v>38490</c:v>
                </c:pt>
                <c:pt idx="376">
                  <c:v>38491</c:v>
                </c:pt>
                <c:pt idx="377">
                  <c:v>38492</c:v>
                </c:pt>
                <c:pt idx="378">
                  <c:v>38493</c:v>
                </c:pt>
                <c:pt idx="379">
                  <c:v>38494</c:v>
                </c:pt>
                <c:pt idx="380">
                  <c:v>38495</c:v>
                </c:pt>
                <c:pt idx="381">
                  <c:v>38497</c:v>
                </c:pt>
                <c:pt idx="382">
                  <c:v>38498</c:v>
                </c:pt>
                <c:pt idx="383">
                  <c:v>38499</c:v>
                </c:pt>
                <c:pt idx="384">
                  <c:v>38500</c:v>
                </c:pt>
                <c:pt idx="385">
                  <c:v>38501</c:v>
                </c:pt>
                <c:pt idx="386">
                  <c:v>38507</c:v>
                </c:pt>
                <c:pt idx="387">
                  <c:v>38508</c:v>
                </c:pt>
                <c:pt idx="388">
                  <c:v>38509</c:v>
                </c:pt>
                <c:pt idx="389">
                  <c:v>38510</c:v>
                </c:pt>
                <c:pt idx="390">
                  <c:v>38511</c:v>
                </c:pt>
                <c:pt idx="391">
                  <c:v>38512</c:v>
                </c:pt>
                <c:pt idx="392">
                  <c:v>38513</c:v>
                </c:pt>
                <c:pt idx="393">
                  <c:v>38514</c:v>
                </c:pt>
                <c:pt idx="394">
                  <c:v>38515</c:v>
                </c:pt>
                <c:pt idx="395">
                  <c:v>38516</c:v>
                </c:pt>
                <c:pt idx="396">
                  <c:v>38517</c:v>
                </c:pt>
                <c:pt idx="397">
                  <c:v>38518</c:v>
                </c:pt>
                <c:pt idx="398">
                  <c:v>38519</c:v>
                </c:pt>
                <c:pt idx="399">
                  <c:v>38520</c:v>
                </c:pt>
                <c:pt idx="400">
                  <c:v>38521</c:v>
                </c:pt>
                <c:pt idx="401">
                  <c:v>38522</c:v>
                </c:pt>
                <c:pt idx="402">
                  <c:v>38523</c:v>
                </c:pt>
                <c:pt idx="403">
                  <c:v>38524</c:v>
                </c:pt>
                <c:pt idx="404">
                  <c:v>38525</c:v>
                </c:pt>
                <c:pt idx="405">
                  <c:v>38526</c:v>
                </c:pt>
                <c:pt idx="406">
                  <c:v>38527</c:v>
                </c:pt>
                <c:pt idx="407">
                  <c:v>38528</c:v>
                </c:pt>
                <c:pt idx="408">
                  <c:v>38529</c:v>
                </c:pt>
                <c:pt idx="409">
                  <c:v>38530</c:v>
                </c:pt>
                <c:pt idx="410">
                  <c:v>38531</c:v>
                </c:pt>
                <c:pt idx="411">
                  <c:v>38534</c:v>
                </c:pt>
                <c:pt idx="412">
                  <c:v>38536</c:v>
                </c:pt>
                <c:pt idx="413">
                  <c:v>38537</c:v>
                </c:pt>
                <c:pt idx="414">
                  <c:v>38538</c:v>
                </c:pt>
                <c:pt idx="415">
                  <c:v>38539</c:v>
                </c:pt>
                <c:pt idx="416">
                  <c:v>38540</c:v>
                </c:pt>
                <c:pt idx="417">
                  <c:v>38541</c:v>
                </c:pt>
                <c:pt idx="418">
                  <c:v>38542</c:v>
                </c:pt>
                <c:pt idx="419">
                  <c:v>38543</c:v>
                </c:pt>
                <c:pt idx="420">
                  <c:v>38544</c:v>
                </c:pt>
                <c:pt idx="421">
                  <c:v>38545</c:v>
                </c:pt>
                <c:pt idx="422">
                  <c:v>38548</c:v>
                </c:pt>
                <c:pt idx="423">
                  <c:v>38549</c:v>
                </c:pt>
                <c:pt idx="424">
                  <c:v>38550</c:v>
                </c:pt>
                <c:pt idx="425">
                  <c:v>38551</c:v>
                </c:pt>
                <c:pt idx="426">
                  <c:v>38552</c:v>
                </c:pt>
                <c:pt idx="427">
                  <c:v>38553</c:v>
                </c:pt>
                <c:pt idx="428">
                  <c:v>38554</c:v>
                </c:pt>
                <c:pt idx="429">
                  <c:v>38558</c:v>
                </c:pt>
                <c:pt idx="430">
                  <c:v>38559</c:v>
                </c:pt>
                <c:pt idx="431">
                  <c:v>38560</c:v>
                </c:pt>
                <c:pt idx="432">
                  <c:v>38561</c:v>
                </c:pt>
                <c:pt idx="433">
                  <c:v>38562</c:v>
                </c:pt>
                <c:pt idx="434">
                  <c:v>38563</c:v>
                </c:pt>
                <c:pt idx="435">
                  <c:v>38568</c:v>
                </c:pt>
                <c:pt idx="436">
                  <c:v>38571</c:v>
                </c:pt>
                <c:pt idx="437">
                  <c:v>38572</c:v>
                </c:pt>
                <c:pt idx="438">
                  <c:v>38573</c:v>
                </c:pt>
                <c:pt idx="439">
                  <c:v>38574</c:v>
                </c:pt>
                <c:pt idx="440">
                  <c:v>38575</c:v>
                </c:pt>
                <c:pt idx="441">
                  <c:v>38576</c:v>
                </c:pt>
                <c:pt idx="442">
                  <c:v>38577</c:v>
                </c:pt>
                <c:pt idx="443">
                  <c:v>38578</c:v>
                </c:pt>
                <c:pt idx="444">
                  <c:v>38579</c:v>
                </c:pt>
                <c:pt idx="445">
                  <c:v>38580</c:v>
                </c:pt>
                <c:pt idx="446">
                  <c:v>38581</c:v>
                </c:pt>
                <c:pt idx="447">
                  <c:v>38582</c:v>
                </c:pt>
                <c:pt idx="448">
                  <c:v>38583</c:v>
                </c:pt>
                <c:pt idx="449">
                  <c:v>38584</c:v>
                </c:pt>
                <c:pt idx="450">
                  <c:v>38585</c:v>
                </c:pt>
                <c:pt idx="451">
                  <c:v>38596</c:v>
                </c:pt>
                <c:pt idx="452">
                  <c:v>38597</c:v>
                </c:pt>
                <c:pt idx="453">
                  <c:v>38598</c:v>
                </c:pt>
                <c:pt idx="454">
                  <c:v>38600</c:v>
                </c:pt>
                <c:pt idx="455">
                  <c:v>38601</c:v>
                </c:pt>
                <c:pt idx="456">
                  <c:v>38602</c:v>
                </c:pt>
                <c:pt idx="457">
                  <c:v>38603</c:v>
                </c:pt>
                <c:pt idx="458">
                  <c:v>38604</c:v>
                </c:pt>
                <c:pt idx="459">
                  <c:v>38606</c:v>
                </c:pt>
                <c:pt idx="460">
                  <c:v>38607</c:v>
                </c:pt>
                <c:pt idx="461">
                  <c:v>38608</c:v>
                </c:pt>
                <c:pt idx="462">
                  <c:v>38609</c:v>
                </c:pt>
                <c:pt idx="463">
                  <c:v>38610</c:v>
                </c:pt>
                <c:pt idx="464">
                  <c:v>38611</c:v>
                </c:pt>
                <c:pt idx="465">
                  <c:v>38612</c:v>
                </c:pt>
                <c:pt idx="466">
                  <c:v>38613</c:v>
                </c:pt>
                <c:pt idx="467">
                  <c:v>38614</c:v>
                </c:pt>
                <c:pt idx="468">
                  <c:v>38616</c:v>
                </c:pt>
                <c:pt idx="469">
                  <c:v>38617</c:v>
                </c:pt>
                <c:pt idx="470">
                  <c:v>38618</c:v>
                </c:pt>
                <c:pt idx="471">
                  <c:v>38619</c:v>
                </c:pt>
                <c:pt idx="472">
                  <c:v>38620</c:v>
                </c:pt>
                <c:pt idx="473">
                  <c:v>38621</c:v>
                </c:pt>
                <c:pt idx="474">
                  <c:v>38622</c:v>
                </c:pt>
                <c:pt idx="475">
                  <c:v>38623</c:v>
                </c:pt>
                <c:pt idx="476">
                  <c:v>38624</c:v>
                </c:pt>
                <c:pt idx="477">
                  <c:v>38625</c:v>
                </c:pt>
                <c:pt idx="478">
                  <c:v>38626</c:v>
                </c:pt>
                <c:pt idx="479">
                  <c:v>38627</c:v>
                </c:pt>
                <c:pt idx="480">
                  <c:v>38628</c:v>
                </c:pt>
                <c:pt idx="481">
                  <c:v>38629</c:v>
                </c:pt>
                <c:pt idx="482">
                  <c:v>38630</c:v>
                </c:pt>
                <c:pt idx="483">
                  <c:v>38631</c:v>
                </c:pt>
                <c:pt idx="484">
                  <c:v>38632</c:v>
                </c:pt>
                <c:pt idx="485">
                  <c:v>38633</c:v>
                </c:pt>
                <c:pt idx="486">
                  <c:v>38634</c:v>
                </c:pt>
                <c:pt idx="487">
                  <c:v>38635</c:v>
                </c:pt>
                <c:pt idx="488">
                  <c:v>38636</c:v>
                </c:pt>
                <c:pt idx="489">
                  <c:v>38637</c:v>
                </c:pt>
                <c:pt idx="490">
                  <c:v>38638</c:v>
                </c:pt>
                <c:pt idx="491">
                  <c:v>38639</c:v>
                </c:pt>
                <c:pt idx="492">
                  <c:v>38640</c:v>
                </c:pt>
                <c:pt idx="493">
                  <c:v>38641</c:v>
                </c:pt>
                <c:pt idx="494">
                  <c:v>38642</c:v>
                </c:pt>
                <c:pt idx="495">
                  <c:v>38645</c:v>
                </c:pt>
                <c:pt idx="496">
                  <c:v>38646</c:v>
                </c:pt>
                <c:pt idx="497">
                  <c:v>38647</c:v>
                </c:pt>
                <c:pt idx="498">
                  <c:v>38648</c:v>
                </c:pt>
                <c:pt idx="499">
                  <c:v>38649</c:v>
                </c:pt>
                <c:pt idx="500">
                  <c:v>38650</c:v>
                </c:pt>
                <c:pt idx="501">
                  <c:v>38651</c:v>
                </c:pt>
                <c:pt idx="502">
                  <c:v>38652</c:v>
                </c:pt>
                <c:pt idx="503">
                  <c:v>38653</c:v>
                </c:pt>
                <c:pt idx="504">
                  <c:v>38654</c:v>
                </c:pt>
                <c:pt idx="505">
                  <c:v>38655</c:v>
                </c:pt>
                <c:pt idx="506">
                  <c:v>38656</c:v>
                </c:pt>
                <c:pt idx="507">
                  <c:v>38670</c:v>
                </c:pt>
                <c:pt idx="508">
                  <c:v>38671</c:v>
                </c:pt>
                <c:pt idx="509">
                  <c:v>38672</c:v>
                </c:pt>
                <c:pt idx="510">
                  <c:v>38673</c:v>
                </c:pt>
                <c:pt idx="511">
                  <c:v>38674</c:v>
                </c:pt>
                <c:pt idx="512">
                  <c:v>38675</c:v>
                </c:pt>
                <c:pt idx="513">
                  <c:v>38676</c:v>
                </c:pt>
                <c:pt idx="514">
                  <c:v>38677</c:v>
                </c:pt>
                <c:pt idx="515">
                  <c:v>38681</c:v>
                </c:pt>
                <c:pt idx="516">
                  <c:v>38682</c:v>
                </c:pt>
                <c:pt idx="517">
                  <c:v>38684</c:v>
                </c:pt>
                <c:pt idx="518">
                  <c:v>38685</c:v>
                </c:pt>
                <c:pt idx="519">
                  <c:v>38686</c:v>
                </c:pt>
                <c:pt idx="520">
                  <c:v>38687</c:v>
                </c:pt>
                <c:pt idx="521">
                  <c:v>38689</c:v>
                </c:pt>
                <c:pt idx="522">
                  <c:v>38690</c:v>
                </c:pt>
                <c:pt idx="523">
                  <c:v>38691</c:v>
                </c:pt>
                <c:pt idx="524">
                  <c:v>38692</c:v>
                </c:pt>
                <c:pt idx="525">
                  <c:v>38693</c:v>
                </c:pt>
                <c:pt idx="526">
                  <c:v>38694</c:v>
                </c:pt>
                <c:pt idx="527">
                  <c:v>38696</c:v>
                </c:pt>
                <c:pt idx="528">
                  <c:v>38697</c:v>
                </c:pt>
                <c:pt idx="529">
                  <c:v>38698</c:v>
                </c:pt>
                <c:pt idx="530">
                  <c:v>38699</c:v>
                </c:pt>
                <c:pt idx="531">
                  <c:v>38700</c:v>
                </c:pt>
                <c:pt idx="532">
                  <c:v>38701</c:v>
                </c:pt>
                <c:pt idx="533">
                  <c:v>38702</c:v>
                </c:pt>
                <c:pt idx="534">
                  <c:v>38703</c:v>
                </c:pt>
                <c:pt idx="535">
                  <c:v>38704</c:v>
                </c:pt>
                <c:pt idx="536">
                  <c:v>38705</c:v>
                </c:pt>
                <c:pt idx="537">
                  <c:v>38706</c:v>
                </c:pt>
                <c:pt idx="538">
                  <c:v>38707</c:v>
                </c:pt>
                <c:pt idx="539">
                  <c:v>38708</c:v>
                </c:pt>
                <c:pt idx="540">
                  <c:v>38709</c:v>
                </c:pt>
                <c:pt idx="541">
                  <c:v>38710</c:v>
                </c:pt>
                <c:pt idx="542">
                  <c:v>38711</c:v>
                </c:pt>
                <c:pt idx="543">
                  <c:v>38712</c:v>
                </c:pt>
                <c:pt idx="544">
                  <c:v>38713</c:v>
                </c:pt>
                <c:pt idx="545">
                  <c:v>38714</c:v>
                </c:pt>
                <c:pt idx="546">
                  <c:v>38715</c:v>
                </c:pt>
                <c:pt idx="547">
                  <c:v>38716</c:v>
                </c:pt>
                <c:pt idx="548">
                  <c:v>38717</c:v>
                </c:pt>
                <c:pt idx="549">
                  <c:v>38719</c:v>
                </c:pt>
                <c:pt idx="550">
                  <c:v>38720</c:v>
                </c:pt>
                <c:pt idx="551">
                  <c:v>38721</c:v>
                </c:pt>
                <c:pt idx="552">
                  <c:v>38722</c:v>
                </c:pt>
                <c:pt idx="553">
                  <c:v>38723</c:v>
                </c:pt>
                <c:pt idx="554">
                  <c:v>38724</c:v>
                </c:pt>
                <c:pt idx="555">
                  <c:v>38725</c:v>
                </c:pt>
                <c:pt idx="556">
                  <c:v>38727</c:v>
                </c:pt>
                <c:pt idx="557">
                  <c:v>38728</c:v>
                </c:pt>
                <c:pt idx="558">
                  <c:v>38729</c:v>
                </c:pt>
                <c:pt idx="559">
                  <c:v>38730</c:v>
                </c:pt>
                <c:pt idx="560">
                  <c:v>38731</c:v>
                </c:pt>
                <c:pt idx="561">
                  <c:v>38732</c:v>
                </c:pt>
                <c:pt idx="562">
                  <c:v>38733</c:v>
                </c:pt>
                <c:pt idx="563">
                  <c:v>38734</c:v>
                </c:pt>
                <c:pt idx="564">
                  <c:v>38735</c:v>
                </c:pt>
                <c:pt idx="565">
                  <c:v>38737</c:v>
                </c:pt>
                <c:pt idx="566">
                  <c:v>38738</c:v>
                </c:pt>
                <c:pt idx="567">
                  <c:v>38739</c:v>
                </c:pt>
                <c:pt idx="568">
                  <c:v>38740</c:v>
                </c:pt>
                <c:pt idx="569">
                  <c:v>38743</c:v>
                </c:pt>
                <c:pt idx="570">
                  <c:v>38744</c:v>
                </c:pt>
                <c:pt idx="571">
                  <c:v>38745</c:v>
                </c:pt>
                <c:pt idx="572">
                  <c:v>38746</c:v>
                </c:pt>
                <c:pt idx="573">
                  <c:v>38748</c:v>
                </c:pt>
                <c:pt idx="574">
                  <c:v>38749</c:v>
                </c:pt>
                <c:pt idx="575">
                  <c:v>38750</c:v>
                </c:pt>
                <c:pt idx="576">
                  <c:v>38751</c:v>
                </c:pt>
              </c:numCache>
            </c:numRef>
          </c:xVal>
          <c:yVal>
            <c:numRef>
              <c:f>'s5'!$I$2:$I$609</c:f>
              <c:numCache>
                <c:formatCode>General</c:formatCode>
                <c:ptCount val="577"/>
                <c:pt idx="0">
                  <c:v>7.7830611283795136E-3</c:v>
                </c:pt>
                <c:pt idx="1">
                  <c:v>8.3107612280634152E-3</c:v>
                </c:pt>
                <c:pt idx="2">
                  <c:v>7.9497837508909625E-3</c:v>
                </c:pt>
                <c:pt idx="3">
                  <c:v>8.5796586355838863E-3</c:v>
                </c:pt>
                <c:pt idx="4">
                  <c:v>8.4172404068158964E-3</c:v>
                </c:pt>
                <c:pt idx="5">
                  <c:v>8.143816661849974E-3</c:v>
                </c:pt>
                <c:pt idx="6">
                  <c:v>7.5861608209117463E-3</c:v>
                </c:pt>
                <c:pt idx="7">
                  <c:v>7.4225465176066246E-3</c:v>
                </c:pt>
                <c:pt idx="8">
                  <c:v>8.2559355182357085E-3</c:v>
                </c:pt>
                <c:pt idx="9">
                  <c:v>8.7731067134537676E-3</c:v>
                </c:pt>
                <c:pt idx="10">
                  <c:v>8.2240851473051723E-3</c:v>
                </c:pt>
                <c:pt idx="11">
                  <c:v>8.2201462637263092E-3</c:v>
                </c:pt>
                <c:pt idx="12">
                  <c:v>8.0456128763228343E-3</c:v>
                </c:pt>
                <c:pt idx="13">
                  <c:v>8.5097550554957338E-3</c:v>
                </c:pt>
                <c:pt idx="14">
                  <c:v>8.5004821621316867E-3</c:v>
                </c:pt>
                <c:pt idx="15">
                  <c:v>8.1680572330325024E-3</c:v>
                </c:pt>
                <c:pt idx="16">
                  <c:v>8.085534673430126E-3</c:v>
                </c:pt>
                <c:pt idx="17">
                  <c:v>7.9348450590439584E-3</c:v>
                </c:pt>
                <c:pt idx="18">
                  <c:v>8.0349954333769676E-3</c:v>
                </c:pt>
                <c:pt idx="19">
                  <c:v>8.0138136245782206E-3</c:v>
                </c:pt>
                <c:pt idx="20">
                  <c:v>7.6974602606796894E-3</c:v>
                </c:pt>
                <c:pt idx="21">
                  <c:v>8.3690511706501526E-3</c:v>
                </c:pt>
                <c:pt idx="22">
                  <c:v>7.9311126217992342E-3</c:v>
                </c:pt>
                <c:pt idx="23">
                  <c:v>8.0149546888938529E-3</c:v>
                </c:pt>
                <c:pt idx="24">
                  <c:v>8.1246980237999755E-3</c:v>
                </c:pt>
                <c:pt idx="25">
                  <c:v>7.9997932637695945E-3</c:v>
                </c:pt>
                <c:pt idx="26">
                  <c:v>8.203222560220531E-3</c:v>
                </c:pt>
                <c:pt idx="27">
                  <c:v>7.9326689212862976E-3</c:v>
                </c:pt>
                <c:pt idx="28">
                  <c:v>8.0740400998841281E-3</c:v>
                </c:pt>
                <c:pt idx="29">
                  <c:v>8.0284601152145231E-3</c:v>
                </c:pt>
                <c:pt idx="30">
                  <c:v>8.4443112855272888E-3</c:v>
                </c:pt>
                <c:pt idx="31">
                  <c:v>8.4499436572031163E-3</c:v>
                </c:pt>
                <c:pt idx="32">
                  <c:v>8.5617572627026475E-3</c:v>
                </c:pt>
                <c:pt idx="33">
                  <c:v>8.4231815148991321E-3</c:v>
                </c:pt>
                <c:pt idx="34">
                  <c:v>8.3900146764954962E-3</c:v>
                </c:pt>
                <c:pt idx="35">
                  <c:v>8.4700873969458731E-3</c:v>
                </c:pt>
                <c:pt idx="36">
                  <c:v>8.5765834281662616E-3</c:v>
                </c:pt>
                <c:pt idx="37">
                  <c:v>8.3459940095133682E-3</c:v>
                </c:pt>
                <c:pt idx="38">
                  <c:v>8.4459858795239706E-3</c:v>
                </c:pt>
                <c:pt idx="39">
                  <c:v>8.3794610999280462E-3</c:v>
                </c:pt>
                <c:pt idx="40">
                  <c:v>8.607947963626664E-3</c:v>
                </c:pt>
                <c:pt idx="41">
                  <c:v>8.375434698872631E-3</c:v>
                </c:pt>
                <c:pt idx="42">
                  <c:v>8.4819790185353249E-3</c:v>
                </c:pt>
                <c:pt idx="43">
                  <c:v>8.3465654430218833E-3</c:v>
                </c:pt>
                <c:pt idx="44">
                  <c:v>8.7032433923717994E-3</c:v>
                </c:pt>
                <c:pt idx="45">
                  <c:v>8.3816078418586237E-3</c:v>
                </c:pt>
                <c:pt idx="46">
                  <c:v>8.496932552256321E-3</c:v>
                </c:pt>
                <c:pt idx="47">
                  <c:v>8.2070034663624582E-3</c:v>
                </c:pt>
                <c:pt idx="48">
                  <c:v>8.1650432859563613E-3</c:v>
                </c:pt>
                <c:pt idx="49">
                  <c:v>8.1876899433370037E-3</c:v>
                </c:pt>
                <c:pt idx="50">
                  <c:v>8.7444774180069507E-3</c:v>
                </c:pt>
                <c:pt idx="51">
                  <c:v>8.2976698167518907E-3</c:v>
                </c:pt>
                <c:pt idx="52">
                  <c:v>8.199903510163125E-3</c:v>
                </c:pt>
                <c:pt idx="53">
                  <c:v>8.0375382189288806E-3</c:v>
                </c:pt>
                <c:pt idx="54">
                  <c:v>8.2542695966371597E-3</c:v>
                </c:pt>
                <c:pt idx="55">
                  <c:v>7.9573530986465531E-3</c:v>
                </c:pt>
                <c:pt idx="56">
                  <c:v>8.379860896864778E-3</c:v>
                </c:pt>
                <c:pt idx="57">
                  <c:v>8.4239453096027726E-3</c:v>
                </c:pt>
                <c:pt idx="58">
                  <c:v>8.099775334381755E-3</c:v>
                </c:pt>
                <c:pt idx="59">
                  <c:v>8.1162383106616193E-3</c:v>
                </c:pt>
                <c:pt idx="60">
                  <c:v>8.2023457903450201E-3</c:v>
                </c:pt>
                <c:pt idx="61">
                  <c:v>8.1394425938355105E-3</c:v>
                </c:pt>
                <c:pt idx="62">
                  <c:v>8.1215423931816876E-3</c:v>
                </c:pt>
                <c:pt idx="63">
                  <c:v>8.0099704053784686E-3</c:v>
                </c:pt>
                <c:pt idx="64">
                  <c:v>7.7820769563273478E-3</c:v>
                </c:pt>
                <c:pt idx="65">
                  <c:v>7.8266600757950326E-3</c:v>
                </c:pt>
                <c:pt idx="66">
                  <c:v>8.1547781455413894E-3</c:v>
                </c:pt>
                <c:pt idx="67">
                  <c:v>8.2251990547424041E-3</c:v>
                </c:pt>
                <c:pt idx="68">
                  <c:v>7.9155350675351559E-3</c:v>
                </c:pt>
                <c:pt idx="69">
                  <c:v>7.864323859368097E-3</c:v>
                </c:pt>
                <c:pt idx="70">
                  <c:v>8.0494532121425273E-3</c:v>
                </c:pt>
                <c:pt idx="71">
                  <c:v>7.8712552503146724E-3</c:v>
                </c:pt>
                <c:pt idx="72">
                  <c:v>7.8968107529666792E-3</c:v>
                </c:pt>
                <c:pt idx="73">
                  <c:v>7.799524160982352E-3</c:v>
                </c:pt>
                <c:pt idx="74">
                  <c:v>8.0718420334909939E-3</c:v>
                </c:pt>
                <c:pt idx="75">
                  <c:v>8.1276013630795212E-3</c:v>
                </c:pt>
                <c:pt idx="76">
                  <c:v>8.0175778572432015E-3</c:v>
                </c:pt>
                <c:pt idx="77">
                  <c:v>7.9433135511900333E-3</c:v>
                </c:pt>
                <c:pt idx="78">
                  <c:v>8.4605406687500145E-3</c:v>
                </c:pt>
                <c:pt idx="79">
                  <c:v>8.6275786102679355E-3</c:v>
                </c:pt>
                <c:pt idx="80">
                  <c:v>8.1492273983920626E-3</c:v>
                </c:pt>
                <c:pt idx="81">
                  <c:v>7.8335031256326609E-3</c:v>
                </c:pt>
                <c:pt idx="82">
                  <c:v>7.9861343266178792E-3</c:v>
                </c:pt>
                <c:pt idx="83">
                  <c:v>8.1894598137407723E-3</c:v>
                </c:pt>
                <c:pt idx="84">
                  <c:v>7.2315514476151152E-3</c:v>
                </c:pt>
                <c:pt idx="85">
                  <c:v>7.806474377589797E-3</c:v>
                </c:pt>
                <c:pt idx="86">
                  <c:v>8.1364848330632705E-3</c:v>
                </c:pt>
                <c:pt idx="87">
                  <c:v>7.9115057177199574E-3</c:v>
                </c:pt>
                <c:pt idx="88">
                  <c:v>7.9899416887814281E-3</c:v>
                </c:pt>
                <c:pt idx="89">
                  <c:v>8.159770206770901E-3</c:v>
                </c:pt>
                <c:pt idx="90">
                  <c:v>8.3256005435484171E-3</c:v>
                </c:pt>
                <c:pt idx="91">
                  <c:v>7.9326175137604416E-3</c:v>
                </c:pt>
                <c:pt idx="92">
                  <c:v>7.5967437887688892E-3</c:v>
                </c:pt>
                <c:pt idx="93">
                  <c:v>8.2314117703226105E-3</c:v>
                </c:pt>
                <c:pt idx="94">
                  <c:v>7.9531826669857579E-3</c:v>
                </c:pt>
                <c:pt idx="95">
                  <c:v>8.2458304618029388E-3</c:v>
                </c:pt>
                <c:pt idx="96">
                  <c:v>8.3076076448180894E-3</c:v>
                </c:pt>
                <c:pt idx="97">
                  <c:v>8.0441329150610207E-3</c:v>
                </c:pt>
                <c:pt idx="98">
                  <c:v>8.1057430083118272E-3</c:v>
                </c:pt>
                <c:pt idx="99">
                  <c:v>8.0014658315393523E-3</c:v>
                </c:pt>
                <c:pt idx="100">
                  <c:v>8.4088153605019287E-3</c:v>
                </c:pt>
                <c:pt idx="101">
                  <c:v>7.9694106263148434E-3</c:v>
                </c:pt>
                <c:pt idx="102">
                  <c:v>8.1576388597117237E-3</c:v>
                </c:pt>
                <c:pt idx="103">
                  <c:v>7.9791817665829327E-3</c:v>
                </c:pt>
                <c:pt idx="104">
                  <c:v>8.249329581284685E-3</c:v>
                </c:pt>
                <c:pt idx="105">
                  <c:v>8.2341476081903009E-3</c:v>
                </c:pt>
                <c:pt idx="106">
                  <c:v>8.0272978179374288E-3</c:v>
                </c:pt>
                <c:pt idx="107">
                  <c:v>8.3179283732552466E-3</c:v>
                </c:pt>
                <c:pt idx="108">
                  <c:v>7.9215176410830923E-3</c:v>
                </c:pt>
                <c:pt idx="109">
                  <c:v>7.8788146626974052E-3</c:v>
                </c:pt>
                <c:pt idx="110">
                  <c:v>8.0348755491463173E-3</c:v>
                </c:pt>
                <c:pt idx="111">
                  <c:v>7.8890414822899019E-3</c:v>
                </c:pt>
                <c:pt idx="112">
                  <c:v>8.1920921965878083E-3</c:v>
                </c:pt>
                <c:pt idx="113">
                  <c:v>7.7817626700028494E-3</c:v>
                </c:pt>
                <c:pt idx="114">
                  <c:v>7.9217878540625893E-3</c:v>
                </c:pt>
                <c:pt idx="115">
                  <c:v>7.9033082473971544E-3</c:v>
                </c:pt>
                <c:pt idx="116">
                  <c:v>7.7263631236140946E-3</c:v>
                </c:pt>
                <c:pt idx="117">
                  <c:v>7.9996253833966909E-3</c:v>
                </c:pt>
                <c:pt idx="118">
                  <c:v>7.844477859167677E-3</c:v>
                </c:pt>
                <c:pt idx="119">
                  <c:v>7.7440743773230774E-3</c:v>
                </c:pt>
                <c:pt idx="120">
                  <c:v>7.7375425564840646E-3</c:v>
                </c:pt>
                <c:pt idx="121">
                  <c:v>7.4804306590793776E-3</c:v>
                </c:pt>
                <c:pt idx="122">
                  <c:v>8.4601963723316582E-3</c:v>
                </c:pt>
                <c:pt idx="123">
                  <c:v>8.1663167666671168E-3</c:v>
                </c:pt>
                <c:pt idx="124">
                  <c:v>8.3554495893114512E-3</c:v>
                </c:pt>
                <c:pt idx="125">
                  <c:v>8.0652665577519642E-3</c:v>
                </c:pt>
                <c:pt idx="126">
                  <c:v>7.783050523509881E-3</c:v>
                </c:pt>
                <c:pt idx="127">
                  <c:v>8.3190534462678229E-3</c:v>
                </c:pt>
                <c:pt idx="128">
                  <c:v>8.1957804206825528E-3</c:v>
                </c:pt>
                <c:pt idx="129">
                  <c:v>8.1713174252704551E-3</c:v>
                </c:pt>
                <c:pt idx="130">
                  <c:v>7.8157672161511833E-3</c:v>
                </c:pt>
                <c:pt idx="131">
                  <c:v>8.0280643096112062E-3</c:v>
                </c:pt>
                <c:pt idx="132">
                  <c:v>7.9871785939644967E-3</c:v>
                </c:pt>
                <c:pt idx="133">
                  <c:v>7.8679100158729597E-3</c:v>
                </c:pt>
                <c:pt idx="134">
                  <c:v>8.2669666905730542E-3</c:v>
                </c:pt>
                <c:pt idx="135">
                  <c:v>8.0177085499426367E-3</c:v>
                </c:pt>
                <c:pt idx="136">
                  <c:v>7.7840331120165489E-3</c:v>
                </c:pt>
                <c:pt idx="137">
                  <c:v>8.1063315592467614E-3</c:v>
                </c:pt>
                <c:pt idx="138">
                  <c:v>8.1741920322063281E-3</c:v>
                </c:pt>
                <c:pt idx="139">
                  <c:v>8.1811014096317674E-3</c:v>
                </c:pt>
                <c:pt idx="140">
                  <c:v>8.3307632699778367E-3</c:v>
                </c:pt>
                <c:pt idx="141">
                  <c:v>8.2402833668644183E-3</c:v>
                </c:pt>
                <c:pt idx="142">
                  <c:v>7.9266840756296759E-3</c:v>
                </c:pt>
                <c:pt idx="143">
                  <c:v>7.9589680981780198E-3</c:v>
                </c:pt>
                <c:pt idx="144">
                  <c:v>8.1518565143472825E-3</c:v>
                </c:pt>
                <c:pt idx="145">
                  <c:v>8.1345042874537005E-3</c:v>
                </c:pt>
                <c:pt idx="146">
                  <c:v>8.1801601561256702E-3</c:v>
                </c:pt>
                <c:pt idx="147">
                  <c:v>7.7784172304826236E-3</c:v>
                </c:pt>
                <c:pt idx="148">
                  <c:v>8.048423515043996E-3</c:v>
                </c:pt>
                <c:pt idx="149">
                  <c:v>8.1601306374144891E-3</c:v>
                </c:pt>
                <c:pt idx="150">
                  <c:v>7.7637195189450394E-3</c:v>
                </c:pt>
                <c:pt idx="151">
                  <c:v>7.9505858535644392E-3</c:v>
                </c:pt>
                <c:pt idx="152">
                  <c:v>8.1349114325321263E-3</c:v>
                </c:pt>
                <c:pt idx="153">
                  <c:v>7.9048459139865503E-3</c:v>
                </c:pt>
                <c:pt idx="154">
                  <c:v>7.8989565147926238E-3</c:v>
                </c:pt>
                <c:pt idx="155">
                  <c:v>8.3343847185221465E-3</c:v>
                </c:pt>
                <c:pt idx="156">
                  <c:v>8.6651265399353781E-3</c:v>
                </c:pt>
                <c:pt idx="157">
                  <c:v>7.9975182917384723E-3</c:v>
                </c:pt>
                <c:pt idx="158">
                  <c:v>8.3653019650552791E-3</c:v>
                </c:pt>
                <c:pt idx="159">
                  <c:v>8.0879497994265324E-3</c:v>
                </c:pt>
                <c:pt idx="160">
                  <c:v>8.1642765672524445E-3</c:v>
                </c:pt>
                <c:pt idx="161">
                  <c:v>8.4471183903615764E-3</c:v>
                </c:pt>
                <c:pt idx="162">
                  <c:v>8.2099859223704209E-3</c:v>
                </c:pt>
                <c:pt idx="163">
                  <c:v>8.2696123945377748E-3</c:v>
                </c:pt>
                <c:pt idx="164">
                  <c:v>8.0707570252714547E-3</c:v>
                </c:pt>
                <c:pt idx="165">
                  <c:v>8.3359217076669767E-3</c:v>
                </c:pt>
                <c:pt idx="166">
                  <c:v>7.9766373728860848E-3</c:v>
                </c:pt>
                <c:pt idx="167">
                  <c:v>8.174335502487624E-3</c:v>
                </c:pt>
                <c:pt idx="168">
                  <c:v>8.3488458609212047E-3</c:v>
                </c:pt>
                <c:pt idx="169">
                  <c:v>7.8352598021384483E-3</c:v>
                </c:pt>
                <c:pt idx="170">
                  <c:v>8.307703096806094E-3</c:v>
                </c:pt>
                <c:pt idx="171">
                  <c:v>8.2707295620328102E-3</c:v>
                </c:pt>
                <c:pt idx="172">
                  <c:v>8.2056958310273657E-3</c:v>
                </c:pt>
                <c:pt idx="173">
                  <c:v>8.0487168113268746E-3</c:v>
                </c:pt>
                <c:pt idx="174">
                  <c:v>7.9850628740147315E-3</c:v>
                </c:pt>
                <c:pt idx="175">
                  <c:v>8.1715596665929459E-3</c:v>
                </c:pt>
                <c:pt idx="176">
                  <c:v>8.1935360190619859E-3</c:v>
                </c:pt>
                <c:pt idx="177">
                  <c:v>8.1615928896470232E-3</c:v>
                </c:pt>
                <c:pt idx="178">
                  <c:v>8.4641060978489883E-3</c:v>
                </c:pt>
                <c:pt idx="179">
                  <c:v>8.1540329860050748E-3</c:v>
                </c:pt>
                <c:pt idx="180">
                  <c:v>8.0201116774475164E-3</c:v>
                </c:pt>
                <c:pt idx="181">
                  <c:v>8.0438713870466493E-3</c:v>
                </c:pt>
                <c:pt idx="182">
                  <c:v>8.1669803110362722E-3</c:v>
                </c:pt>
                <c:pt idx="183">
                  <c:v>8.0485259129595491E-3</c:v>
                </c:pt>
                <c:pt idx="184">
                  <c:v>7.8287625461230474E-3</c:v>
                </c:pt>
                <c:pt idx="185">
                  <c:v>7.4921709250483888E-3</c:v>
                </c:pt>
                <c:pt idx="186">
                  <c:v>7.2956650278762471E-3</c:v>
                </c:pt>
                <c:pt idx="187">
                  <c:v>7.9776374096437574E-3</c:v>
                </c:pt>
                <c:pt idx="188">
                  <c:v>7.9953239278268452E-3</c:v>
                </c:pt>
                <c:pt idx="189">
                  <c:v>8.2314136336742033E-3</c:v>
                </c:pt>
                <c:pt idx="190">
                  <c:v>8.3335476112484496E-3</c:v>
                </c:pt>
                <c:pt idx="191">
                  <c:v>8.6777405401577048E-3</c:v>
                </c:pt>
                <c:pt idx="192">
                  <c:v>7.9448250020183828E-3</c:v>
                </c:pt>
                <c:pt idx="193">
                  <c:v>8.0233539367604977E-3</c:v>
                </c:pt>
                <c:pt idx="194">
                  <c:v>8.1946863552259091E-3</c:v>
                </c:pt>
                <c:pt idx="195">
                  <c:v>7.8458575107109487E-3</c:v>
                </c:pt>
                <c:pt idx="196">
                  <c:v>8.2837867338443495E-3</c:v>
                </c:pt>
                <c:pt idx="197">
                  <c:v>8.1207731847711129E-3</c:v>
                </c:pt>
                <c:pt idx="198">
                  <c:v>8.1720517041351023E-3</c:v>
                </c:pt>
                <c:pt idx="199">
                  <c:v>7.601561073998629E-3</c:v>
                </c:pt>
                <c:pt idx="200">
                  <c:v>8.1674864194415577E-3</c:v>
                </c:pt>
                <c:pt idx="201">
                  <c:v>8.0740152659080511E-3</c:v>
                </c:pt>
                <c:pt idx="202">
                  <c:v>8.2102369348385305E-3</c:v>
                </c:pt>
                <c:pt idx="203">
                  <c:v>7.9597361985473594E-3</c:v>
                </c:pt>
                <c:pt idx="204">
                  <c:v>8.261149390404357E-3</c:v>
                </c:pt>
                <c:pt idx="205">
                  <c:v>8.0189776509583133E-3</c:v>
                </c:pt>
                <c:pt idx="206">
                  <c:v>8.1897581772614244E-3</c:v>
                </c:pt>
                <c:pt idx="207">
                  <c:v>8.445586881264476E-3</c:v>
                </c:pt>
                <c:pt idx="208">
                  <c:v>7.9161934437881314E-3</c:v>
                </c:pt>
                <c:pt idx="209">
                  <c:v>8.3251223806223625E-3</c:v>
                </c:pt>
                <c:pt idx="210">
                  <c:v>7.9883638727586137E-3</c:v>
                </c:pt>
                <c:pt idx="211">
                  <c:v>8.1449682168068371E-3</c:v>
                </c:pt>
                <c:pt idx="212">
                  <c:v>7.9061890710708221E-3</c:v>
                </c:pt>
                <c:pt idx="213">
                  <c:v>7.9520437442549829E-3</c:v>
                </c:pt>
                <c:pt idx="214">
                  <c:v>8.2188193472892846E-3</c:v>
                </c:pt>
                <c:pt idx="215">
                  <c:v>8.2540337192161754E-3</c:v>
                </c:pt>
                <c:pt idx="216">
                  <c:v>7.6611235669434199E-3</c:v>
                </c:pt>
                <c:pt idx="217">
                  <c:v>7.9367510658639989E-3</c:v>
                </c:pt>
                <c:pt idx="218">
                  <c:v>8.0621574465030727E-3</c:v>
                </c:pt>
                <c:pt idx="219">
                  <c:v>8.0677026139885852E-3</c:v>
                </c:pt>
                <c:pt idx="220">
                  <c:v>7.9662221114232944E-3</c:v>
                </c:pt>
                <c:pt idx="221">
                  <c:v>7.757478831952519E-3</c:v>
                </c:pt>
                <c:pt idx="222">
                  <c:v>8.3162512449590723E-3</c:v>
                </c:pt>
                <c:pt idx="223">
                  <c:v>8.0590920661917764E-3</c:v>
                </c:pt>
                <c:pt idx="224">
                  <c:v>8.0721766384273998E-3</c:v>
                </c:pt>
                <c:pt idx="225">
                  <c:v>8.0908307086537627E-3</c:v>
                </c:pt>
                <c:pt idx="226">
                  <c:v>8.7243970927792236E-3</c:v>
                </c:pt>
                <c:pt idx="227">
                  <c:v>7.3332443301672798E-3</c:v>
                </c:pt>
                <c:pt idx="228">
                  <c:v>8.0264549053800909E-3</c:v>
                </c:pt>
                <c:pt idx="229">
                  <c:v>7.8448032893219544E-3</c:v>
                </c:pt>
                <c:pt idx="230">
                  <c:v>8.3878289320633206E-3</c:v>
                </c:pt>
                <c:pt idx="231">
                  <c:v>8.1744877601367047E-3</c:v>
                </c:pt>
                <c:pt idx="232">
                  <c:v>8.214693581169271E-3</c:v>
                </c:pt>
                <c:pt idx="233">
                  <c:v>8.3922748991954281E-3</c:v>
                </c:pt>
                <c:pt idx="234">
                  <c:v>8.3213071937357965E-3</c:v>
                </c:pt>
                <c:pt idx="235">
                  <c:v>8.2066880215724662E-3</c:v>
                </c:pt>
                <c:pt idx="236">
                  <c:v>8.3026333989448271E-3</c:v>
                </c:pt>
                <c:pt idx="237">
                  <c:v>8.0900681069277051E-3</c:v>
                </c:pt>
                <c:pt idx="238">
                  <c:v>8.1516343480058356E-3</c:v>
                </c:pt>
                <c:pt idx="239">
                  <c:v>8.4908602232944708E-3</c:v>
                </c:pt>
                <c:pt idx="240">
                  <c:v>8.4964206279178767E-3</c:v>
                </c:pt>
                <c:pt idx="241">
                  <c:v>8.2879330441095588E-3</c:v>
                </c:pt>
                <c:pt idx="242">
                  <c:v>8.3745599742624816E-3</c:v>
                </c:pt>
                <c:pt idx="243">
                  <c:v>7.9378257723198616E-3</c:v>
                </c:pt>
                <c:pt idx="244">
                  <c:v>8.2473837249300314E-3</c:v>
                </c:pt>
                <c:pt idx="245">
                  <c:v>8.0992477873003208E-3</c:v>
                </c:pt>
                <c:pt idx="246">
                  <c:v>8.4756824195700246E-3</c:v>
                </c:pt>
                <c:pt idx="247">
                  <c:v>8.132664886460474E-3</c:v>
                </c:pt>
                <c:pt idx="248">
                  <c:v>8.2818457144964927E-3</c:v>
                </c:pt>
                <c:pt idx="249">
                  <c:v>8.565218633683527E-3</c:v>
                </c:pt>
                <c:pt idx="250">
                  <c:v>8.3485762557071273E-3</c:v>
                </c:pt>
                <c:pt idx="251">
                  <c:v>8.3206073586554255E-3</c:v>
                </c:pt>
                <c:pt idx="252">
                  <c:v>8.4380214728755256E-3</c:v>
                </c:pt>
                <c:pt idx="253">
                  <c:v>8.1196915168468883E-3</c:v>
                </c:pt>
                <c:pt idx="254">
                  <c:v>8.268213914072833E-3</c:v>
                </c:pt>
                <c:pt idx="255">
                  <c:v>8.2551641170189455E-3</c:v>
                </c:pt>
                <c:pt idx="256">
                  <c:v>8.4295303095504124E-3</c:v>
                </c:pt>
                <c:pt idx="257">
                  <c:v>7.9846701940576251E-3</c:v>
                </c:pt>
                <c:pt idx="258">
                  <c:v>8.1660595502822866E-3</c:v>
                </c:pt>
                <c:pt idx="259">
                  <c:v>7.7143773121326311E-3</c:v>
                </c:pt>
                <c:pt idx="260">
                  <c:v>8.272114108047221E-3</c:v>
                </c:pt>
                <c:pt idx="261">
                  <c:v>8.318335923191195E-3</c:v>
                </c:pt>
                <c:pt idx="262">
                  <c:v>7.8224862998055207E-3</c:v>
                </c:pt>
                <c:pt idx="263">
                  <c:v>8.0876151698628281E-3</c:v>
                </c:pt>
                <c:pt idx="264">
                  <c:v>8.3153416012931771E-3</c:v>
                </c:pt>
                <c:pt idx="265">
                  <c:v>8.1411844435859242E-3</c:v>
                </c:pt>
                <c:pt idx="266">
                  <c:v>8.3710515043334526E-3</c:v>
                </c:pt>
                <c:pt idx="267">
                  <c:v>8.1897478674440739E-3</c:v>
                </c:pt>
                <c:pt idx="268">
                  <c:v>7.9022826307827837E-3</c:v>
                </c:pt>
                <c:pt idx="269">
                  <c:v>7.7343804793631394E-3</c:v>
                </c:pt>
                <c:pt idx="270">
                  <c:v>8.2161850442252493E-3</c:v>
                </c:pt>
                <c:pt idx="271">
                  <c:v>8.7079107612534519E-3</c:v>
                </c:pt>
                <c:pt idx="272">
                  <c:v>8.1340439713293508E-3</c:v>
                </c:pt>
                <c:pt idx="273">
                  <c:v>8.0929837646311238E-3</c:v>
                </c:pt>
                <c:pt idx="274">
                  <c:v>8.2196623996875703E-3</c:v>
                </c:pt>
                <c:pt idx="275">
                  <c:v>8.2675707515732048E-3</c:v>
                </c:pt>
                <c:pt idx="276">
                  <c:v>7.9740666004719102E-3</c:v>
                </c:pt>
                <c:pt idx="277">
                  <c:v>8.3229065319503342E-3</c:v>
                </c:pt>
                <c:pt idx="278">
                  <c:v>8.0827956773689025E-3</c:v>
                </c:pt>
                <c:pt idx="279">
                  <c:v>8.0473383264848455E-3</c:v>
                </c:pt>
                <c:pt idx="280">
                  <c:v>8.1909440956785557E-3</c:v>
                </c:pt>
                <c:pt idx="281">
                  <c:v>8.220828274741309E-3</c:v>
                </c:pt>
                <c:pt idx="282">
                  <c:v>8.4559840593013604E-3</c:v>
                </c:pt>
                <c:pt idx="283">
                  <c:v>8.426904742139571E-3</c:v>
                </c:pt>
                <c:pt idx="284">
                  <c:v>8.156060305090326E-3</c:v>
                </c:pt>
                <c:pt idx="285">
                  <c:v>8.2094464611395523E-3</c:v>
                </c:pt>
                <c:pt idx="286">
                  <c:v>8.1673468402783268E-3</c:v>
                </c:pt>
                <c:pt idx="287">
                  <c:v>8.2791156913261128E-3</c:v>
                </c:pt>
                <c:pt idx="288">
                  <c:v>7.9911375806734856E-3</c:v>
                </c:pt>
                <c:pt idx="289">
                  <c:v>8.5147473428333967E-3</c:v>
                </c:pt>
                <c:pt idx="290">
                  <c:v>8.1609233015975651E-3</c:v>
                </c:pt>
                <c:pt idx="291">
                  <c:v>8.344762723562129E-3</c:v>
                </c:pt>
                <c:pt idx="292">
                  <c:v>8.1206072171148645E-3</c:v>
                </c:pt>
                <c:pt idx="293">
                  <c:v>8.2074618930881704E-3</c:v>
                </c:pt>
                <c:pt idx="294">
                  <c:v>8.3926795008803338E-3</c:v>
                </c:pt>
                <c:pt idx="295">
                  <c:v>8.1272989539858467E-3</c:v>
                </c:pt>
                <c:pt idx="296">
                  <c:v>7.9256723903745122E-3</c:v>
                </c:pt>
                <c:pt idx="297">
                  <c:v>8.4266513840041638E-3</c:v>
                </c:pt>
                <c:pt idx="298">
                  <c:v>8.1460321042973564E-3</c:v>
                </c:pt>
                <c:pt idx="299">
                  <c:v>8.0150777672771279E-3</c:v>
                </c:pt>
                <c:pt idx="300">
                  <c:v>7.7763444131058335E-3</c:v>
                </c:pt>
                <c:pt idx="301">
                  <c:v>8.0906961458155503E-3</c:v>
                </c:pt>
                <c:pt idx="302">
                  <c:v>8.0572249457895248E-3</c:v>
                </c:pt>
                <c:pt idx="303">
                  <c:v>8.1610078896485055E-3</c:v>
                </c:pt>
                <c:pt idx="304">
                  <c:v>7.9564527677711359E-3</c:v>
                </c:pt>
                <c:pt idx="305">
                  <c:v>8.1404685544323591E-3</c:v>
                </c:pt>
                <c:pt idx="306">
                  <c:v>7.9819269492405562E-3</c:v>
                </c:pt>
                <c:pt idx="307">
                  <c:v>8.1403554916254714E-3</c:v>
                </c:pt>
                <c:pt idx="308">
                  <c:v>7.886991094460347E-3</c:v>
                </c:pt>
                <c:pt idx="309">
                  <c:v>7.8509912001939134E-3</c:v>
                </c:pt>
                <c:pt idx="310">
                  <c:v>8.0983182756939921E-3</c:v>
                </c:pt>
                <c:pt idx="311">
                  <c:v>8.1845930114813423E-3</c:v>
                </c:pt>
                <c:pt idx="312">
                  <c:v>7.9813195675267432E-3</c:v>
                </c:pt>
                <c:pt idx="313">
                  <c:v>8.3062749683391352E-3</c:v>
                </c:pt>
                <c:pt idx="314">
                  <c:v>7.7216323736521526E-3</c:v>
                </c:pt>
                <c:pt idx="315">
                  <c:v>7.5343962586570303E-3</c:v>
                </c:pt>
                <c:pt idx="316">
                  <c:v>8.06811192866967E-3</c:v>
                </c:pt>
                <c:pt idx="317">
                  <c:v>8.0017419236311626E-3</c:v>
                </c:pt>
                <c:pt idx="318">
                  <c:v>8.1974451310923378E-3</c:v>
                </c:pt>
                <c:pt idx="319">
                  <c:v>8.1558829250260711E-3</c:v>
                </c:pt>
                <c:pt idx="320">
                  <c:v>8.2626397745355733E-3</c:v>
                </c:pt>
                <c:pt idx="321">
                  <c:v>7.9457880856627083E-3</c:v>
                </c:pt>
                <c:pt idx="322">
                  <c:v>8.1431597186482716E-3</c:v>
                </c:pt>
                <c:pt idx="323">
                  <c:v>7.8303329107087503E-3</c:v>
                </c:pt>
                <c:pt idx="324">
                  <c:v>8.0979188450535679E-3</c:v>
                </c:pt>
                <c:pt idx="325">
                  <c:v>7.8151418577366918E-3</c:v>
                </c:pt>
                <c:pt idx="326">
                  <c:v>8.0064261515313071E-3</c:v>
                </c:pt>
                <c:pt idx="327">
                  <c:v>7.9838926979292797E-3</c:v>
                </c:pt>
                <c:pt idx="328">
                  <c:v>8.2561303583998918E-3</c:v>
                </c:pt>
                <c:pt idx="329">
                  <c:v>7.9558533923009458E-3</c:v>
                </c:pt>
                <c:pt idx="330">
                  <c:v>8.7412846428962989E-3</c:v>
                </c:pt>
                <c:pt idx="331">
                  <c:v>7.8851774792162866E-3</c:v>
                </c:pt>
                <c:pt idx="332">
                  <c:v>8.0930872206988122E-3</c:v>
                </c:pt>
                <c:pt idx="333">
                  <c:v>8.1944912408742493E-3</c:v>
                </c:pt>
                <c:pt idx="334">
                  <c:v>8.4223968359402549E-3</c:v>
                </c:pt>
                <c:pt idx="335">
                  <c:v>8.4958081457056755E-3</c:v>
                </c:pt>
                <c:pt idx="336">
                  <c:v>7.7127453672511514E-3</c:v>
                </c:pt>
                <c:pt idx="337">
                  <c:v>8.0212093377773023E-3</c:v>
                </c:pt>
                <c:pt idx="338">
                  <c:v>7.5521925510079694E-3</c:v>
                </c:pt>
                <c:pt idx="339">
                  <c:v>7.8317026348769404E-3</c:v>
                </c:pt>
                <c:pt idx="340">
                  <c:v>8.0927194723349125E-3</c:v>
                </c:pt>
                <c:pt idx="341">
                  <c:v>7.8310269006004584E-3</c:v>
                </c:pt>
                <c:pt idx="342">
                  <c:v>8.3408820887697077E-3</c:v>
                </c:pt>
                <c:pt idx="343">
                  <c:v>7.5031426853588972E-3</c:v>
                </c:pt>
                <c:pt idx="344">
                  <c:v>7.9638252817979833E-3</c:v>
                </c:pt>
                <c:pt idx="345">
                  <c:v>8.0819617340697272E-3</c:v>
                </c:pt>
                <c:pt idx="346">
                  <c:v>7.8178894926582733E-3</c:v>
                </c:pt>
                <c:pt idx="347">
                  <c:v>7.9393561609305552E-3</c:v>
                </c:pt>
                <c:pt idx="348">
                  <c:v>8.0084818346961521E-3</c:v>
                </c:pt>
                <c:pt idx="349">
                  <c:v>8.0485846363814069E-3</c:v>
                </c:pt>
                <c:pt idx="350">
                  <c:v>7.8605057872473474E-3</c:v>
                </c:pt>
                <c:pt idx="351">
                  <c:v>7.7821115976971474E-3</c:v>
                </c:pt>
                <c:pt idx="352">
                  <c:v>8.0454411380160573E-3</c:v>
                </c:pt>
                <c:pt idx="353">
                  <c:v>8.0470442050865395E-3</c:v>
                </c:pt>
                <c:pt idx="354">
                  <c:v>7.8360031735672242E-3</c:v>
                </c:pt>
                <c:pt idx="355">
                  <c:v>7.8139678067825364E-3</c:v>
                </c:pt>
                <c:pt idx="356">
                  <c:v>8.0130007786956489E-3</c:v>
                </c:pt>
                <c:pt idx="357">
                  <c:v>7.6442424476257436E-3</c:v>
                </c:pt>
                <c:pt idx="358">
                  <c:v>7.9018069944480785E-3</c:v>
                </c:pt>
                <c:pt idx="359">
                  <c:v>7.6420361113499289E-3</c:v>
                </c:pt>
                <c:pt idx="360">
                  <c:v>7.9739317196962593E-3</c:v>
                </c:pt>
                <c:pt idx="361">
                  <c:v>7.93947360704674E-3</c:v>
                </c:pt>
                <c:pt idx="362">
                  <c:v>7.7735045238024689E-3</c:v>
                </c:pt>
                <c:pt idx="363">
                  <c:v>8.0707878762633096E-3</c:v>
                </c:pt>
                <c:pt idx="364">
                  <c:v>7.7156461746980274E-3</c:v>
                </c:pt>
                <c:pt idx="365">
                  <c:v>8.1839881998407096E-3</c:v>
                </c:pt>
                <c:pt idx="366">
                  <c:v>7.8128973092469363E-3</c:v>
                </c:pt>
                <c:pt idx="367">
                  <c:v>7.8160049303858115E-3</c:v>
                </c:pt>
                <c:pt idx="368">
                  <c:v>8.0038769027624568E-3</c:v>
                </c:pt>
                <c:pt idx="369">
                  <c:v>8.5585071620556206E-3</c:v>
                </c:pt>
                <c:pt idx="370">
                  <c:v>8.0324020593961817E-3</c:v>
                </c:pt>
                <c:pt idx="371">
                  <c:v>7.9395443125794326E-3</c:v>
                </c:pt>
                <c:pt idx="372">
                  <c:v>7.9635828637211314E-3</c:v>
                </c:pt>
                <c:pt idx="373">
                  <c:v>7.6989611780076076E-3</c:v>
                </c:pt>
                <c:pt idx="374">
                  <c:v>8.0599030009885098E-3</c:v>
                </c:pt>
                <c:pt idx="375">
                  <c:v>7.657760060582143E-3</c:v>
                </c:pt>
                <c:pt idx="376">
                  <c:v>7.7716371958746937E-3</c:v>
                </c:pt>
                <c:pt idx="377">
                  <c:v>7.6431059219881298E-3</c:v>
                </c:pt>
                <c:pt idx="378">
                  <c:v>7.7555313130473046E-3</c:v>
                </c:pt>
                <c:pt idx="379">
                  <c:v>8.0310122073876111E-3</c:v>
                </c:pt>
                <c:pt idx="380">
                  <c:v>8.0896984026617661E-3</c:v>
                </c:pt>
                <c:pt idx="381">
                  <c:v>7.9652068445880981E-3</c:v>
                </c:pt>
                <c:pt idx="382">
                  <c:v>7.9132444895757843E-3</c:v>
                </c:pt>
                <c:pt idx="383">
                  <c:v>7.7837563751502236E-3</c:v>
                </c:pt>
                <c:pt idx="384">
                  <c:v>8.1442944816069729E-3</c:v>
                </c:pt>
                <c:pt idx="385">
                  <c:v>7.3114005938319619E-3</c:v>
                </c:pt>
                <c:pt idx="386">
                  <c:v>7.8214217901596394E-3</c:v>
                </c:pt>
                <c:pt idx="387">
                  <c:v>7.8677999902850484E-3</c:v>
                </c:pt>
                <c:pt idx="388">
                  <c:v>7.7501511654539607E-3</c:v>
                </c:pt>
                <c:pt idx="389">
                  <c:v>7.3962761301989378E-3</c:v>
                </c:pt>
                <c:pt idx="390">
                  <c:v>7.523292330292513E-3</c:v>
                </c:pt>
                <c:pt idx="391">
                  <c:v>7.4529906077731821E-3</c:v>
                </c:pt>
                <c:pt idx="392">
                  <c:v>7.5373504744767174E-3</c:v>
                </c:pt>
                <c:pt idx="393">
                  <c:v>6.8522559730899496E-3</c:v>
                </c:pt>
                <c:pt idx="394">
                  <c:v>7.7347664009412313E-3</c:v>
                </c:pt>
                <c:pt idx="395">
                  <c:v>7.5022371852240029E-3</c:v>
                </c:pt>
                <c:pt idx="396">
                  <c:v>7.5295051970965584E-3</c:v>
                </c:pt>
                <c:pt idx="397">
                  <c:v>7.5313414193941743E-3</c:v>
                </c:pt>
                <c:pt idx="398">
                  <c:v>7.4879783679510994E-3</c:v>
                </c:pt>
                <c:pt idx="399">
                  <c:v>7.8786590200362987E-3</c:v>
                </c:pt>
                <c:pt idx="400">
                  <c:v>7.229044781944971E-3</c:v>
                </c:pt>
                <c:pt idx="401">
                  <c:v>7.1620376441637905E-3</c:v>
                </c:pt>
                <c:pt idx="402">
                  <c:v>7.745586962930001E-3</c:v>
                </c:pt>
                <c:pt idx="403">
                  <c:v>7.3381795768293718E-3</c:v>
                </c:pt>
                <c:pt idx="404">
                  <c:v>7.2760963343721933E-3</c:v>
                </c:pt>
                <c:pt idx="405">
                  <c:v>7.4289538301795573E-3</c:v>
                </c:pt>
                <c:pt idx="406">
                  <c:v>7.0705838285608485E-3</c:v>
                </c:pt>
                <c:pt idx="407">
                  <c:v>7.4783938064897255E-3</c:v>
                </c:pt>
                <c:pt idx="408">
                  <c:v>7.4079722155040838E-3</c:v>
                </c:pt>
                <c:pt idx="409">
                  <c:v>7.3037554755939586E-3</c:v>
                </c:pt>
                <c:pt idx="410">
                  <c:v>7.6366325843578147E-3</c:v>
                </c:pt>
                <c:pt idx="411">
                  <c:v>7.1477771208484538E-3</c:v>
                </c:pt>
                <c:pt idx="412">
                  <c:v>7.3414763550733834E-3</c:v>
                </c:pt>
                <c:pt idx="413">
                  <c:v>7.9374203419371216E-3</c:v>
                </c:pt>
                <c:pt idx="414">
                  <c:v>7.6585081468016486E-3</c:v>
                </c:pt>
                <c:pt idx="415">
                  <c:v>7.4558321083731316E-3</c:v>
                </c:pt>
                <c:pt idx="416">
                  <c:v>7.6421089289900697E-3</c:v>
                </c:pt>
                <c:pt idx="417">
                  <c:v>7.6602127900792447E-3</c:v>
                </c:pt>
                <c:pt idx="418">
                  <c:v>7.4446648610675108E-3</c:v>
                </c:pt>
                <c:pt idx="419">
                  <c:v>7.5311160444099584E-3</c:v>
                </c:pt>
                <c:pt idx="420">
                  <c:v>7.7198305916578299E-3</c:v>
                </c:pt>
                <c:pt idx="421">
                  <c:v>7.54632904539529E-3</c:v>
                </c:pt>
                <c:pt idx="422">
                  <c:v>7.2938063731456696E-3</c:v>
                </c:pt>
                <c:pt idx="423">
                  <c:v>7.4157919129497242E-3</c:v>
                </c:pt>
                <c:pt idx="424">
                  <c:v>7.6217925759390097E-3</c:v>
                </c:pt>
                <c:pt idx="425">
                  <c:v>7.3264719723676276E-3</c:v>
                </c:pt>
                <c:pt idx="426">
                  <c:v>7.480251292553676E-3</c:v>
                </c:pt>
                <c:pt idx="427">
                  <c:v>7.3794317515829362E-3</c:v>
                </c:pt>
                <c:pt idx="428">
                  <c:v>7.505729363732009E-3</c:v>
                </c:pt>
                <c:pt idx="429">
                  <c:v>7.749907685728601E-3</c:v>
                </c:pt>
                <c:pt idx="430">
                  <c:v>7.6337735253247498E-3</c:v>
                </c:pt>
                <c:pt idx="431">
                  <c:v>7.2069225053795673E-3</c:v>
                </c:pt>
                <c:pt idx="432">
                  <c:v>7.5103062158747153E-3</c:v>
                </c:pt>
                <c:pt idx="433">
                  <c:v>7.6830163849603977E-3</c:v>
                </c:pt>
                <c:pt idx="434">
                  <c:v>7.423208013013256E-3</c:v>
                </c:pt>
                <c:pt idx="435">
                  <c:v>7.3177024095948543E-3</c:v>
                </c:pt>
                <c:pt idx="436">
                  <c:v>7.6121395507205243E-3</c:v>
                </c:pt>
                <c:pt idx="437">
                  <c:v>7.2422621870969206E-3</c:v>
                </c:pt>
                <c:pt idx="438">
                  <c:v>7.6926972759365038E-3</c:v>
                </c:pt>
                <c:pt idx="439">
                  <c:v>7.6171202206233614E-3</c:v>
                </c:pt>
                <c:pt idx="440">
                  <c:v>7.3625334326056892E-3</c:v>
                </c:pt>
                <c:pt idx="441">
                  <c:v>7.4466447900790921E-3</c:v>
                </c:pt>
                <c:pt idx="442">
                  <c:v>7.3402858747997563E-3</c:v>
                </c:pt>
                <c:pt idx="443">
                  <c:v>7.3529968473270545E-3</c:v>
                </c:pt>
                <c:pt idx="444">
                  <c:v>7.5573174646889583E-3</c:v>
                </c:pt>
                <c:pt idx="445">
                  <c:v>7.4643825259957559E-3</c:v>
                </c:pt>
                <c:pt idx="446">
                  <c:v>7.260270432136417E-3</c:v>
                </c:pt>
                <c:pt idx="447">
                  <c:v>7.8212866525300129E-3</c:v>
                </c:pt>
                <c:pt idx="448">
                  <c:v>7.5073846404253809E-3</c:v>
                </c:pt>
                <c:pt idx="449">
                  <c:v>7.3016967343400531E-3</c:v>
                </c:pt>
                <c:pt idx="450">
                  <c:v>7.8423900317587496E-3</c:v>
                </c:pt>
                <c:pt idx="451">
                  <c:v>7.5117160950474637E-3</c:v>
                </c:pt>
                <c:pt idx="452">
                  <c:v>7.5499449083103352E-3</c:v>
                </c:pt>
                <c:pt idx="453">
                  <c:v>7.2134760878608019E-3</c:v>
                </c:pt>
                <c:pt idx="454">
                  <c:v>7.8407454980819642E-3</c:v>
                </c:pt>
                <c:pt idx="455">
                  <c:v>7.7338942371275214E-3</c:v>
                </c:pt>
                <c:pt idx="456">
                  <c:v>8.0974104113156701E-3</c:v>
                </c:pt>
                <c:pt idx="457">
                  <c:v>7.7486460996348001E-3</c:v>
                </c:pt>
                <c:pt idx="458">
                  <c:v>7.7427907162183132E-3</c:v>
                </c:pt>
                <c:pt idx="459">
                  <c:v>7.8707007568821086E-3</c:v>
                </c:pt>
                <c:pt idx="460">
                  <c:v>7.7997212345286794E-3</c:v>
                </c:pt>
                <c:pt idx="461">
                  <c:v>7.7610161731894514E-3</c:v>
                </c:pt>
                <c:pt idx="462">
                  <c:v>7.6126103765686614E-3</c:v>
                </c:pt>
                <c:pt idx="463">
                  <c:v>7.8933259167167421E-3</c:v>
                </c:pt>
                <c:pt idx="464">
                  <c:v>7.3900544895395713E-3</c:v>
                </c:pt>
                <c:pt idx="465">
                  <c:v>7.4357199348800531E-3</c:v>
                </c:pt>
                <c:pt idx="466">
                  <c:v>7.9470272700848266E-3</c:v>
                </c:pt>
                <c:pt idx="467">
                  <c:v>7.374661402392564E-3</c:v>
                </c:pt>
                <c:pt idx="468">
                  <c:v>7.5932607465312371E-3</c:v>
                </c:pt>
                <c:pt idx="469">
                  <c:v>7.6391279446682689E-3</c:v>
                </c:pt>
                <c:pt idx="470">
                  <c:v>7.7626418906307218E-3</c:v>
                </c:pt>
                <c:pt idx="471">
                  <c:v>8.0190910575752578E-3</c:v>
                </c:pt>
                <c:pt idx="472">
                  <c:v>7.4232560239701701E-3</c:v>
                </c:pt>
                <c:pt idx="473">
                  <c:v>7.2446756944926222E-3</c:v>
                </c:pt>
                <c:pt idx="474">
                  <c:v>7.5327037628200953E-3</c:v>
                </c:pt>
                <c:pt idx="475">
                  <c:v>7.4444243275137104E-3</c:v>
                </c:pt>
                <c:pt idx="476">
                  <c:v>7.6373312906403076E-3</c:v>
                </c:pt>
                <c:pt idx="477">
                  <c:v>7.6187336936264505E-3</c:v>
                </c:pt>
                <c:pt idx="478">
                  <c:v>7.4597092348340438E-3</c:v>
                </c:pt>
                <c:pt idx="479">
                  <c:v>7.2389369533326442E-3</c:v>
                </c:pt>
                <c:pt idx="480">
                  <c:v>7.6526402336060187E-3</c:v>
                </c:pt>
                <c:pt idx="481">
                  <c:v>7.411901509554032E-3</c:v>
                </c:pt>
                <c:pt idx="482">
                  <c:v>7.4166552493803274E-3</c:v>
                </c:pt>
                <c:pt idx="483">
                  <c:v>7.4558159551783689E-3</c:v>
                </c:pt>
                <c:pt idx="484">
                  <c:v>7.1703510549412193E-3</c:v>
                </c:pt>
                <c:pt idx="485">
                  <c:v>7.3306042383010387E-3</c:v>
                </c:pt>
                <c:pt idx="486">
                  <c:v>7.3403160309431391E-3</c:v>
                </c:pt>
                <c:pt idx="487">
                  <c:v>7.6384556261849951E-3</c:v>
                </c:pt>
                <c:pt idx="488">
                  <c:v>7.4288070983392412E-3</c:v>
                </c:pt>
                <c:pt idx="489">
                  <c:v>7.5781180847121592E-3</c:v>
                </c:pt>
                <c:pt idx="490">
                  <c:v>7.4642542045036927E-3</c:v>
                </c:pt>
                <c:pt idx="491">
                  <c:v>7.3576518919204531E-3</c:v>
                </c:pt>
                <c:pt idx="492">
                  <c:v>7.3162805727206882E-3</c:v>
                </c:pt>
                <c:pt idx="493">
                  <c:v>7.2152838411005124E-3</c:v>
                </c:pt>
                <c:pt idx="494">
                  <c:v>7.1500260067544324E-3</c:v>
                </c:pt>
                <c:pt idx="495">
                  <c:v>7.5618211333253376E-3</c:v>
                </c:pt>
                <c:pt idx="496">
                  <c:v>7.6439650534770621E-3</c:v>
                </c:pt>
                <c:pt idx="497">
                  <c:v>7.8715397679667894E-3</c:v>
                </c:pt>
                <c:pt idx="498">
                  <c:v>7.5585184244006589E-3</c:v>
                </c:pt>
                <c:pt idx="499">
                  <c:v>7.2215568412777363E-3</c:v>
                </c:pt>
                <c:pt idx="500">
                  <c:v>7.4946288917545501E-3</c:v>
                </c:pt>
                <c:pt idx="501">
                  <c:v>7.5912513855606384E-3</c:v>
                </c:pt>
                <c:pt idx="502">
                  <c:v>7.0607278575222764E-3</c:v>
                </c:pt>
                <c:pt idx="503">
                  <c:v>7.5217230869664342E-3</c:v>
                </c:pt>
                <c:pt idx="504">
                  <c:v>7.5744801585706737E-3</c:v>
                </c:pt>
                <c:pt idx="505">
                  <c:v>7.6112000791818081E-3</c:v>
                </c:pt>
                <c:pt idx="506">
                  <c:v>7.6159690199171428E-3</c:v>
                </c:pt>
                <c:pt idx="507">
                  <c:v>7.2694218679738931E-3</c:v>
                </c:pt>
                <c:pt idx="508">
                  <c:v>7.7343027930325313E-3</c:v>
                </c:pt>
                <c:pt idx="509">
                  <c:v>7.4484074126732591E-3</c:v>
                </c:pt>
                <c:pt idx="510">
                  <c:v>7.6852174920498213E-3</c:v>
                </c:pt>
                <c:pt idx="511">
                  <c:v>8.0791329349746543E-3</c:v>
                </c:pt>
                <c:pt idx="512">
                  <c:v>7.8806102079959067E-3</c:v>
                </c:pt>
                <c:pt idx="513">
                  <c:v>7.7724441997080538E-3</c:v>
                </c:pt>
                <c:pt idx="514">
                  <c:v>7.8019870355759994E-3</c:v>
                </c:pt>
                <c:pt idx="515">
                  <c:v>7.2919235955248053E-3</c:v>
                </c:pt>
                <c:pt idx="516">
                  <c:v>7.4311204161662458E-3</c:v>
                </c:pt>
                <c:pt idx="517">
                  <c:v>7.4408370140319931E-3</c:v>
                </c:pt>
                <c:pt idx="518">
                  <c:v>7.2954711318461464E-3</c:v>
                </c:pt>
                <c:pt idx="519">
                  <c:v>7.3549958834386265E-3</c:v>
                </c:pt>
                <c:pt idx="520">
                  <c:v>7.2582176399007469E-3</c:v>
                </c:pt>
                <c:pt idx="521">
                  <c:v>7.3742804214752093E-3</c:v>
                </c:pt>
                <c:pt idx="522">
                  <c:v>6.9060586946373525E-3</c:v>
                </c:pt>
                <c:pt idx="523">
                  <c:v>7.5395508465698497E-3</c:v>
                </c:pt>
                <c:pt idx="524">
                  <c:v>7.4366044627545806E-3</c:v>
                </c:pt>
                <c:pt idx="525">
                  <c:v>7.436961847741036E-3</c:v>
                </c:pt>
                <c:pt idx="526">
                  <c:v>7.3228281052845805E-3</c:v>
                </c:pt>
                <c:pt idx="527">
                  <c:v>7.1551061201452692E-3</c:v>
                </c:pt>
                <c:pt idx="528">
                  <c:v>7.5568919331778801E-3</c:v>
                </c:pt>
                <c:pt idx="529">
                  <c:v>7.2723234015148897E-3</c:v>
                </c:pt>
                <c:pt idx="530">
                  <c:v>8.0157047455167024E-3</c:v>
                </c:pt>
                <c:pt idx="531">
                  <c:v>7.6549194362009396E-3</c:v>
                </c:pt>
                <c:pt idx="532">
                  <c:v>7.5056628919180782E-3</c:v>
                </c:pt>
                <c:pt idx="533">
                  <c:v>7.143417851719857E-3</c:v>
                </c:pt>
                <c:pt idx="534">
                  <c:v>7.3197734869797819E-3</c:v>
                </c:pt>
                <c:pt idx="535">
                  <c:v>7.2985848352939168E-3</c:v>
                </c:pt>
                <c:pt idx="536">
                  <c:v>7.1991107686784376E-3</c:v>
                </c:pt>
                <c:pt idx="537">
                  <c:v>7.8017865906562104E-3</c:v>
                </c:pt>
                <c:pt idx="538">
                  <c:v>7.6445835886830293E-3</c:v>
                </c:pt>
                <c:pt idx="539">
                  <c:v>7.516471596321312E-3</c:v>
                </c:pt>
                <c:pt idx="540">
                  <c:v>7.4390106008584041E-3</c:v>
                </c:pt>
                <c:pt idx="541">
                  <c:v>7.3355239972099535E-3</c:v>
                </c:pt>
                <c:pt idx="542">
                  <c:v>7.6826235964056544E-3</c:v>
                </c:pt>
                <c:pt idx="543">
                  <c:v>7.6054679061725739E-3</c:v>
                </c:pt>
                <c:pt idx="544">
                  <c:v>7.7024594939771535E-3</c:v>
                </c:pt>
                <c:pt idx="545">
                  <c:v>7.2341197917625789E-3</c:v>
                </c:pt>
                <c:pt idx="546">
                  <c:v>7.2904549900126205E-3</c:v>
                </c:pt>
                <c:pt idx="547">
                  <c:v>7.3521891523616731E-3</c:v>
                </c:pt>
                <c:pt idx="548">
                  <c:v>7.6371115460266469E-3</c:v>
                </c:pt>
                <c:pt idx="549">
                  <c:v>7.7500119423093462E-3</c:v>
                </c:pt>
                <c:pt idx="550">
                  <c:v>8.2023243922626898E-3</c:v>
                </c:pt>
                <c:pt idx="551">
                  <c:v>7.2618015529500122E-3</c:v>
                </c:pt>
                <c:pt idx="552">
                  <c:v>7.4208402453672584E-3</c:v>
                </c:pt>
                <c:pt idx="553">
                  <c:v>7.7322380433392443E-3</c:v>
                </c:pt>
                <c:pt idx="554">
                  <c:v>7.5286847048720695E-3</c:v>
                </c:pt>
                <c:pt idx="555">
                  <c:v>7.7678662040371483E-3</c:v>
                </c:pt>
                <c:pt idx="556">
                  <c:v>7.5454164906418875E-3</c:v>
                </c:pt>
                <c:pt idx="557">
                  <c:v>7.1739270897694029E-3</c:v>
                </c:pt>
                <c:pt idx="558">
                  <c:v>8.2954158083531366E-3</c:v>
                </c:pt>
                <c:pt idx="559">
                  <c:v>8.2312331646920717E-3</c:v>
                </c:pt>
                <c:pt idx="560">
                  <c:v>8.177539432699072E-3</c:v>
                </c:pt>
                <c:pt idx="561">
                  <c:v>8.2710553838930157E-3</c:v>
                </c:pt>
                <c:pt idx="562">
                  <c:v>8.187345761553548E-3</c:v>
                </c:pt>
                <c:pt idx="563">
                  <c:v>8.6911036799135789E-3</c:v>
                </c:pt>
                <c:pt idx="564">
                  <c:v>7.2892027886802451E-3</c:v>
                </c:pt>
                <c:pt idx="565">
                  <c:v>7.3258478045876811E-3</c:v>
                </c:pt>
                <c:pt idx="566">
                  <c:v>7.3901963145991808E-3</c:v>
                </c:pt>
                <c:pt idx="567">
                  <c:v>7.5521453115900824E-3</c:v>
                </c:pt>
                <c:pt idx="568">
                  <c:v>7.0619193631660778E-3</c:v>
                </c:pt>
                <c:pt idx="569">
                  <c:v>7.4564929279822036E-3</c:v>
                </c:pt>
                <c:pt idx="570">
                  <c:v>7.3094586869966111E-3</c:v>
                </c:pt>
                <c:pt idx="571">
                  <c:v>7.4613098049802137E-3</c:v>
                </c:pt>
                <c:pt idx="572">
                  <c:v>7.2007212424446375E-3</c:v>
                </c:pt>
                <c:pt idx="573">
                  <c:v>7.5763559202561724E-3</c:v>
                </c:pt>
                <c:pt idx="574">
                  <c:v>7.1351497505201221E-3</c:v>
                </c:pt>
                <c:pt idx="575">
                  <c:v>7.1576909913676889E-3</c:v>
                </c:pt>
                <c:pt idx="576">
                  <c:v>7.1235104836028691E-3</c:v>
                </c:pt>
              </c:numCache>
            </c:numRef>
          </c:yVal>
        </c:ser>
        <c:ser>
          <c:idx val="5"/>
          <c:order val="5"/>
          <c:tx>
            <c:v>sector 6</c:v>
          </c:tx>
          <c:spPr>
            <a:ln>
              <a:noFill/>
            </a:ln>
          </c:spPr>
          <c:marker>
            <c:symbol val="circle"/>
            <c:size val="3"/>
          </c:marker>
          <c:xVal>
            <c:numRef>
              <c:f>'s6'!$A$2:$A$609</c:f>
              <c:numCache>
                <c:formatCode>General</c:formatCode>
                <c:ptCount val="577"/>
                <c:pt idx="0">
                  <c:v>38725</c:v>
                </c:pt>
                <c:pt idx="1">
                  <c:v>38568</c:v>
                </c:pt>
                <c:pt idx="2">
                  <c:v>38187</c:v>
                </c:pt>
                <c:pt idx="3">
                  <c:v>38276</c:v>
                </c:pt>
                <c:pt idx="4">
                  <c:v>38737</c:v>
                </c:pt>
                <c:pt idx="5">
                  <c:v>38486</c:v>
                </c:pt>
                <c:pt idx="6">
                  <c:v>38542</c:v>
                </c:pt>
                <c:pt idx="7">
                  <c:v>38693</c:v>
                </c:pt>
                <c:pt idx="8">
                  <c:v>38529</c:v>
                </c:pt>
                <c:pt idx="9">
                  <c:v>38466</c:v>
                </c:pt>
                <c:pt idx="10">
                  <c:v>38531</c:v>
                </c:pt>
                <c:pt idx="11">
                  <c:v>38447</c:v>
                </c:pt>
                <c:pt idx="12">
                  <c:v>38530</c:v>
                </c:pt>
                <c:pt idx="13">
                  <c:v>38528</c:v>
                </c:pt>
                <c:pt idx="14">
                  <c:v>38550</c:v>
                </c:pt>
                <c:pt idx="15">
                  <c:v>38563</c:v>
                </c:pt>
                <c:pt idx="16">
                  <c:v>38559</c:v>
                </c:pt>
                <c:pt idx="17">
                  <c:v>38487</c:v>
                </c:pt>
                <c:pt idx="18">
                  <c:v>38446</c:v>
                </c:pt>
                <c:pt idx="19">
                  <c:v>38047</c:v>
                </c:pt>
                <c:pt idx="20">
                  <c:v>38527</c:v>
                </c:pt>
                <c:pt idx="21">
                  <c:v>38523</c:v>
                </c:pt>
                <c:pt idx="22">
                  <c:v>38462</c:v>
                </c:pt>
                <c:pt idx="23">
                  <c:v>38095</c:v>
                </c:pt>
                <c:pt idx="24">
                  <c:v>38642</c:v>
                </c:pt>
                <c:pt idx="25">
                  <c:v>38621</c:v>
                </c:pt>
                <c:pt idx="26">
                  <c:v>38520</c:v>
                </c:pt>
                <c:pt idx="27">
                  <c:v>38493</c:v>
                </c:pt>
                <c:pt idx="28">
                  <c:v>38749</c:v>
                </c:pt>
                <c:pt idx="29">
                  <c:v>38512</c:v>
                </c:pt>
                <c:pt idx="30">
                  <c:v>38452</c:v>
                </c:pt>
                <c:pt idx="31">
                  <c:v>38743</c:v>
                </c:pt>
                <c:pt idx="32">
                  <c:v>38597</c:v>
                </c:pt>
                <c:pt idx="33">
                  <c:v>38648</c:v>
                </c:pt>
                <c:pt idx="34">
                  <c:v>38549</c:v>
                </c:pt>
                <c:pt idx="35">
                  <c:v>38515</c:v>
                </c:pt>
                <c:pt idx="36">
                  <c:v>38524</c:v>
                </c:pt>
                <c:pt idx="37">
                  <c:v>38719</c:v>
                </c:pt>
                <c:pt idx="38">
                  <c:v>38519</c:v>
                </c:pt>
                <c:pt idx="39">
                  <c:v>38576</c:v>
                </c:pt>
                <c:pt idx="40">
                  <c:v>38626</c:v>
                </c:pt>
                <c:pt idx="41">
                  <c:v>38473</c:v>
                </c:pt>
                <c:pt idx="42">
                  <c:v>38647</c:v>
                </c:pt>
                <c:pt idx="43">
                  <c:v>38614</c:v>
                </c:pt>
                <c:pt idx="44">
                  <c:v>38751</c:v>
                </c:pt>
                <c:pt idx="45">
                  <c:v>38472</c:v>
                </c:pt>
                <c:pt idx="46">
                  <c:v>38572</c:v>
                </c:pt>
                <c:pt idx="47">
                  <c:v>38477</c:v>
                </c:pt>
                <c:pt idx="48">
                  <c:v>38461</c:v>
                </c:pt>
                <c:pt idx="49">
                  <c:v>38436</c:v>
                </c:pt>
                <c:pt idx="50">
                  <c:v>38610</c:v>
                </c:pt>
                <c:pt idx="51">
                  <c:v>38739</c:v>
                </c:pt>
                <c:pt idx="52">
                  <c:v>38176</c:v>
                </c:pt>
                <c:pt idx="53">
                  <c:v>38534</c:v>
                </c:pt>
                <c:pt idx="54">
                  <c:v>38637</c:v>
                </c:pt>
                <c:pt idx="55">
                  <c:v>38746</c:v>
                </c:pt>
                <c:pt idx="56">
                  <c:v>38581</c:v>
                </c:pt>
                <c:pt idx="57">
                  <c:v>37684</c:v>
                </c:pt>
                <c:pt idx="58">
                  <c:v>38630</c:v>
                </c:pt>
                <c:pt idx="59">
                  <c:v>38172</c:v>
                </c:pt>
                <c:pt idx="60">
                  <c:v>38540</c:v>
                </c:pt>
                <c:pt idx="61">
                  <c:v>38468</c:v>
                </c:pt>
                <c:pt idx="62">
                  <c:v>37852</c:v>
                </c:pt>
                <c:pt idx="63">
                  <c:v>38706</c:v>
                </c:pt>
                <c:pt idx="64">
                  <c:v>38701</c:v>
                </c:pt>
                <c:pt idx="65">
                  <c:v>38146</c:v>
                </c:pt>
                <c:pt idx="66">
                  <c:v>38539</c:v>
                </c:pt>
                <c:pt idx="67">
                  <c:v>38745</c:v>
                </c:pt>
                <c:pt idx="68">
                  <c:v>38285</c:v>
                </c:pt>
                <c:pt idx="69">
                  <c:v>38522</c:v>
                </c:pt>
                <c:pt idx="70">
                  <c:v>38459</c:v>
                </c:pt>
                <c:pt idx="71">
                  <c:v>38455</c:v>
                </c:pt>
                <c:pt idx="72">
                  <c:v>38521</c:v>
                </c:pt>
                <c:pt idx="73">
                  <c:v>38617</c:v>
                </c:pt>
                <c:pt idx="74">
                  <c:v>38705</c:v>
                </c:pt>
                <c:pt idx="75">
                  <c:v>38571</c:v>
                </c:pt>
                <c:pt idx="76">
                  <c:v>38536</c:v>
                </c:pt>
                <c:pt idx="77">
                  <c:v>38494</c:v>
                </c:pt>
                <c:pt idx="78">
                  <c:v>38625</c:v>
                </c:pt>
                <c:pt idx="79">
                  <c:v>38690</c:v>
                </c:pt>
                <c:pt idx="80">
                  <c:v>38552</c:v>
                </c:pt>
                <c:pt idx="81">
                  <c:v>38136</c:v>
                </c:pt>
                <c:pt idx="82">
                  <c:v>38525</c:v>
                </c:pt>
                <c:pt idx="83">
                  <c:v>38561</c:v>
                </c:pt>
                <c:pt idx="84">
                  <c:v>38451</c:v>
                </c:pt>
                <c:pt idx="85">
                  <c:v>38079</c:v>
                </c:pt>
                <c:pt idx="86">
                  <c:v>38707</c:v>
                </c:pt>
                <c:pt idx="87">
                  <c:v>38675</c:v>
                </c:pt>
                <c:pt idx="88">
                  <c:v>38518</c:v>
                </c:pt>
                <c:pt idx="89">
                  <c:v>38454</c:v>
                </c:pt>
                <c:pt idx="90">
                  <c:v>38490</c:v>
                </c:pt>
                <c:pt idx="91">
                  <c:v>38579</c:v>
                </c:pt>
                <c:pt idx="92">
                  <c:v>38583</c:v>
                </c:pt>
                <c:pt idx="93">
                  <c:v>38495</c:v>
                </c:pt>
                <c:pt idx="94">
                  <c:v>38501</c:v>
                </c:pt>
                <c:pt idx="95">
                  <c:v>38457</c:v>
                </c:pt>
                <c:pt idx="96">
                  <c:v>38740</c:v>
                </c:pt>
                <c:pt idx="97">
                  <c:v>38618</c:v>
                </c:pt>
                <c:pt idx="98">
                  <c:v>38711</c:v>
                </c:pt>
                <c:pt idx="99">
                  <c:v>38469</c:v>
                </c:pt>
                <c:pt idx="100">
                  <c:v>38458</c:v>
                </c:pt>
                <c:pt idx="101">
                  <c:v>38480</c:v>
                </c:pt>
                <c:pt idx="102">
                  <c:v>38390</c:v>
                </c:pt>
                <c:pt idx="103">
                  <c:v>38585</c:v>
                </c:pt>
                <c:pt idx="104">
                  <c:v>38649</c:v>
                </c:pt>
                <c:pt idx="105">
                  <c:v>38715</c:v>
                </c:pt>
                <c:pt idx="106">
                  <c:v>38491</c:v>
                </c:pt>
                <c:pt idx="107">
                  <c:v>38750</c:v>
                </c:pt>
                <c:pt idx="108">
                  <c:v>38735</c:v>
                </c:pt>
                <c:pt idx="109">
                  <c:v>38489</c:v>
                </c:pt>
                <c:pt idx="110">
                  <c:v>38608</c:v>
                </c:pt>
                <c:pt idx="111">
                  <c:v>38433</c:v>
                </c:pt>
                <c:pt idx="112">
                  <c:v>38082</c:v>
                </c:pt>
                <c:pt idx="113">
                  <c:v>38696</c:v>
                </c:pt>
                <c:pt idx="114">
                  <c:v>38274</c:v>
                </c:pt>
                <c:pt idx="115">
                  <c:v>38395</c:v>
                </c:pt>
                <c:pt idx="116">
                  <c:v>38538</c:v>
                </c:pt>
                <c:pt idx="117">
                  <c:v>38422</c:v>
                </c:pt>
                <c:pt idx="118">
                  <c:v>38465</c:v>
                </c:pt>
                <c:pt idx="119">
                  <c:v>38640</c:v>
                </c:pt>
                <c:pt idx="120">
                  <c:v>38656</c:v>
                </c:pt>
                <c:pt idx="121">
                  <c:v>38652</c:v>
                </c:pt>
                <c:pt idx="122">
                  <c:v>38748</c:v>
                </c:pt>
                <c:pt idx="123">
                  <c:v>38620</c:v>
                </c:pt>
                <c:pt idx="124">
                  <c:v>38453</c:v>
                </c:pt>
                <c:pt idx="125">
                  <c:v>38681</c:v>
                </c:pt>
                <c:pt idx="126">
                  <c:v>38689</c:v>
                </c:pt>
                <c:pt idx="127">
                  <c:v>38475</c:v>
                </c:pt>
                <c:pt idx="128">
                  <c:v>38577</c:v>
                </c:pt>
                <c:pt idx="129">
                  <c:v>38431</c:v>
                </c:pt>
                <c:pt idx="130">
                  <c:v>37680</c:v>
                </c:pt>
                <c:pt idx="131">
                  <c:v>38641</c:v>
                </c:pt>
                <c:pt idx="132">
                  <c:v>38401</c:v>
                </c:pt>
                <c:pt idx="133">
                  <c:v>38627</c:v>
                </c:pt>
                <c:pt idx="134">
                  <c:v>38497</c:v>
                </c:pt>
                <c:pt idx="135">
                  <c:v>38578</c:v>
                </c:pt>
                <c:pt idx="136">
                  <c:v>38511</c:v>
                </c:pt>
                <c:pt idx="137">
                  <c:v>38175</c:v>
                </c:pt>
                <c:pt idx="138">
                  <c:v>38485</c:v>
                </c:pt>
                <c:pt idx="139">
                  <c:v>38456</c:v>
                </c:pt>
                <c:pt idx="140">
                  <c:v>38541</c:v>
                </c:pt>
                <c:pt idx="141">
                  <c:v>38537</c:v>
                </c:pt>
                <c:pt idx="142">
                  <c:v>38712</c:v>
                </c:pt>
                <c:pt idx="143">
                  <c:v>38645</c:v>
                </c:pt>
                <c:pt idx="144">
                  <c:v>38671</c:v>
                </c:pt>
                <c:pt idx="145">
                  <c:v>38717</c:v>
                </c:pt>
                <c:pt idx="146">
                  <c:v>38628</c:v>
                </c:pt>
                <c:pt idx="147">
                  <c:v>38744</c:v>
                </c:pt>
                <c:pt idx="148">
                  <c:v>38083</c:v>
                </c:pt>
                <c:pt idx="149">
                  <c:v>38320</c:v>
                </c:pt>
                <c:pt idx="150">
                  <c:v>38684</c:v>
                </c:pt>
                <c:pt idx="151">
                  <c:v>38709</c:v>
                </c:pt>
                <c:pt idx="152">
                  <c:v>38381</c:v>
                </c:pt>
                <c:pt idx="153">
                  <c:v>38186</c:v>
                </c:pt>
                <c:pt idx="154">
                  <c:v>38562</c:v>
                </c:pt>
                <c:pt idx="155">
                  <c:v>38474</c:v>
                </c:pt>
                <c:pt idx="156">
                  <c:v>38516</c:v>
                </c:pt>
                <c:pt idx="157">
                  <c:v>38633</c:v>
                </c:pt>
                <c:pt idx="158">
                  <c:v>38699</c:v>
                </c:pt>
                <c:pt idx="159">
                  <c:v>38271</c:v>
                </c:pt>
                <c:pt idx="160">
                  <c:v>38580</c:v>
                </c:pt>
                <c:pt idx="161">
                  <c:v>38450</c:v>
                </c:pt>
                <c:pt idx="162">
                  <c:v>38708</c:v>
                </c:pt>
                <c:pt idx="163">
                  <c:v>38721</c:v>
                </c:pt>
                <c:pt idx="164">
                  <c:v>38479</c:v>
                </c:pt>
                <c:pt idx="165">
                  <c:v>38418</c:v>
                </c:pt>
                <c:pt idx="166">
                  <c:v>38670</c:v>
                </c:pt>
                <c:pt idx="167">
                  <c:v>38470</c:v>
                </c:pt>
                <c:pt idx="168">
                  <c:v>38488</c:v>
                </c:pt>
                <c:pt idx="169">
                  <c:v>38596</c:v>
                </c:pt>
                <c:pt idx="170">
                  <c:v>38140</c:v>
                </c:pt>
                <c:pt idx="171">
                  <c:v>37851</c:v>
                </c:pt>
                <c:pt idx="172">
                  <c:v>38574</c:v>
                </c:pt>
                <c:pt idx="173">
                  <c:v>38600</c:v>
                </c:pt>
                <c:pt idx="174">
                  <c:v>38341</c:v>
                </c:pt>
                <c:pt idx="175">
                  <c:v>38092</c:v>
                </c:pt>
                <c:pt idx="176">
                  <c:v>38582</c:v>
                </c:pt>
                <c:pt idx="177">
                  <c:v>38131</c:v>
                </c:pt>
                <c:pt idx="178">
                  <c:v>38460</c:v>
                </c:pt>
                <c:pt idx="179">
                  <c:v>38342</c:v>
                </c:pt>
                <c:pt idx="180">
                  <c:v>38400</c:v>
                </c:pt>
                <c:pt idx="181">
                  <c:v>38212</c:v>
                </c:pt>
                <c:pt idx="182">
                  <c:v>38575</c:v>
                </c:pt>
                <c:pt idx="183">
                  <c:v>38317</c:v>
                </c:pt>
                <c:pt idx="184">
                  <c:v>38653</c:v>
                </c:pt>
                <c:pt idx="185">
                  <c:v>38463</c:v>
                </c:pt>
                <c:pt idx="186">
                  <c:v>38397</c:v>
                </c:pt>
                <c:pt idx="187">
                  <c:v>38553</c:v>
                </c:pt>
                <c:pt idx="188">
                  <c:v>38071</c:v>
                </c:pt>
                <c:pt idx="189">
                  <c:v>38560</c:v>
                </c:pt>
                <c:pt idx="190">
                  <c:v>38100</c:v>
                </c:pt>
                <c:pt idx="191">
                  <c:v>38432</c:v>
                </c:pt>
                <c:pt idx="192">
                  <c:v>38507</c:v>
                </c:pt>
                <c:pt idx="193">
                  <c:v>38350</c:v>
                </c:pt>
                <c:pt idx="194">
                  <c:v>38545</c:v>
                </c:pt>
                <c:pt idx="195">
                  <c:v>38728</c:v>
                </c:pt>
                <c:pt idx="196">
                  <c:v>38639</c:v>
                </c:pt>
                <c:pt idx="197">
                  <c:v>38177</c:v>
                </c:pt>
                <c:pt idx="198">
                  <c:v>38544</c:v>
                </c:pt>
                <c:pt idx="199">
                  <c:v>38398</c:v>
                </c:pt>
                <c:pt idx="200">
                  <c:v>38438</c:v>
                </c:pt>
                <c:pt idx="201">
                  <c:v>38692</c:v>
                </c:pt>
                <c:pt idx="202">
                  <c:v>38526</c:v>
                </c:pt>
                <c:pt idx="203">
                  <c:v>38609</c:v>
                </c:pt>
                <c:pt idx="204">
                  <c:v>38302</c:v>
                </c:pt>
                <c:pt idx="205">
                  <c:v>38412</c:v>
                </c:pt>
                <c:pt idx="206">
                  <c:v>38121</c:v>
                </c:pt>
                <c:pt idx="207">
                  <c:v>38268</c:v>
                </c:pt>
                <c:pt idx="208">
                  <c:v>38517</c:v>
                </c:pt>
                <c:pt idx="209">
                  <c:v>37694</c:v>
                </c:pt>
                <c:pt idx="210">
                  <c:v>38077</c:v>
                </c:pt>
                <c:pt idx="211">
                  <c:v>38415</c:v>
                </c:pt>
                <c:pt idx="212">
                  <c:v>38476</c:v>
                </c:pt>
                <c:pt idx="213">
                  <c:v>38409</c:v>
                </c:pt>
                <c:pt idx="214">
                  <c:v>38635</c:v>
                </c:pt>
                <c:pt idx="215">
                  <c:v>38509</c:v>
                </c:pt>
                <c:pt idx="216">
                  <c:v>38622</c:v>
                </c:pt>
                <c:pt idx="217">
                  <c:v>38423</c:v>
                </c:pt>
                <c:pt idx="218">
                  <c:v>38677</c:v>
                </c:pt>
                <c:pt idx="219">
                  <c:v>38403</c:v>
                </c:pt>
                <c:pt idx="220">
                  <c:v>38399</c:v>
                </c:pt>
                <c:pt idx="221">
                  <c:v>38315</c:v>
                </c:pt>
                <c:pt idx="222">
                  <c:v>38631</c:v>
                </c:pt>
                <c:pt idx="223">
                  <c:v>38713</c:v>
                </c:pt>
                <c:pt idx="224">
                  <c:v>38551</c:v>
                </c:pt>
                <c:pt idx="225">
                  <c:v>38141</c:v>
                </c:pt>
                <c:pt idx="226">
                  <c:v>38093</c:v>
                </c:pt>
                <c:pt idx="227">
                  <c:v>38629</c:v>
                </c:pt>
                <c:pt idx="228">
                  <c:v>38543</c:v>
                </c:pt>
                <c:pt idx="229">
                  <c:v>38378</c:v>
                </c:pt>
                <c:pt idx="230">
                  <c:v>38484</c:v>
                </c:pt>
                <c:pt idx="231">
                  <c:v>38672</c:v>
                </c:pt>
                <c:pt idx="232">
                  <c:v>38309</c:v>
                </c:pt>
                <c:pt idx="233">
                  <c:v>38513</c:v>
                </c:pt>
                <c:pt idx="234">
                  <c:v>38548</c:v>
                </c:pt>
                <c:pt idx="235">
                  <c:v>38616</c:v>
                </c:pt>
                <c:pt idx="236">
                  <c:v>38601</c:v>
                </c:pt>
                <c:pt idx="237">
                  <c:v>38492</c:v>
                </c:pt>
                <c:pt idx="238">
                  <c:v>38483</c:v>
                </c:pt>
                <c:pt idx="239">
                  <c:v>38144</c:v>
                </c:pt>
                <c:pt idx="240">
                  <c:v>38437</c:v>
                </c:pt>
                <c:pt idx="241">
                  <c:v>38355</c:v>
                </c:pt>
                <c:pt idx="242">
                  <c:v>38646</c:v>
                </c:pt>
                <c:pt idx="243">
                  <c:v>38356</c:v>
                </c:pt>
                <c:pt idx="244">
                  <c:v>38185</c:v>
                </c:pt>
                <c:pt idx="245">
                  <c:v>38636</c:v>
                </c:pt>
                <c:pt idx="246">
                  <c:v>38288</c:v>
                </c:pt>
                <c:pt idx="247">
                  <c:v>38132</c:v>
                </c:pt>
                <c:pt idx="248">
                  <c:v>38723</c:v>
                </c:pt>
                <c:pt idx="249">
                  <c:v>38558</c:v>
                </c:pt>
                <c:pt idx="250">
                  <c:v>37666</c:v>
                </c:pt>
                <c:pt idx="251">
                  <c:v>38072</c:v>
                </c:pt>
                <c:pt idx="252">
                  <c:v>38499</c:v>
                </c:pt>
                <c:pt idx="253">
                  <c:v>38724</c:v>
                </c:pt>
                <c:pt idx="254">
                  <c:v>38284</c:v>
                </c:pt>
                <c:pt idx="255">
                  <c:v>38619</c:v>
                </c:pt>
                <c:pt idx="256">
                  <c:v>38301</c:v>
                </c:pt>
                <c:pt idx="257">
                  <c:v>38685</c:v>
                </c:pt>
                <c:pt idx="258">
                  <c:v>38138</c:v>
                </c:pt>
                <c:pt idx="259">
                  <c:v>38225</c:v>
                </c:pt>
                <c:pt idx="260">
                  <c:v>38354</c:v>
                </c:pt>
                <c:pt idx="261">
                  <c:v>38310</c:v>
                </c:pt>
                <c:pt idx="262">
                  <c:v>38467</c:v>
                </c:pt>
                <c:pt idx="263">
                  <c:v>38704</c:v>
                </c:pt>
                <c:pt idx="264">
                  <c:v>37848</c:v>
                </c:pt>
                <c:pt idx="265">
                  <c:v>38727</c:v>
                </c:pt>
                <c:pt idx="266">
                  <c:v>38190</c:v>
                </c:pt>
                <c:pt idx="267">
                  <c:v>38673</c:v>
                </c:pt>
                <c:pt idx="268">
                  <c:v>38118</c:v>
                </c:pt>
                <c:pt idx="269">
                  <c:v>38654</c:v>
                </c:pt>
                <c:pt idx="270">
                  <c:v>37685</c:v>
                </c:pt>
                <c:pt idx="271">
                  <c:v>38441</c:v>
                </c:pt>
                <c:pt idx="272">
                  <c:v>38189</c:v>
                </c:pt>
                <c:pt idx="273">
                  <c:v>38651</c:v>
                </c:pt>
                <c:pt idx="274">
                  <c:v>38182</c:v>
                </c:pt>
                <c:pt idx="275">
                  <c:v>38738</c:v>
                </c:pt>
                <c:pt idx="276">
                  <c:v>38307</c:v>
                </c:pt>
                <c:pt idx="277">
                  <c:v>38411</c:v>
                </c:pt>
                <c:pt idx="278">
                  <c:v>38606</c:v>
                </c:pt>
                <c:pt idx="279">
                  <c:v>38050</c:v>
                </c:pt>
                <c:pt idx="280">
                  <c:v>38623</c:v>
                </c:pt>
                <c:pt idx="281">
                  <c:v>38500</c:v>
                </c:pt>
                <c:pt idx="282">
                  <c:v>38207</c:v>
                </c:pt>
                <c:pt idx="283">
                  <c:v>38273</c:v>
                </c:pt>
                <c:pt idx="284">
                  <c:v>37850</c:v>
                </c:pt>
                <c:pt idx="285">
                  <c:v>38338</c:v>
                </c:pt>
                <c:pt idx="286">
                  <c:v>38051</c:v>
                </c:pt>
                <c:pt idx="287">
                  <c:v>38380</c:v>
                </c:pt>
                <c:pt idx="288">
                  <c:v>38584</c:v>
                </c:pt>
                <c:pt idx="289">
                  <c:v>38612</c:v>
                </c:pt>
                <c:pt idx="290">
                  <c:v>38410</c:v>
                </c:pt>
                <c:pt idx="291">
                  <c:v>38387</c:v>
                </c:pt>
                <c:pt idx="292">
                  <c:v>38094</c:v>
                </c:pt>
                <c:pt idx="293">
                  <c:v>38286</c:v>
                </c:pt>
                <c:pt idx="294">
                  <c:v>38220</c:v>
                </c:pt>
                <c:pt idx="295">
                  <c:v>38464</c:v>
                </c:pt>
                <c:pt idx="296">
                  <c:v>38075</c:v>
                </c:pt>
                <c:pt idx="297">
                  <c:v>38498</c:v>
                </c:pt>
                <c:pt idx="298">
                  <c:v>38384</c:v>
                </c:pt>
                <c:pt idx="299">
                  <c:v>38417</c:v>
                </c:pt>
                <c:pt idx="300">
                  <c:v>37693</c:v>
                </c:pt>
                <c:pt idx="301">
                  <c:v>38716</c:v>
                </c:pt>
                <c:pt idx="302">
                  <c:v>38214</c:v>
                </c:pt>
                <c:pt idx="303">
                  <c:v>38440</c:v>
                </c:pt>
                <c:pt idx="304">
                  <c:v>38714</c:v>
                </c:pt>
                <c:pt idx="305">
                  <c:v>38686</c:v>
                </c:pt>
                <c:pt idx="306">
                  <c:v>38393</c:v>
                </c:pt>
                <c:pt idx="307">
                  <c:v>38289</c:v>
                </c:pt>
                <c:pt idx="308">
                  <c:v>38419</c:v>
                </c:pt>
                <c:pt idx="309">
                  <c:v>38204</c:v>
                </c:pt>
                <c:pt idx="310">
                  <c:v>37664</c:v>
                </c:pt>
                <c:pt idx="311">
                  <c:v>38700</c:v>
                </c:pt>
                <c:pt idx="312">
                  <c:v>37778</c:v>
                </c:pt>
                <c:pt idx="313">
                  <c:v>38383</c:v>
                </c:pt>
                <c:pt idx="314">
                  <c:v>38191</c:v>
                </c:pt>
                <c:pt idx="315">
                  <c:v>38396</c:v>
                </c:pt>
                <c:pt idx="316">
                  <c:v>38135</c:v>
                </c:pt>
                <c:pt idx="317">
                  <c:v>38119</c:v>
                </c:pt>
                <c:pt idx="318">
                  <c:v>38632</c:v>
                </c:pt>
                <c:pt idx="319">
                  <c:v>38143</c:v>
                </c:pt>
                <c:pt idx="320">
                  <c:v>38322</c:v>
                </c:pt>
                <c:pt idx="321">
                  <c:v>38318</c:v>
                </c:pt>
                <c:pt idx="322">
                  <c:v>38435</c:v>
                </c:pt>
                <c:pt idx="323">
                  <c:v>38607</c:v>
                </c:pt>
                <c:pt idx="324">
                  <c:v>37721</c:v>
                </c:pt>
                <c:pt idx="325">
                  <c:v>38278</c:v>
                </c:pt>
                <c:pt idx="326">
                  <c:v>38722</c:v>
                </c:pt>
                <c:pt idx="327">
                  <c:v>38070</c:v>
                </c:pt>
                <c:pt idx="328">
                  <c:v>38514</c:v>
                </c:pt>
                <c:pt idx="329">
                  <c:v>38305</c:v>
                </c:pt>
                <c:pt idx="330">
                  <c:v>38337</c:v>
                </c:pt>
                <c:pt idx="331">
                  <c:v>38266</c:v>
                </c:pt>
                <c:pt idx="332">
                  <c:v>38402</c:v>
                </c:pt>
                <c:pt idx="333">
                  <c:v>37766</c:v>
                </c:pt>
                <c:pt idx="334">
                  <c:v>38650</c:v>
                </c:pt>
                <c:pt idx="335">
                  <c:v>38314</c:v>
                </c:pt>
                <c:pt idx="336">
                  <c:v>38173</c:v>
                </c:pt>
                <c:pt idx="337">
                  <c:v>38691</c:v>
                </c:pt>
                <c:pt idx="338">
                  <c:v>38331</c:v>
                </c:pt>
                <c:pt idx="339">
                  <c:v>38655</c:v>
                </c:pt>
                <c:pt idx="340">
                  <c:v>38603</c:v>
                </c:pt>
                <c:pt idx="341">
                  <c:v>37659</c:v>
                </c:pt>
                <c:pt idx="342">
                  <c:v>38137</c:v>
                </c:pt>
                <c:pt idx="343">
                  <c:v>38449</c:v>
                </c:pt>
                <c:pt idx="344">
                  <c:v>38142</c:v>
                </c:pt>
                <c:pt idx="345">
                  <c:v>38624</c:v>
                </c:pt>
                <c:pt idx="346">
                  <c:v>38052</c:v>
                </c:pt>
                <c:pt idx="347">
                  <c:v>38702</c:v>
                </c:pt>
                <c:pt idx="348">
                  <c:v>38134</c:v>
                </c:pt>
                <c:pt idx="349">
                  <c:v>38694</c:v>
                </c:pt>
                <c:pt idx="350">
                  <c:v>38638</c:v>
                </c:pt>
                <c:pt idx="351">
                  <c:v>38097</c:v>
                </c:pt>
                <c:pt idx="352">
                  <c:v>38192</c:v>
                </c:pt>
                <c:pt idx="353">
                  <c:v>38174</c:v>
                </c:pt>
                <c:pt idx="354">
                  <c:v>38133</c:v>
                </c:pt>
                <c:pt idx="355">
                  <c:v>38508</c:v>
                </c:pt>
                <c:pt idx="356">
                  <c:v>37767</c:v>
                </c:pt>
                <c:pt idx="357">
                  <c:v>38471</c:v>
                </c:pt>
                <c:pt idx="358">
                  <c:v>38188</c:v>
                </c:pt>
                <c:pt idx="359">
                  <c:v>38510</c:v>
                </c:pt>
                <c:pt idx="360">
                  <c:v>38611</c:v>
                </c:pt>
                <c:pt idx="361">
                  <c:v>38183</c:v>
                </c:pt>
                <c:pt idx="362">
                  <c:v>38265</c:v>
                </c:pt>
                <c:pt idx="363">
                  <c:v>38084</c:v>
                </c:pt>
                <c:pt idx="364">
                  <c:v>38081</c:v>
                </c:pt>
                <c:pt idx="365">
                  <c:v>37681</c:v>
                </c:pt>
                <c:pt idx="366">
                  <c:v>37846</c:v>
                </c:pt>
                <c:pt idx="367">
                  <c:v>38306</c:v>
                </c:pt>
                <c:pt idx="368">
                  <c:v>37816</c:v>
                </c:pt>
                <c:pt idx="369">
                  <c:v>38206</c:v>
                </c:pt>
                <c:pt idx="370">
                  <c:v>38074</c:v>
                </c:pt>
                <c:pt idx="371">
                  <c:v>38197</c:v>
                </c:pt>
                <c:pt idx="372">
                  <c:v>37809</c:v>
                </c:pt>
                <c:pt idx="373">
                  <c:v>38404</c:v>
                </c:pt>
                <c:pt idx="374">
                  <c:v>38076</c:v>
                </c:pt>
                <c:pt idx="375">
                  <c:v>38222</c:v>
                </c:pt>
                <c:pt idx="376">
                  <c:v>38046</c:v>
                </c:pt>
                <c:pt idx="377">
                  <c:v>38194</c:v>
                </c:pt>
                <c:pt idx="378">
                  <c:v>38122</c:v>
                </c:pt>
                <c:pt idx="379">
                  <c:v>37723</c:v>
                </c:pt>
                <c:pt idx="380">
                  <c:v>38443</c:v>
                </c:pt>
                <c:pt idx="381">
                  <c:v>37776</c:v>
                </c:pt>
                <c:pt idx="382">
                  <c:v>38328</c:v>
                </c:pt>
                <c:pt idx="383">
                  <c:v>38602</c:v>
                </c:pt>
                <c:pt idx="384">
                  <c:v>37828</c:v>
                </c:pt>
                <c:pt idx="385">
                  <c:v>38085</c:v>
                </c:pt>
                <c:pt idx="386">
                  <c:v>38208</c:v>
                </c:pt>
                <c:pt idx="387">
                  <c:v>38198</c:v>
                </c:pt>
                <c:pt idx="388">
                  <c:v>38434</c:v>
                </c:pt>
                <c:pt idx="389">
                  <c:v>38272</c:v>
                </c:pt>
                <c:pt idx="390">
                  <c:v>38139</c:v>
                </c:pt>
                <c:pt idx="391">
                  <c:v>38218</c:v>
                </c:pt>
                <c:pt idx="392">
                  <c:v>38217</c:v>
                </c:pt>
                <c:pt idx="393">
                  <c:v>38420</c:v>
                </c:pt>
                <c:pt idx="394">
                  <c:v>38283</c:v>
                </c:pt>
                <c:pt idx="395">
                  <c:v>37763</c:v>
                </c:pt>
                <c:pt idx="396">
                  <c:v>38698</c:v>
                </c:pt>
                <c:pt idx="397">
                  <c:v>38682</c:v>
                </c:pt>
                <c:pt idx="398">
                  <c:v>37790</c:v>
                </c:pt>
                <c:pt idx="399">
                  <c:v>38080</c:v>
                </c:pt>
                <c:pt idx="400">
                  <c:v>37717</c:v>
                </c:pt>
                <c:pt idx="401">
                  <c:v>37812</c:v>
                </c:pt>
                <c:pt idx="402">
                  <c:v>38048</c:v>
                </c:pt>
                <c:pt idx="403">
                  <c:v>38290</c:v>
                </c:pt>
                <c:pt idx="404">
                  <c:v>37702</c:v>
                </c:pt>
                <c:pt idx="405">
                  <c:v>37769</c:v>
                </c:pt>
                <c:pt idx="406">
                  <c:v>38096</c:v>
                </c:pt>
                <c:pt idx="407">
                  <c:v>38430</c:v>
                </c:pt>
                <c:pt idx="408">
                  <c:v>38405</c:v>
                </c:pt>
                <c:pt idx="409">
                  <c:v>38604</c:v>
                </c:pt>
                <c:pt idx="410">
                  <c:v>38091</c:v>
                </c:pt>
                <c:pt idx="411">
                  <c:v>38389</c:v>
                </c:pt>
                <c:pt idx="412">
                  <c:v>38346</c:v>
                </c:pt>
                <c:pt idx="413">
                  <c:v>37844</c:v>
                </c:pt>
                <c:pt idx="414">
                  <c:v>38098</c:v>
                </c:pt>
                <c:pt idx="415">
                  <c:v>38090</c:v>
                </c:pt>
                <c:pt idx="416">
                  <c:v>38203</c:v>
                </c:pt>
                <c:pt idx="417">
                  <c:v>38687</c:v>
                </c:pt>
                <c:pt idx="418">
                  <c:v>37813</c:v>
                </c:pt>
                <c:pt idx="419">
                  <c:v>37819</c:v>
                </c:pt>
                <c:pt idx="420">
                  <c:v>37672</c:v>
                </c:pt>
                <c:pt idx="421">
                  <c:v>38382</c:v>
                </c:pt>
                <c:pt idx="422">
                  <c:v>38391</c:v>
                </c:pt>
                <c:pt idx="423">
                  <c:v>38353</c:v>
                </c:pt>
                <c:pt idx="424">
                  <c:v>38196</c:v>
                </c:pt>
                <c:pt idx="425">
                  <c:v>38408</c:v>
                </c:pt>
                <c:pt idx="426">
                  <c:v>37746</c:v>
                </c:pt>
                <c:pt idx="427">
                  <c:v>38720</c:v>
                </c:pt>
                <c:pt idx="428">
                  <c:v>38697</c:v>
                </c:pt>
                <c:pt idx="429">
                  <c:v>38394</c:v>
                </c:pt>
                <c:pt idx="430">
                  <c:v>37822</c:v>
                </c:pt>
                <c:pt idx="431">
                  <c:v>38613</c:v>
                </c:pt>
                <c:pt idx="432">
                  <c:v>38703</c:v>
                </c:pt>
                <c:pt idx="433">
                  <c:v>37789</c:v>
                </c:pt>
                <c:pt idx="434">
                  <c:v>38344</c:v>
                </c:pt>
                <c:pt idx="435">
                  <c:v>37803</c:v>
                </c:pt>
                <c:pt idx="436">
                  <c:v>38710</c:v>
                </c:pt>
                <c:pt idx="437">
                  <c:v>38385</c:v>
                </c:pt>
                <c:pt idx="438">
                  <c:v>38089</c:v>
                </c:pt>
                <c:pt idx="439">
                  <c:v>38379</c:v>
                </c:pt>
                <c:pt idx="440">
                  <c:v>37679</c:v>
                </c:pt>
                <c:pt idx="441">
                  <c:v>38554</c:v>
                </c:pt>
                <c:pt idx="442">
                  <c:v>37712</c:v>
                </c:pt>
                <c:pt idx="443">
                  <c:v>38304</c:v>
                </c:pt>
                <c:pt idx="444">
                  <c:v>37804</c:v>
                </c:pt>
                <c:pt idx="445">
                  <c:v>38676</c:v>
                </c:pt>
                <c:pt idx="446">
                  <c:v>38211</c:v>
                </c:pt>
                <c:pt idx="447">
                  <c:v>37780</c:v>
                </c:pt>
                <c:pt idx="448">
                  <c:v>37675</c:v>
                </c:pt>
                <c:pt idx="449">
                  <c:v>38421</c:v>
                </c:pt>
                <c:pt idx="450">
                  <c:v>37703</c:v>
                </c:pt>
                <c:pt idx="451">
                  <c:v>38573</c:v>
                </c:pt>
                <c:pt idx="452">
                  <c:v>37713</c:v>
                </c:pt>
                <c:pt idx="453">
                  <c:v>37690</c:v>
                </c:pt>
                <c:pt idx="454">
                  <c:v>38201</c:v>
                </c:pt>
                <c:pt idx="455">
                  <c:v>37833</c:v>
                </c:pt>
                <c:pt idx="456">
                  <c:v>38364</c:v>
                </c:pt>
                <c:pt idx="457">
                  <c:v>38195</c:v>
                </c:pt>
                <c:pt idx="458">
                  <c:v>38388</c:v>
                </c:pt>
                <c:pt idx="459">
                  <c:v>37810</c:v>
                </c:pt>
                <c:pt idx="460">
                  <c:v>38392</c:v>
                </c:pt>
                <c:pt idx="461">
                  <c:v>37722</c:v>
                </c:pt>
                <c:pt idx="462">
                  <c:v>38634</c:v>
                </c:pt>
                <c:pt idx="463">
                  <c:v>37782</c:v>
                </c:pt>
                <c:pt idx="464">
                  <c:v>38200</c:v>
                </c:pt>
                <c:pt idx="465">
                  <c:v>37725</c:v>
                </c:pt>
                <c:pt idx="466">
                  <c:v>38049</c:v>
                </c:pt>
                <c:pt idx="467">
                  <c:v>38120</c:v>
                </c:pt>
                <c:pt idx="468">
                  <c:v>38086</c:v>
                </c:pt>
                <c:pt idx="469">
                  <c:v>37748</c:v>
                </c:pt>
                <c:pt idx="470">
                  <c:v>37770</c:v>
                </c:pt>
                <c:pt idx="471">
                  <c:v>37849</c:v>
                </c:pt>
                <c:pt idx="472">
                  <c:v>38598</c:v>
                </c:pt>
                <c:pt idx="473">
                  <c:v>38209</c:v>
                </c:pt>
                <c:pt idx="474">
                  <c:v>38078</c:v>
                </c:pt>
                <c:pt idx="475">
                  <c:v>38360</c:v>
                </c:pt>
                <c:pt idx="476">
                  <c:v>37688</c:v>
                </c:pt>
                <c:pt idx="477">
                  <c:v>38351</c:v>
                </c:pt>
                <c:pt idx="478">
                  <c:v>37785</c:v>
                </c:pt>
                <c:pt idx="479">
                  <c:v>38312</c:v>
                </c:pt>
                <c:pt idx="480">
                  <c:v>38275</c:v>
                </c:pt>
                <c:pt idx="481">
                  <c:v>37744</c:v>
                </c:pt>
                <c:pt idx="482">
                  <c:v>37715</c:v>
                </c:pt>
                <c:pt idx="483">
                  <c:v>37825</c:v>
                </c:pt>
                <c:pt idx="484">
                  <c:v>37806</c:v>
                </c:pt>
                <c:pt idx="485">
                  <c:v>37832</c:v>
                </c:pt>
                <c:pt idx="486">
                  <c:v>38219</c:v>
                </c:pt>
                <c:pt idx="487">
                  <c:v>38215</c:v>
                </c:pt>
                <c:pt idx="488">
                  <c:v>38210</c:v>
                </c:pt>
                <c:pt idx="489">
                  <c:v>37783</c:v>
                </c:pt>
                <c:pt idx="490">
                  <c:v>37775</c:v>
                </c:pt>
                <c:pt idx="491">
                  <c:v>37691</c:v>
                </c:pt>
                <c:pt idx="492">
                  <c:v>37678</c:v>
                </c:pt>
                <c:pt idx="493">
                  <c:v>38226</c:v>
                </c:pt>
                <c:pt idx="494">
                  <c:v>37805</c:v>
                </c:pt>
                <c:pt idx="495">
                  <c:v>38216</c:v>
                </c:pt>
                <c:pt idx="496">
                  <c:v>38365</c:v>
                </c:pt>
                <c:pt idx="497">
                  <c:v>38359</c:v>
                </c:pt>
                <c:pt idx="498">
                  <c:v>38099</c:v>
                </c:pt>
                <c:pt idx="499">
                  <c:v>38053</c:v>
                </c:pt>
                <c:pt idx="500">
                  <c:v>37845</c:v>
                </c:pt>
                <c:pt idx="501">
                  <c:v>37705</c:v>
                </c:pt>
                <c:pt idx="502">
                  <c:v>37772</c:v>
                </c:pt>
                <c:pt idx="503">
                  <c:v>38117</c:v>
                </c:pt>
                <c:pt idx="504">
                  <c:v>37708</c:v>
                </c:pt>
                <c:pt idx="505">
                  <c:v>37847</c:v>
                </c:pt>
                <c:pt idx="506">
                  <c:v>38184</c:v>
                </c:pt>
                <c:pt idx="507">
                  <c:v>38674</c:v>
                </c:pt>
                <c:pt idx="508">
                  <c:v>37658</c:v>
                </c:pt>
                <c:pt idx="509">
                  <c:v>37781</c:v>
                </c:pt>
                <c:pt idx="510">
                  <c:v>37773</c:v>
                </c:pt>
                <c:pt idx="511">
                  <c:v>37674</c:v>
                </c:pt>
                <c:pt idx="512">
                  <c:v>37753</c:v>
                </c:pt>
                <c:pt idx="513">
                  <c:v>37747</c:v>
                </c:pt>
                <c:pt idx="514">
                  <c:v>37692</c:v>
                </c:pt>
                <c:pt idx="515">
                  <c:v>38213</c:v>
                </c:pt>
                <c:pt idx="516">
                  <c:v>37706</c:v>
                </c:pt>
                <c:pt idx="517">
                  <c:v>37710</c:v>
                </c:pt>
                <c:pt idx="518">
                  <c:v>37686</c:v>
                </c:pt>
                <c:pt idx="519">
                  <c:v>37687</c:v>
                </c:pt>
                <c:pt idx="520">
                  <c:v>37700</c:v>
                </c:pt>
                <c:pt idx="521">
                  <c:v>37815</c:v>
                </c:pt>
                <c:pt idx="522">
                  <c:v>38223</c:v>
                </c:pt>
                <c:pt idx="523">
                  <c:v>37820</c:v>
                </c:pt>
                <c:pt idx="524">
                  <c:v>37665</c:v>
                </c:pt>
                <c:pt idx="525">
                  <c:v>37745</c:v>
                </c:pt>
                <c:pt idx="526">
                  <c:v>37673</c:v>
                </c:pt>
                <c:pt idx="527">
                  <c:v>37750</c:v>
                </c:pt>
                <c:pt idx="528">
                  <c:v>37817</c:v>
                </c:pt>
                <c:pt idx="529">
                  <c:v>38221</c:v>
                </c:pt>
                <c:pt idx="530">
                  <c:v>37709</c:v>
                </c:pt>
                <c:pt idx="531">
                  <c:v>37831</c:v>
                </c:pt>
                <c:pt idx="532">
                  <c:v>37724</c:v>
                </c:pt>
                <c:pt idx="533">
                  <c:v>37807</c:v>
                </c:pt>
                <c:pt idx="534">
                  <c:v>37808</c:v>
                </c:pt>
                <c:pt idx="535">
                  <c:v>37719</c:v>
                </c:pt>
                <c:pt idx="536">
                  <c:v>37823</c:v>
                </c:pt>
                <c:pt idx="537">
                  <c:v>38199</c:v>
                </c:pt>
                <c:pt idx="538">
                  <c:v>38277</c:v>
                </c:pt>
                <c:pt idx="539">
                  <c:v>37711</c:v>
                </c:pt>
                <c:pt idx="540">
                  <c:v>38313</c:v>
                </c:pt>
                <c:pt idx="541">
                  <c:v>37818</c:v>
                </c:pt>
                <c:pt idx="542">
                  <c:v>37824</c:v>
                </c:pt>
                <c:pt idx="543">
                  <c:v>37670</c:v>
                </c:pt>
                <c:pt idx="544">
                  <c:v>37683</c:v>
                </c:pt>
                <c:pt idx="545">
                  <c:v>37704</c:v>
                </c:pt>
                <c:pt idx="546">
                  <c:v>37699</c:v>
                </c:pt>
                <c:pt idx="547">
                  <c:v>37762</c:v>
                </c:pt>
                <c:pt idx="548">
                  <c:v>37662</c:v>
                </c:pt>
                <c:pt idx="549">
                  <c:v>37740</c:v>
                </c:pt>
                <c:pt idx="550">
                  <c:v>37726</c:v>
                </c:pt>
                <c:pt idx="551">
                  <c:v>37698</c:v>
                </c:pt>
                <c:pt idx="552">
                  <c:v>37814</c:v>
                </c:pt>
                <c:pt idx="553">
                  <c:v>37707</c:v>
                </c:pt>
                <c:pt idx="554">
                  <c:v>37811</c:v>
                </c:pt>
                <c:pt idx="555">
                  <c:v>38347</c:v>
                </c:pt>
                <c:pt idx="556">
                  <c:v>37701</c:v>
                </c:pt>
                <c:pt idx="557">
                  <c:v>37689</c:v>
                </c:pt>
                <c:pt idx="558">
                  <c:v>38114</c:v>
                </c:pt>
                <c:pt idx="559">
                  <c:v>37802</c:v>
                </c:pt>
                <c:pt idx="560">
                  <c:v>37667</c:v>
                </c:pt>
                <c:pt idx="561">
                  <c:v>37661</c:v>
                </c:pt>
                <c:pt idx="562">
                  <c:v>37788</c:v>
                </c:pt>
                <c:pt idx="563">
                  <c:v>37801</c:v>
                </c:pt>
                <c:pt idx="564">
                  <c:v>38731</c:v>
                </c:pt>
                <c:pt idx="565">
                  <c:v>38734</c:v>
                </c:pt>
                <c:pt idx="566">
                  <c:v>37784</c:v>
                </c:pt>
                <c:pt idx="567">
                  <c:v>37714</c:v>
                </c:pt>
                <c:pt idx="568">
                  <c:v>38732</c:v>
                </c:pt>
                <c:pt idx="569">
                  <c:v>38730</c:v>
                </c:pt>
                <c:pt idx="570">
                  <c:v>37677</c:v>
                </c:pt>
                <c:pt idx="571">
                  <c:v>37716</c:v>
                </c:pt>
                <c:pt idx="572">
                  <c:v>38729</c:v>
                </c:pt>
                <c:pt idx="573">
                  <c:v>38733</c:v>
                </c:pt>
                <c:pt idx="574">
                  <c:v>38439</c:v>
                </c:pt>
                <c:pt idx="575">
                  <c:v>38205</c:v>
                </c:pt>
                <c:pt idx="576">
                  <c:v>38300</c:v>
                </c:pt>
              </c:numCache>
            </c:numRef>
          </c:xVal>
          <c:yVal>
            <c:numRef>
              <c:f>'s6'!$I$2:$I$609</c:f>
              <c:numCache>
                <c:formatCode>General</c:formatCode>
                <c:ptCount val="577"/>
                <c:pt idx="0">
                  <c:v>6.9156362787740795E-3</c:v>
                </c:pt>
                <c:pt idx="1">
                  <c:v>6.9198131532811893E-3</c:v>
                </c:pt>
                <c:pt idx="2">
                  <c:v>7.2097017269731403E-3</c:v>
                </c:pt>
                <c:pt idx="3">
                  <c:v>7.2174344277134332E-3</c:v>
                </c:pt>
                <c:pt idx="4">
                  <c:v>7.2627328081173821E-3</c:v>
                </c:pt>
                <c:pt idx="5">
                  <c:v>7.2627753751799235E-3</c:v>
                </c:pt>
                <c:pt idx="6">
                  <c:v>7.2819922355686108E-3</c:v>
                </c:pt>
                <c:pt idx="7">
                  <c:v>7.2896040897672213E-3</c:v>
                </c:pt>
                <c:pt idx="8">
                  <c:v>7.2959565066002896E-3</c:v>
                </c:pt>
                <c:pt idx="9">
                  <c:v>7.3154787257719124E-3</c:v>
                </c:pt>
                <c:pt idx="10">
                  <c:v>7.3368109817386843E-3</c:v>
                </c:pt>
                <c:pt idx="11">
                  <c:v>7.3425335896230987E-3</c:v>
                </c:pt>
                <c:pt idx="12">
                  <c:v>7.3427182836596902E-3</c:v>
                </c:pt>
                <c:pt idx="13">
                  <c:v>7.3662902242841288E-3</c:v>
                </c:pt>
                <c:pt idx="14">
                  <c:v>7.3671433576245737E-3</c:v>
                </c:pt>
                <c:pt idx="15">
                  <c:v>7.3764034227672736E-3</c:v>
                </c:pt>
                <c:pt idx="16">
                  <c:v>7.3831023281271321E-3</c:v>
                </c:pt>
                <c:pt idx="17">
                  <c:v>7.3950856540648934E-3</c:v>
                </c:pt>
                <c:pt idx="18">
                  <c:v>7.4056380739115843E-3</c:v>
                </c:pt>
                <c:pt idx="19">
                  <c:v>7.4071365647407775E-3</c:v>
                </c:pt>
                <c:pt idx="20">
                  <c:v>7.407813581910336E-3</c:v>
                </c:pt>
                <c:pt idx="21">
                  <c:v>7.4162237332593165E-3</c:v>
                </c:pt>
                <c:pt idx="22">
                  <c:v>7.4168984406855565E-3</c:v>
                </c:pt>
                <c:pt idx="23">
                  <c:v>7.4171251296616583E-3</c:v>
                </c:pt>
                <c:pt idx="24">
                  <c:v>7.4221288700091386E-3</c:v>
                </c:pt>
                <c:pt idx="25">
                  <c:v>7.4224591471182006E-3</c:v>
                </c:pt>
                <c:pt idx="26">
                  <c:v>7.4405599877286743E-3</c:v>
                </c:pt>
                <c:pt idx="27">
                  <c:v>7.4448320616771506E-3</c:v>
                </c:pt>
                <c:pt idx="28">
                  <c:v>7.4457768026870109E-3</c:v>
                </c:pt>
                <c:pt idx="29">
                  <c:v>7.4458925214800674E-3</c:v>
                </c:pt>
                <c:pt idx="30">
                  <c:v>7.4488835185295517E-3</c:v>
                </c:pt>
                <c:pt idx="31">
                  <c:v>7.4517885160402504E-3</c:v>
                </c:pt>
                <c:pt idx="32">
                  <c:v>7.4524633730190448E-3</c:v>
                </c:pt>
                <c:pt idx="33">
                  <c:v>7.4529525246185271E-3</c:v>
                </c:pt>
                <c:pt idx="34">
                  <c:v>7.4547292451895529E-3</c:v>
                </c:pt>
                <c:pt idx="35">
                  <c:v>7.4582465547847207E-3</c:v>
                </c:pt>
                <c:pt idx="36">
                  <c:v>7.4612443996319774E-3</c:v>
                </c:pt>
                <c:pt idx="37">
                  <c:v>7.4637745674365884E-3</c:v>
                </c:pt>
                <c:pt idx="38">
                  <c:v>7.4683968345621108E-3</c:v>
                </c:pt>
                <c:pt idx="39">
                  <c:v>7.4685338106260509E-3</c:v>
                </c:pt>
                <c:pt idx="40">
                  <c:v>7.471179828224356E-3</c:v>
                </c:pt>
                <c:pt idx="41">
                  <c:v>7.472168085585611E-3</c:v>
                </c:pt>
                <c:pt idx="42">
                  <c:v>7.4731546837241512E-3</c:v>
                </c:pt>
                <c:pt idx="43">
                  <c:v>7.4762511257928741E-3</c:v>
                </c:pt>
                <c:pt idx="44">
                  <c:v>7.4771599402356339E-3</c:v>
                </c:pt>
                <c:pt idx="45">
                  <c:v>7.4790274503090193E-3</c:v>
                </c:pt>
                <c:pt idx="46">
                  <c:v>7.4809656210816557E-3</c:v>
                </c:pt>
                <c:pt idx="47">
                  <c:v>7.4859934706432135E-3</c:v>
                </c:pt>
                <c:pt idx="48">
                  <c:v>7.4882964241250226E-3</c:v>
                </c:pt>
                <c:pt idx="49">
                  <c:v>7.4948959997486828E-3</c:v>
                </c:pt>
                <c:pt idx="50">
                  <c:v>7.4954583878903544E-3</c:v>
                </c:pt>
                <c:pt idx="51">
                  <c:v>7.4988485909719517E-3</c:v>
                </c:pt>
                <c:pt idx="52">
                  <c:v>7.499381682902026E-3</c:v>
                </c:pt>
                <c:pt idx="53">
                  <c:v>7.5046561497067931E-3</c:v>
                </c:pt>
                <c:pt idx="54">
                  <c:v>7.5055568104120925E-3</c:v>
                </c:pt>
                <c:pt idx="55">
                  <c:v>7.50955578783165E-3</c:v>
                </c:pt>
                <c:pt idx="56">
                  <c:v>7.5112904204815614E-3</c:v>
                </c:pt>
                <c:pt idx="57">
                  <c:v>7.5160612255360977E-3</c:v>
                </c:pt>
                <c:pt idx="58">
                  <c:v>7.5169982321660585E-3</c:v>
                </c:pt>
                <c:pt idx="59">
                  <c:v>7.5220848246007445E-3</c:v>
                </c:pt>
                <c:pt idx="60">
                  <c:v>7.5297782619446994E-3</c:v>
                </c:pt>
                <c:pt idx="61">
                  <c:v>7.5303437323492343E-3</c:v>
                </c:pt>
                <c:pt idx="62">
                  <c:v>7.5305228286714244E-3</c:v>
                </c:pt>
                <c:pt idx="63">
                  <c:v>7.5308484612253753E-3</c:v>
                </c:pt>
                <c:pt idx="64">
                  <c:v>7.5312969864943036E-3</c:v>
                </c:pt>
                <c:pt idx="65">
                  <c:v>7.5347393414983673E-3</c:v>
                </c:pt>
                <c:pt idx="66">
                  <c:v>7.5374523551568423E-3</c:v>
                </c:pt>
                <c:pt idx="67">
                  <c:v>7.5376403400695237E-3</c:v>
                </c:pt>
                <c:pt idx="68">
                  <c:v>7.5412724095051007E-3</c:v>
                </c:pt>
                <c:pt idx="69">
                  <c:v>7.5430721592227561E-3</c:v>
                </c:pt>
                <c:pt idx="70">
                  <c:v>7.5460470423591129E-3</c:v>
                </c:pt>
                <c:pt idx="71">
                  <c:v>7.5472528716337833E-3</c:v>
                </c:pt>
                <c:pt idx="72">
                  <c:v>7.5474586614982034E-3</c:v>
                </c:pt>
                <c:pt idx="73">
                  <c:v>7.556778436070069E-3</c:v>
                </c:pt>
                <c:pt idx="74">
                  <c:v>7.5674992975318994E-3</c:v>
                </c:pt>
                <c:pt idx="75">
                  <c:v>7.5687243061346721E-3</c:v>
                </c:pt>
                <c:pt idx="76">
                  <c:v>7.569211948128712E-3</c:v>
                </c:pt>
                <c:pt idx="77">
                  <c:v>7.5704401394193349E-3</c:v>
                </c:pt>
                <c:pt idx="78">
                  <c:v>7.5713878602118902E-3</c:v>
                </c:pt>
                <c:pt idx="79">
                  <c:v>7.5735257076499762E-3</c:v>
                </c:pt>
                <c:pt idx="80">
                  <c:v>7.575205117141796E-3</c:v>
                </c:pt>
                <c:pt idx="81">
                  <c:v>7.5852941318664277E-3</c:v>
                </c:pt>
                <c:pt idx="82">
                  <c:v>7.5866183893793446E-3</c:v>
                </c:pt>
                <c:pt idx="83">
                  <c:v>7.5875589184530318E-3</c:v>
                </c:pt>
                <c:pt idx="84">
                  <c:v>7.5882300141035652E-3</c:v>
                </c:pt>
                <c:pt idx="85">
                  <c:v>7.5916015913144305E-3</c:v>
                </c:pt>
                <c:pt idx="86">
                  <c:v>7.5942300440869099E-3</c:v>
                </c:pt>
                <c:pt idx="87">
                  <c:v>7.5946203214154098E-3</c:v>
                </c:pt>
                <c:pt idx="88">
                  <c:v>7.5966818244026096E-3</c:v>
                </c:pt>
                <c:pt idx="89">
                  <c:v>7.5974962972257636E-3</c:v>
                </c:pt>
                <c:pt idx="90">
                  <c:v>7.6016592542775116E-3</c:v>
                </c:pt>
                <c:pt idx="91">
                  <c:v>7.6018596108462589E-3</c:v>
                </c:pt>
                <c:pt idx="92">
                  <c:v>7.6055867850227422E-3</c:v>
                </c:pt>
                <c:pt idx="93">
                  <c:v>7.6133242997212984E-3</c:v>
                </c:pt>
                <c:pt idx="94">
                  <c:v>7.6160422852416306E-3</c:v>
                </c:pt>
                <c:pt idx="95">
                  <c:v>7.6185907794169005E-3</c:v>
                </c:pt>
                <c:pt idx="96">
                  <c:v>7.6186681926273094E-3</c:v>
                </c:pt>
                <c:pt idx="97">
                  <c:v>7.6198712830783952E-3</c:v>
                </c:pt>
                <c:pt idx="98">
                  <c:v>7.6201269489043853E-3</c:v>
                </c:pt>
                <c:pt idx="99">
                  <c:v>7.6201585079671841E-3</c:v>
                </c:pt>
                <c:pt idx="100">
                  <c:v>7.6260681466385344E-3</c:v>
                </c:pt>
                <c:pt idx="101">
                  <c:v>7.6261644220141948E-3</c:v>
                </c:pt>
                <c:pt idx="102">
                  <c:v>7.6265120301737951E-3</c:v>
                </c:pt>
                <c:pt idx="103">
                  <c:v>7.6271547763960982E-3</c:v>
                </c:pt>
                <c:pt idx="104">
                  <c:v>7.6293530883455073E-3</c:v>
                </c:pt>
                <c:pt idx="105">
                  <c:v>7.6296289489015488E-3</c:v>
                </c:pt>
                <c:pt idx="106">
                  <c:v>7.630420287409366E-3</c:v>
                </c:pt>
                <c:pt idx="107">
                  <c:v>7.63223404051914E-3</c:v>
                </c:pt>
                <c:pt idx="108">
                  <c:v>7.6349125672430405E-3</c:v>
                </c:pt>
                <c:pt idx="109">
                  <c:v>7.6359300212104839E-3</c:v>
                </c:pt>
                <c:pt idx="110">
                  <c:v>7.6367876076539843E-3</c:v>
                </c:pt>
                <c:pt idx="111">
                  <c:v>7.6384516939965634E-3</c:v>
                </c:pt>
                <c:pt idx="112">
                  <c:v>7.6451517903686596E-3</c:v>
                </c:pt>
                <c:pt idx="113">
                  <c:v>7.646712411972875E-3</c:v>
                </c:pt>
                <c:pt idx="114">
                  <c:v>7.6495706986895824E-3</c:v>
                </c:pt>
                <c:pt idx="115">
                  <c:v>7.6498728952870037E-3</c:v>
                </c:pt>
                <c:pt idx="116">
                  <c:v>7.6511335602375604E-3</c:v>
                </c:pt>
                <c:pt idx="117">
                  <c:v>7.6513867347581177E-3</c:v>
                </c:pt>
                <c:pt idx="118">
                  <c:v>7.6521563386490101E-3</c:v>
                </c:pt>
                <c:pt idx="119">
                  <c:v>7.6524466232860272E-3</c:v>
                </c:pt>
                <c:pt idx="120">
                  <c:v>7.6528725645321274E-3</c:v>
                </c:pt>
                <c:pt idx="121">
                  <c:v>7.6561544431167838E-3</c:v>
                </c:pt>
                <c:pt idx="122">
                  <c:v>7.6578221129470934E-3</c:v>
                </c:pt>
                <c:pt idx="123">
                  <c:v>7.6587814275635505E-3</c:v>
                </c:pt>
                <c:pt idx="124">
                  <c:v>7.6589675209554368E-3</c:v>
                </c:pt>
                <c:pt idx="125">
                  <c:v>7.6603863598650969E-3</c:v>
                </c:pt>
                <c:pt idx="126">
                  <c:v>7.6606602436684193E-3</c:v>
                </c:pt>
                <c:pt idx="127">
                  <c:v>7.6616695968213817E-3</c:v>
                </c:pt>
                <c:pt idx="128">
                  <c:v>7.6662310735031288E-3</c:v>
                </c:pt>
                <c:pt idx="129">
                  <c:v>7.6675777231882403E-3</c:v>
                </c:pt>
                <c:pt idx="130">
                  <c:v>7.6681594623908911E-3</c:v>
                </c:pt>
                <c:pt idx="131">
                  <c:v>7.6689394119481497E-3</c:v>
                </c:pt>
                <c:pt idx="132">
                  <c:v>7.6700562676938807E-3</c:v>
                </c:pt>
                <c:pt idx="133">
                  <c:v>7.6713039741999394E-3</c:v>
                </c:pt>
                <c:pt idx="134">
                  <c:v>7.6725811591389602E-3</c:v>
                </c:pt>
                <c:pt idx="135">
                  <c:v>7.6738277599958217E-3</c:v>
                </c:pt>
                <c:pt idx="136">
                  <c:v>7.6742155198971599E-3</c:v>
                </c:pt>
                <c:pt idx="137">
                  <c:v>7.6785339754682795E-3</c:v>
                </c:pt>
                <c:pt idx="138">
                  <c:v>7.6788632363593732E-3</c:v>
                </c:pt>
                <c:pt idx="139">
                  <c:v>7.6789105861999E-3</c:v>
                </c:pt>
                <c:pt idx="140">
                  <c:v>7.6794273706563701E-3</c:v>
                </c:pt>
                <c:pt idx="141">
                  <c:v>7.6819468217674807E-3</c:v>
                </c:pt>
                <c:pt idx="142">
                  <c:v>7.6827038407035978E-3</c:v>
                </c:pt>
                <c:pt idx="143">
                  <c:v>7.6867361726959006E-3</c:v>
                </c:pt>
                <c:pt idx="144">
                  <c:v>7.6874282306505061E-3</c:v>
                </c:pt>
                <c:pt idx="145">
                  <c:v>7.6877219605132425E-3</c:v>
                </c:pt>
                <c:pt idx="146">
                  <c:v>7.6931840229231361E-3</c:v>
                </c:pt>
                <c:pt idx="147">
                  <c:v>7.6943896710919115E-3</c:v>
                </c:pt>
                <c:pt idx="148">
                  <c:v>7.6968598073766199E-3</c:v>
                </c:pt>
                <c:pt idx="149">
                  <c:v>7.6969749064761369E-3</c:v>
                </c:pt>
                <c:pt idx="150">
                  <c:v>7.6993276299040748E-3</c:v>
                </c:pt>
                <c:pt idx="151">
                  <c:v>7.6997334144554737E-3</c:v>
                </c:pt>
                <c:pt idx="152">
                  <c:v>7.6999249044289123E-3</c:v>
                </c:pt>
                <c:pt idx="153">
                  <c:v>7.7000302970339114E-3</c:v>
                </c:pt>
                <c:pt idx="154">
                  <c:v>7.7029722716745802E-3</c:v>
                </c:pt>
                <c:pt idx="155">
                  <c:v>7.7053158876287586E-3</c:v>
                </c:pt>
                <c:pt idx="156">
                  <c:v>7.7076439399693794E-3</c:v>
                </c:pt>
                <c:pt idx="157">
                  <c:v>7.7084229356867637E-3</c:v>
                </c:pt>
                <c:pt idx="158">
                  <c:v>7.7093429554712821E-3</c:v>
                </c:pt>
                <c:pt idx="159">
                  <c:v>7.7107515245783409E-3</c:v>
                </c:pt>
                <c:pt idx="160">
                  <c:v>7.7119947328291548E-3</c:v>
                </c:pt>
                <c:pt idx="161">
                  <c:v>7.7140556739286126E-3</c:v>
                </c:pt>
                <c:pt idx="162">
                  <c:v>7.7164767192432308E-3</c:v>
                </c:pt>
                <c:pt idx="163">
                  <c:v>7.7201200240338205E-3</c:v>
                </c:pt>
                <c:pt idx="164">
                  <c:v>7.7212153510261864E-3</c:v>
                </c:pt>
                <c:pt idx="165">
                  <c:v>7.7212828291030036E-3</c:v>
                </c:pt>
                <c:pt idx="166">
                  <c:v>7.7215181934253861E-3</c:v>
                </c:pt>
                <c:pt idx="167">
                  <c:v>7.7234071669302438E-3</c:v>
                </c:pt>
                <c:pt idx="168">
                  <c:v>7.7247533427580494E-3</c:v>
                </c:pt>
                <c:pt idx="169">
                  <c:v>7.7287915752174002E-3</c:v>
                </c:pt>
                <c:pt idx="170">
                  <c:v>7.7321423304939014E-3</c:v>
                </c:pt>
                <c:pt idx="171">
                  <c:v>7.7375425564840646E-3</c:v>
                </c:pt>
                <c:pt idx="172">
                  <c:v>7.739219558315232E-3</c:v>
                </c:pt>
                <c:pt idx="173">
                  <c:v>7.7435140310918573E-3</c:v>
                </c:pt>
                <c:pt idx="174">
                  <c:v>7.7443070354929529E-3</c:v>
                </c:pt>
                <c:pt idx="175">
                  <c:v>7.7460214437422813E-3</c:v>
                </c:pt>
                <c:pt idx="176">
                  <c:v>7.7466690001641745E-3</c:v>
                </c:pt>
                <c:pt idx="177">
                  <c:v>7.7481685838721561E-3</c:v>
                </c:pt>
                <c:pt idx="178">
                  <c:v>7.7487275129677624E-3</c:v>
                </c:pt>
                <c:pt idx="179">
                  <c:v>7.7489755603443134E-3</c:v>
                </c:pt>
                <c:pt idx="180">
                  <c:v>7.7517815574298134E-3</c:v>
                </c:pt>
                <c:pt idx="181">
                  <c:v>7.7520489834677362E-3</c:v>
                </c:pt>
                <c:pt idx="182">
                  <c:v>7.753006451715133E-3</c:v>
                </c:pt>
                <c:pt idx="183">
                  <c:v>7.7531430272689732E-3</c:v>
                </c:pt>
                <c:pt idx="184">
                  <c:v>7.7539048928663605E-3</c:v>
                </c:pt>
                <c:pt idx="185">
                  <c:v>7.7542852153454304E-3</c:v>
                </c:pt>
                <c:pt idx="186">
                  <c:v>7.7543400429498947E-3</c:v>
                </c:pt>
                <c:pt idx="187">
                  <c:v>7.7563667547213477E-3</c:v>
                </c:pt>
                <c:pt idx="188">
                  <c:v>7.7575820305789151E-3</c:v>
                </c:pt>
                <c:pt idx="189">
                  <c:v>7.7597547756666991E-3</c:v>
                </c:pt>
                <c:pt idx="190">
                  <c:v>7.7606897318464501E-3</c:v>
                </c:pt>
                <c:pt idx="191">
                  <c:v>7.7622758289154631E-3</c:v>
                </c:pt>
                <c:pt idx="192">
                  <c:v>7.7632826688510577E-3</c:v>
                </c:pt>
                <c:pt idx="193">
                  <c:v>7.7641145216316336E-3</c:v>
                </c:pt>
                <c:pt idx="194">
                  <c:v>7.7645233266796336E-3</c:v>
                </c:pt>
                <c:pt idx="195">
                  <c:v>7.7667063486948594E-3</c:v>
                </c:pt>
                <c:pt idx="196">
                  <c:v>7.7671441875210552E-3</c:v>
                </c:pt>
                <c:pt idx="197">
                  <c:v>7.7676183855281107E-3</c:v>
                </c:pt>
                <c:pt idx="198">
                  <c:v>7.7687109035509743E-3</c:v>
                </c:pt>
                <c:pt idx="199">
                  <c:v>7.7698581952056339E-3</c:v>
                </c:pt>
                <c:pt idx="200">
                  <c:v>7.7700307936856075E-3</c:v>
                </c:pt>
                <c:pt idx="201">
                  <c:v>7.7719176967144775E-3</c:v>
                </c:pt>
                <c:pt idx="202">
                  <c:v>7.7753435424994417E-3</c:v>
                </c:pt>
                <c:pt idx="203">
                  <c:v>7.7754718455050392E-3</c:v>
                </c:pt>
                <c:pt idx="204">
                  <c:v>7.7755688496266139E-3</c:v>
                </c:pt>
                <c:pt idx="205">
                  <c:v>7.7759899400907358E-3</c:v>
                </c:pt>
                <c:pt idx="206">
                  <c:v>7.7820720793067479E-3</c:v>
                </c:pt>
                <c:pt idx="207">
                  <c:v>7.7828210748746842E-3</c:v>
                </c:pt>
                <c:pt idx="208">
                  <c:v>7.7828532858279396E-3</c:v>
                </c:pt>
                <c:pt idx="209">
                  <c:v>7.7834409865711615E-3</c:v>
                </c:pt>
                <c:pt idx="210">
                  <c:v>7.7840331120165489E-3</c:v>
                </c:pt>
                <c:pt idx="211">
                  <c:v>7.7853772749206041E-3</c:v>
                </c:pt>
                <c:pt idx="212">
                  <c:v>7.7889104707188914E-3</c:v>
                </c:pt>
                <c:pt idx="213">
                  <c:v>7.7892757742798338E-3</c:v>
                </c:pt>
                <c:pt idx="214">
                  <c:v>7.789795418448436E-3</c:v>
                </c:pt>
                <c:pt idx="215">
                  <c:v>7.7910670537009738E-3</c:v>
                </c:pt>
                <c:pt idx="216">
                  <c:v>7.7918359207344258E-3</c:v>
                </c:pt>
                <c:pt idx="217">
                  <c:v>7.7936346967883091E-3</c:v>
                </c:pt>
                <c:pt idx="218">
                  <c:v>7.794654340993694E-3</c:v>
                </c:pt>
                <c:pt idx="219">
                  <c:v>7.795135279766309E-3</c:v>
                </c:pt>
                <c:pt idx="220">
                  <c:v>7.7957573364653464E-3</c:v>
                </c:pt>
                <c:pt idx="221">
                  <c:v>7.7970340404037494E-3</c:v>
                </c:pt>
                <c:pt idx="222">
                  <c:v>7.7971033052393526E-3</c:v>
                </c:pt>
                <c:pt idx="223">
                  <c:v>7.7976584315431622E-3</c:v>
                </c:pt>
                <c:pt idx="224">
                  <c:v>7.7993719193263358E-3</c:v>
                </c:pt>
                <c:pt idx="225">
                  <c:v>7.8001251362932594E-3</c:v>
                </c:pt>
                <c:pt idx="226">
                  <c:v>7.8018184696923201E-3</c:v>
                </c:pt>
                <c:pt idx="227">
                  <c:v>7.8061987207616321E-3</c:v>
                </c:pt>
                <c:pt idx="228">
                  <c:v>7.8085606212790395E-3</c:v>
                </c:pt>
                <c:pt idx="229">
                  <c:v>7.8105182480899867E-3</c:v>
                </c:pt>
                <c:pt idx="230">
                  <c:v>7.8114929531131992E-3</c:v>
                </c:pt>
                <c:pt idx="231">
                  <c:v>7.8123361136182004E-3</c:v>
                </c:pt>
                <c:pt idx="232">
                  <c:v>7.8135506198963537E-3</c:v>
                </c:pt>
                <c:pt idx="233">
                  <c:v>7.8141362957517262E-3</c:v>
                </c:pt>
                <c:pt idx="234">
                  <c:v>7.8168681847656848E-3</c:v>
                </c:pt>
                <c:pt idx="235">
                  <c:v>7.818540733775612E-3</c:v>
                </c:pt>
                <c:pt idx="236">
                  <c:v>7.8201458457200224E-3</c:v>
                </c:pt>
                <c:pt idx="237">
                  <c:v>7.8219470704090303E-3</c:v>
                </c:pt>
                <c:pt idx="238">
                  <c:v>7.8224733908701105E-3</c:v>
                </c:pt>
                <c:pt idx="239">
                  <c:v>7.8228117665486742E-3</c:v>
                </c:pt>
                <c:pt idx="240">
                  <c:v>7.8234693583979185E-3</c:v>
                </c:pt>
                <c:pt idx="241">
                  <c:v>7.8239272711743153E-3</c:v>
                </c:pt>
                <c:pt idx="242">
                  <c:v>7.824531157102502E-3</c:v>
                </c:pt>
                <c:pt idx="243">
                  <c:v>7.8286512129797804E-3</c:v>
                </c:pt>
                <c:pt idx="244">
                  <c:v>7.8289235215923403E-3</c:v>
                </c:pt>
                <c:pt idx="245">
                  <c:v>7.8295311326894833E-3</c:v>
                </c:pt>
                <c:pt idx="246">
                  <c:v>7.8299876194767616E-3</c:v>
                </c:pt>
                <c:pt idx="247">
                  <c:v>7.8301189122279864E-3</c:v>
                </c:pt>
                <c:pt idx="248">
                  <c:v>7.8314570270812071E-3</c:v>
                </c:pt>
                <c:pt idx="249">
                  <c:v>7.8320621841638915E-3</c:v>
                </c:pt>
                <c:pt idx="250">
                  <c:v>7.8342847968834173E-3</c:v>
                </c:pt>
                <c:pt idx="251">
                  <c:v>7.8352485663619083E-3</c:v>
                </c:pt>
                <c:pt idx="252">
                  <c:v>7.8371773918549312E-3</c:v>
                </c:pt>
                <c:pt idx="253">
                  <c:v>7.8378221058933509E-3</c:v>
                </c:pt>
                <c:pt idx="254">
                  <c:v>7.8406968712220904E-3</c:v>
                </c:pt>
                <c:pt idx="255">
                  <c:v>7.841097214007579E-3</c:v>
                </c:pt>
                <c:pt idx="256">
                  <c:v>7.8417608547519391E-3</c:v>
                </c:pt>
                <c:pt idx="257">
                  <c:v>7.8452881455824946E-3</c:v>
                </c:pt>
                <c:pt idx="258">
                  <c:v>7.8463222909823677E-3</c:v>
                </c:pt>
                <c:pt idx="259">
                  <c:v>7.8477629618220832E-3</c:v>
                </c:pt>
                <c:pt idx="260">
                  <c:v>7.8490722859577648E-3</c:v>
                </c:pt>
                <c:pt idx="261">
                  <c:v>7.8506691114121705E-3</c:v>
                </c:pt>
                <c:pt idx="262">
                  <c:v>7.8516709083834256E-3</c:v>
                </c:pt>
                <c:pt idx="263">
                  <c:v>7.8520930326795302E-3</c:v>
                </c:pt>
                <c:pt idx="264">
                  <c:v>7.8522068126457376E-3</c:v>
                </c:pt>
                <c:pt idx="265">
                  <c:v>7.8528223476680339E-3</c:v>
                </c:pt>
                <c:pt idx="266">
                  <c:v>7.855481771112555E-3</c:v>
                </c:pt>
                <c:pt idx="267">
                  <c:v>7.8577547188500192E-3</c:v>
                </c:pt>
                <c:pt idx="268">
                  <c:v>7.8588611117256721E-3</c:v>
                </c:pt>
                <c:pt idx="269">
                  <c:v>7.8601299445632804E-3</c:v>
                </c:pt>
                <c:pt idx="270">
                  <c:v>7.8604557135262664E-3</c:v>
                </c:pt>
                <c:pt idx="271">
                  <c:v>7.8626408936466139E-3</c:v>
                </c:pt>
                <c:pt idx="272">
                  <c:v>7.8649114015309964E-3</c:v>
                </c:pt>
                <c:pt idx="273">
                  <c:v>7.8659823880856752E-3</c:v>
                </c:pt>
                <c:pt idx="274">
                  <c:v>7.8691816571242832E-3</c:v>
                </c:pt>
                <c:pt idx="275">
                  <c:v>7.871242915804752E-3</c:v>
                </c:pt>
                <c:pt idx="276">
                  <c:v>7.8712886873839056E-3</c:v>
                </c:pt>
                <c:pt idx="277">
                  <c:v>7.8724126728431446E-3</c:v>
                </c:pt>
                <c:pt idx="278">
                  <c:v>7.8737836792310573E-3</c:v>
                </c:pt>
                <c:pt idx="279">
                  <c:v>7.8741057106929985E-3</c:v>
                </c:pt>
                <c:pt idx="280">
                  <c:v>7.8752646892618662E-3</c:v>
                </c:pt>
                <c:pt idx="281">
                  <c:v>7.8762698315017442E-3</c:v>
                </c:pt>
                <c:pt idx="282">
                  <c:v>7.877586900045544E-3</c:v>
                </c:pt>
                <c:pt idx="283">
                  <c:v>7.8791166887987544E-3</c:v>
                </c:pt>
                <c:pt idx="284">
                  <c:v>7.8809105894016712E-3</c:v>
                </c:pt>
                <c:pt idx="285">
                  <c:v>7.8819563602600413E-3</c:v>
                </c:pt>
                <c:pt idx="286">
                  <c:v>7.8820499980974384E-3</c:v>
                </c:pt>
                <c:pt idx="287">
                  <c:v>7.8828697384152324E-3</c:v>
                </c:pt>
                <c:pt idx="288">
                  <c:v>7.8891110646985493E-3</c:v>
                </c:pt>
                <c:pt idx="289">
                  <c:v>7.8894829245733655E-3</c:v>
                </c:pt>
                <c:pt idx="290">
                  <c:v>7.8895669843232936E-3</c:v>
                </c:pt>
                <c:pt idx="291">
                  <c:v>7.8922344263115535E-3</c:v>
                </c:pt>
                <c:pt idx="292">
                  <c:v>7.8941653744143692E-3</c:v>
                </c:pt>
                <c:pt idx="293">
                  <c:v>7.8941918133022364E-3</c:v>
                </c:pt>
                <c:pt idx="294">
                  <c:v>7.894943362505194E-3</c:v>
                </c:pt>
                <c:pt idx="295">
                  <c:v>7.8957585121924925E-3</c:v>
                </c:pt>
                <c:pt idx="296">
                  <c:v>7.8966798081065194E-3</c:v>
                </c:pt>
                <c:pt idx="297">
                  <c:v>7.8973735619994115E-3</c:v>
                </c:pt>
                <c:pt idx="298">
                  <c:v>7.8980290880921854E-3</c:v>
                </c:pt>
                <c:pt idx="299">
                  <c:v>7.900186959195735E-3</c:v>
                </c:pt>
                <c:pt idx="300">
                  <c:v>7.9012148727186596E-3</c:v>
                </c:pt>
                <c:pt idx="301">
                  <c:v>7.9020967426510196E-3</c:v>
                </c:pt>
                <c:pt idx="302">
                  <c:v>7.9024560573165599E-3</c:v>
                </c:pt>
                <c:pt idx="303">
                  <c:v>7.9025037405430522E-3</c:v>
                </c:pt>
                <c:pt idx="304">
                  <c:v>7.9050528486661713E-3</c:v>
                </c:pt>
                <c:pt idx="305">
                  <c:v>7.9057923093943383E-3</c:v>
                </c:pt>
                <c:pt idx="306">
                  <c:v>7.907251304051734E-3</c:v>
                </c:pt>
                <c:pt idx="307">
                  <c:v>7.9105881744099913E-3</c:v>
                </c:pt>
                <c:pt idx="308">
                  <c:v>7.9112537274027145E-3</c:v>
                </c:pt>
                <c:pt idx="309">
                  <c:v>7.9129551822915371E-3</c:v>
                </c:pt>
                <c:pt idx="310">
                  <c:v>7.9130393725462371E-3</c:v>
                </c:pt>
                <c:pt idx="311">
                  <c:v>7.9130504404449336E-3</c:v>
                </c:pt>
                <c:pt idx="312">
                  <c:v>7.9132832743979194E-3</c:v>
                </c:pt>
                <c:pt idx="313">
                  <c:v>7.9143185464100787E-3</c:v>
                </c:pt>
                <c:pt idx="314">
                  <c:v>7.9154217951631148E-3</c:v>
                </c:pt>
                <c:pt idx="315">
                  <c:v>7.9165684315899345E-3</c:v>
                </c:pt>
                <c:pt idx="316">
                  <c:v>7.9174957650763496E-3</c:v>
                </c:pt>
                <c:pt idx="317">
                  <c:v>7.9175848904642927E-3</c:v>
                </c:pt>
                <c:pt idx="318">
                  <c:v>7.9233799966424434E-3</c:v>
                </c:pt>
                <c:pt idx="319">
                  <c:v>7.9235116231629321E-3</c:v>
                </c:pt>
                <c:pt idx="320">
                  <c:v>7.9256280345010918E-3</c:v>
                </c:pt>
                <c:pt idx="321">
                  <c:v>7.9289929331507018E-3</c:v>
                </c:pt>
                <c:pt idx="322">
                  <c:v>7.9304474841944347E-3</c:v>
                </c:pt>
                <c:pt idx="323">
                  <c:v>7.9322773312143751E-3</c:v>
                </c:pt>
                <c:pt idx="324">
                  <c:v>7.9332747930532764E-3</c:v>
                </c:pt>
                <c:pt idx="325">
                  <c:v>7.9364241739474824E-3</c:v>
                </c:pt>
                <c:pt idx="326">
                  <c:v>7.9379052431089742E-3</c:v>
                </c:pt>
                <c:pt idx="327">
                  <c:v>7.9400178744592279E-3</c:v>
                </c:pt>
                <c:pt idx="328">
                  <c:v>7.9403438638299632E-3</c:v>
                </c:pt>
                <c:pt idx="329">
                  <c:v>7.9403713047933849E-3</c:v>
                </c:pt>
                <c:pt idx="330">
                  <c:v>7.9421521957878782E-3</c:v>
                </c:pt>
                <c:pt idx="331">
                  <c:v>7.9423552473238904E-3</c:v>
                </c:pt>
                <c:pt idx="332">
                  <c:v>7.9432325321884111E-3</c:v>
                </c:pt>
                <c:pt idx="333">
                  <c:v>7.9437551178820967E-3</c:v>
                </c:pt>
                <c:pt idx="334">
                  <c:v>7.9439360626446538E-3</c:v>
                </c:pt>
                <c:pt idx="335">
                  <c:v>7.9442005022479032E-3</c:v>
                </c:pt>
                <c:pt idx="336">
                  <c:v>7.9454324015408445E-3</c:v>
                </c:pt>
                <c:pt idx="337">
                  <c:v>7.9473145483854105E-3</c:v>
                </c:pt>
                <c:pt idx="338">
                  <c:v>7.9492573798526037E-3</c:v>
                </c:pt>
                <c:pt idx="339">
                  <c:v>7.9517137563222678E-3</c:v>
                </c:pt>
                <c:pt idx="340">
                  <c:v>7.9537024920068537E-3</c:v>
                </c:pt>
                <c:pt idx="341">
                  <c:v>7.9552206407665863E-3</c:v>
                </c:pt>
                <c:pt idx="342">
                  <c:v>7.9555506431117171E-3</c:v>
                </c:pt>
                <c:pt idx="343">
                  <c:v>7.9555693268298609E-3</c:v>
                </c:pt>
                <c:pt idx="344">
                  <c:v>7.9586214329376952E-3</c:v>
                </c:pt>
                <c:pt idx="345">
                  <c:v>7.9601550826807164E-3</c:v>
                </c:pt>
                <c:pt idx="346">
                  <c:v>7.9613672094977824E-3</c:v>
                </c:pt>
                <c:pt idx="347">
                  <c:v>7.9617984465543152E-3</c:v>
                </c:pt>
                <c:pt idx="348">
                  <c:v>7.9630906066212193E-3</c:v>
                </c:pt>
                <c:pt idx="349">
                  <c:v>7.964584950263082E-3</c:v>
                </c:pt>
                <c:pt idx="350">
                  <c:v>7.9678894340882832E-3</c:v>
                </c:pt>
                <c:pt idx="351">
                  <c:v>7.9700805935804826E-3</c:v>
                </c:pt>
                <c:pt idx="352">
                  <c:v>7.9704415776893356E-3</c:v>
                </c:pt>
                <c:pt idx="353">
                  <c:v>7.9720756586774202E-3</c:v>
                </c:pt>
                <c:pt idx="354">
                  <c:v>7.9729324852865335E-3</c:v>
                </c:pt>
                <c:pt idx="355">
                  <c:v>7.974287652829256E-3</c:v>
                </c:pt>
                <c:pt idx="356">
                  <c:v>7.9749816047263514E-3</c:v>
                </c:pt>
                <c:pt idx="357">
                  <c:v>7.9808455941191448E-3</c:v>
                </c:pt>
                <c:pt idx="358">
                  <c:v>7.9813319520563777E-3</c:v>
                </c:pt>
                <c:pt idx="359">
                  <c:v>7.9813496420985397E-3</c:v>
                </c:pt>
                <c:pt idx="360">
                  <c:v>7.9824352075754269E-3</c:v>
                </c:pt>
                <c:pt idx="361">
                  <c:v>7.9828109747602499E-3</c:v>
                </c:pt>
                <c:pt idx="362">
                  <c:v>7.9850280413523277E-3</c:v>
                </c:pt>
                <c:pt idx="363">
                  <c:v>7.9859781709093938E-3</c:v>
                </c:pt>
                <c:pt idx="364">
                  <c:v>7.9874625857754566E-3</c:v>
                </c:pt>
                <c:pt idx="365">
                  <c:v>7.9881586876601601E-3</c:v>
                </c:pt>
                <c:pt idx="366">
                  <c:v>7.9893473729520242E-3</c:v>
                </c:pt>
                <c:pt idx="367">
                  <c:v>7.9897771096457005E-3</c:v>
                </c:pt>
                <c:pt idx="368">
                  <c:v>7.991927613051699E-3</c:v>
                </c:pt>
                <c:pt idx="369">
                  <c:v>7.9929668715834762E-3</c:v>
                </c:pt>
                <c:pt idx="370">
                  <c:v>7.9932950360462399E-3</c:v>
                </c:pt>
                <c:pt idx="371">
                  <c:v>7.9953746366563799E-3</c:v>
                </c:pt>
                <c:pt idx="372">
                  <c:v>8.0000423584000342E-3</c:v>
                </c:pt>
                <c:pt idx="373">
                  <c:v>8.0013270409440059E-3</c:v>
                </c:pt>
                <c:pt idx="374">
                  <c:v>8.0054349815539098E-3</c:v>
                </c:pt>
                <c:pt idx="375">
                  <c:v>8.0055011705989724E-3</c:v>
                </c:pt>
                <c:pt idx="376">
                  <c:v>8.0079217234962988E-3</c:v>
                </c:pt>
                <c:pt idx="377">
                  <c:v>8.009397046876237E-3</c:v>
                </c:pt>
                <c:pt idx="378">
                  <c:v>8.0125544505699857E-3</c:v>
                </c:pt>
                <c:pt idx="379">
                  <c:v>8.0152488727865366E-3</c:v>
                </c:pt>
                <c:pt idx="380">
                  <c:v>8.0168101030619644E-3</c:v>
                </c:pt>
                <c:pt idx="381">
                  <c:v>8.017607932482098E-3</c:v>
                </c:pt>
                <c:pt idx="382">
                  <c:v>8.0192209612381972E-3</c:v>
                </c:pt>
                <c:pt idx="383">
                  <c:v>8.0193706039591185E-3</c:v>
                </c:pt>
                <c:pt idx="384">
                  <c:v>8.0237754496291832E-3</c:v>
                </c:pt>
                <c:pt idx="385">
                  <c:v>8.0256807363474278E-3</c:v>
                </c:pt>
                <c:pt idx="386">
                  <c:v>8.0282807440778207E-3</c:v>
                </c:pt>
                <c:pt idx="387">
                  <c:v>8.0325036192967023E-3</c:v>
                </c:pt>
                <c:pt idx="388">
                  <c:v>8.0337363032704674E-3</c:v>
                </c:pt>
                <c:pt idx="389">
                  <c:v>8.0345675822746168E-3</c:v>
                </c:pt>
                <c:pt idx="390">
                  <c:v>8.0347514264604829E-3</c:v>
                </c:pt>
                <c:pt idx="391">
                  <c:v>8.0353986288442519E-3</c:v>
                </c:pt>
                <c:pt idx="392">
                  <c:v>8.035487030247623E-3</c:v>
                </c:pt>
                <c:pt idx="393">
                  <c:v>8.0363599647608284E-3</c:v>
                </c:pt>
                <c:pt idx="394">
                  <c:v>8.0405545306771291E-3</c:v>
                </c:pt>
                <c:pt idx="395">
                  <c:v>8.0452567826465957E-3</c:v>
                </c:pt>
                <c:pt idx="396">
                  <c:v>8.0466542137508246E-3</c:v>
                </c:pt>
                <c:pt idx="397">
                  <c:v>8.0479327827254945E-3</c:v>
                </c:pt>
                <c:pt idx="398">
                  <c:v>8.0490311764759587E-3</c:v>
                </c:pt>
                <c:pt idx="399">
                  <c:v>8.0495588039789963E-3</c:v>
                </c:pt>
                <c:pt idx="400">
                  <c:v>8.0530410258627672E-3</c:v>
                </c:pt>
                <c:pt idx="401">
                  <c:v>8.0544412718947453E-3</c:v>
                </c:pt>
                <c:pt idx="402">
                  <c:v>8.0568838656786615E-3</c:v>
                </c:pt>
                <c:pt idx="403">
                  <c:v>8.0597392615086322E-3</c:v>
                </c:pt>
                <c:pt idx="404">
                  <c:v>8.0603638842230256E-3</c:v>
                </c:pt>
                <c:pt idx="405">
                  <c:v>8.0615051572997844E-3</c:v>
                </c:pt>
                <c:pt idx="406">
                  <c:v>8.0634091948570789E-3</c:v>
                </c:pt>
                <c:pt idx="407">
                  <c:v>8.063584867977449E-3</c:v>
                </c:pt>
                <c:pt idx="408">
                  <c:v>8.0662408920617254E-3</c:v>
                </c:pt>
                <c:pt idx="409">
                  <c:v>8.0663056486508285E-3</c:v>
                </c:pt>
                <c:pt idx="410">
                  <c:v>8.0683059842017076E-3</c:v>
                </c:pt>
                <c:pt idx="411">
                  <c:v>8.0690150492805923E-3</c:v>
                </c:pt>
                <c:pt idx="412">
                  <c:v>8.0737593013134271E-3</c:v>
                </c:pt>
                <c:pt idx="413">
                  <c:v>8.0741410362168177E-3</c:v>
                </c:pt>
                <c:pt idx="414">
                  <c:v>8.0787287455613335E-3</c:v>
                </c:pt>
                <c:pt idx="415">
                  <c:v>8.0820921920742531E-3</c:v>
                </c:pt>
                <c:pt idx="416">
                  <c:v>8.0828507531744975E-3</c:v>
                </c:pt>
                <c:pt idx="417">
                  <c:v>8.0854715404392683E-3</c:v>
                </c:pt>
                <c:pt idx="418">
                  <c:v>8.0855586931816575E-3</c:v>
                </c:pt>
                <c:pt idx="419">
                  <c:v>8.0857738894189648E-3</c:v>
                </c:pt>
                <c:pt idx="420">
                  <c:v>8.0867521216188808E-3</c:v>
                </c:pt>
                <c:pt idx="421">
                  <c:v>8.087056155884554E-3</c:v>
                </c:pt>
                <c:pt idx="422">
                  <c:v>8.0900802399790309E-3</c:v>
                </c:pt>
                <c:pt idx="423">
                  <c:v>8.0912301746924493E-3</c:v>
                </c:pt>
                <c:pt idx="424">
                  <c:v>8.0913991384328997E-3</c:v>
                </c:pt>
                <c:pt idx="425">
                  <c:v>8.0937190731210258E-3</c:v>
                </c:pt>
                <c:pt idx="426">
                  <c:v>8.0940782904724579E-3</c:v>
                </c:pt>
                <c:pt idx="427">
                  <c:v>8.0965404467275622E-3</c:v>
                </c:pt>
                <c:pt idx="428">
                  <c:v>8.0992311525815066E-3</c:v>
                </c:pt>
                <c:pt idx="429">
                  <c:v>8.1027177723593368E-3</c:v>
                </c:pt>
                <c:pt idx="430">
                  <c:v>8.1041347512188847E-3</c:v>
                </c:pt>
                <c:pt idx="431">
                  <c:v>8.1048537462430469E-3</c:v>
                </c:pt>
                <c:pt idx="432">
                  <c:v>8.1055817987688225E-3</c:v>
                </c:pt>
                <c:pt idx="433">
                  <c:v>8.1059835602745166E-3</c:v>
                </c:pt>
                <c:pt idx="434">
                  <c:v>8.1078264245563504E-3</c:v>
                </c:pt>
                <c:pt idx="435">
                  <c:v>8.1092933606629544E-3</c:v>
                </c:pt>
                <c:pt idx="436">
                  <c:v>8.1151449051259962E-3</c:v>
                </c:pt>
                <c:pt idx="437">
                  <c:v>8.1156185611380802E-3</c:v>
                </c:pt>
                <c:pt idx="438">
                  <c:v>8.115816998106859E-3</c:v>
                </c:pt>
                <c:pt idx="439">
                  <c:v>8.1177028704400491E-3</c:v>
                </c:pt>
                <c:pt idx="440">
                  <c:v>8.1196539309108216E-3</c:v>
                </c:pt>
                <c:pt idx="441">
                  <c:v>8.1215244972889754E-3</c:v>
                </c:pt>
                <c:pt idx="442">
                  <c:v>8.1219198833393322E-3</c:v>
                </c:pt>
                <c:pt idx="443">
                  <c:v>8.1230764953301102E-3</c:v>
                </c:pt>
                <c:pt idx="444">
                  <c:v>8.1236852880356737E-3</c:v>
                </c:pt>
                <c:pt idx="445">
                  <c:v>8.1244955574457187E-3</c:v>
                </c:pt>
                <c:pt idx="446">
                  <c:v>8.1256885964531567E-3</c:v>
                </c:pt>
                <c:pt idx="447">
                  <c:v>8.1258649703880286E-3</c:v>
                </c:pt>
                <c:pt idx="448">
                  <c:v>8.1305269963895567E-3</c:v>
                </c:pt>
                <c:pt idx="449">
                  <c:v>8.1354293001357093E-3</c:v>
                </c:pt>
                <c:pt idx="450">
                  <c:v>8.1394625165309275E-3</c:v>
                </c:pt>
                <c:pt idx="451">
                  <c:v>8.1398410084642572E-3</c:v>
                </c:pt>
                <c:pt idx="452">
                  <c:v>8.1403789400782654E-3</c:v>
                </c:pt>
                <c:pt idx="453">
                  <c:v>8.1446084976330817E-3</c:v>
                </c:pt>
                <c:pt idx="454">
                  <c:v>8.144926129425108E-3</c:v>
                </c:pt>
                <c:pt idx="455">
                  <c:v>8.1470099282103491E-3</c:v>
                </c:pt>
                <c:pt idx="456">
                  <c:v>8.1475598578836638E-3</c:v>
                </c:pt>
                <c:pt idx="457">
                  <c:v>8.1532977128462268E-3</c:v>
                </c:pt>
                <c:pt idx="458">
                  <c:v>8.1533690831134559E-3</c:v>
                </c:pt>
                <c:pt idx="459">
                  <c:v>8.1543253748002746E-3</c:v>
                </c:pt>
                <c:pt idx="460">
                  <c:v>8.1548646937958588E-3</c:v>
                </c:pt>
                <c:pt idx="461">
                  <c:v>8.1553630239590887E-3</c:v>
                </c:pt>
                <c:pt idx="462">
                  <c:v>8.1579621210834709E-3</c:v>
                </c:pt>
                <c:pt idx="463">
                  <c:v>8.1590311200796569E-3</c:v>
                </c:pt>
                <c:pt idx="464">
                  <c:v>8.1607638114992546E-3</c:v>
                </c:pt>
                <c:pt idx="465">
                  <c:v>8.1662075106845294E-3</c:v>
                </c:pt>
                <c:pt idx="466">
                  <c:v>8.1681095839910602E-3</c:v>
                </c:pt>
                <c:pt idx="467">
                  <c:v>8.1683812639800346E-3</c:v>
                </c:pt>
                <c:pt idx="468">
                  <c:v>8.1690457069333276E-3</c:v>
                </c:pt>
                <c:pt idx="469">
                  <c:v>8.1770878712005175E-3</c:v>
                </c:pt>
                <c:pt idx="470">
                  <c:v>8.1772223107479548E-3</c:v>
                </c:pt>
                <c:pt idx="471">
                  <c:v>8.1774353234787111E-3</c:v>
                </c:pt>
                <c:pt idx="472">
                  <c:v>8.1829409834958504E-3</c:v>
                </c:pt>
                <c:pt idx="473">
                  <c:v>8.1841267178491776E-3</c:v>
                </c:pt>
                <c:pt idx="474">
                  <c:v>8.1847009277953627E-3</c:v>
                </c:pt>
                <c:pt idx="475">
                  <c:v>8.1908006253414E-3</c:v>
                </c:pt>
                <c:pt idx="476">
                  <c:v>8.1983325584500267E-3</c:v>
                </c:pt>
                <c:pt idx="477">
                  <c:v>8.2000869410034267E-3</c:v>
                </c:pt>
                <c:pt idx="478">
                  <c:v>8.2005587006623026E-3</c:v>
                </c:pt>
                <c:pt idx="479">
                  <c:v>8.2072449585560339E-3</c:v>
                </c:pt>
                <c:pt idx="480">
                  <c:v>8.2110672574431023E-3</c:v>
                </c:pt>
                <c:pt idx="481">
                  <c:v>8.2126944543248724E-3</c:v>
                </c:pt>
                <c:pt idx="482">
                  <c:v>8.214906214043121E-3</c:v>
                </c:pt>
                <c:pt idx="483">
                  <c:v>8.2159457303976804E-3</c:v>
                </c:pt>
                <c:pt idx="484">
                  <c:v>8.2249758391334683E-3</c:v>
                </c:pt>
                <c:pt idx="485">
                  <c:v>8.2334867442730927E-3</c:v>
                </c:pt>
                <c:pt idx="486">
                  <c:v>8.2352490031262614E-3</c:v>
                </c:pt>
                <c:pt idx="487">
                  <c:v>8.2364835168769763E-3</c:v>
                </c:pt>
                <c:pt idx="488">
                  <c:v>8.2367943488336343E-3</c:v>
                </c:pt>
                <c:pt idx="489">
                  <c:v>8.2431815434738133E-3</c:v>
                </c:pt>
                <c:pt idx="490">
                  <c:v>8.2460618037866803E-3</c:v>
                </c:pt>
                <c:pt idx="491">
                  <c:v>8.2496668493088395E-3</c:v>
                </c:pt>
                <c:pt idx="492">
                  <c:v>8.2526420172511338E-3</c:v>
                </c:pt>
                <c:pt idx="493">
                  <c:v>8.2557384417647588E-3</c:v>
                </c:pt>
                <c:pt idx="494">
                  <c:v>8.2576874492521508E-3</c:v>
                </c:pt>
                <c:pt idx="495">
                  <c:v>8.2597132299063059E-3</c:v>
                </c:pt>
                <c:pt idx="496">
                  <c:v>8.2602672163578708E-3</c:v>
                </c:pt>
                <c:pt idx="497">
                  <c:v>8.2668593413089773E-3</c:v>
                </c:pt>
                <c:pt idx="498">
                  <c:v>8.2670818578888736E-3</c:v>
                </c:pt>
                <c:pt idx="499">
                  <c:v>8.2707943330563739E-3</c:v>
                </c:pt>
                <c:pt idx="500">
                  <c:v>8.2753537775852887E-3</c:v>
                </c:pt>
                <c:pt idx="501">
                  <c:v>8.2778943303786247E-3</c:v>
                </c:pt>
                <c:pt idx="502">
                  <c:v>8.2784689258159523E-3</c:v>
                </c:pt>
                <c:pt idx="503">
                  <c:v>8.2799106332736745E-3</c:v>
                </c:pt>
                <c:pt idx="504">
                  <c:v>8.2837829541071543E-3</c:v>
                </c:pt>
                <c:pt idx="505">
                  <c:v>8.28496624137918E-3</c:v>
                </c:pt>
                <c:pt idx="506">
                  <c:v>8.2877809088672243E-3</c:v>
                </c:pt>
                <c:pt idx="507">
                  <c:v>8.291971875520705E-3</c:v>
                </c:pt>
                <c:pt idx="508">
                  <c:v>8.2939603923932442E-3</c:v>
                </c:pt>
                <c:pt idx="509">
                  <c:v>8.3013800169690725E-3</c:v>
                </c:pt>
                <c:pt idx="510">
                  <c:v>8.303773587823516E-3</c:v>
                </c:pt>
                <c:pt idx="511">
                  <c:v>8.3039864203336249E-3</c:v>
                </c:pt>
                <c:pt idx="512">
                  <c:v>8.3063251002654642E-3</c:v>
                </c:pt>
                <c:pt idx="513">
                  <c:v>8.3125301556395692E-3</c:v>
                </c:pt>
                <c:pt idx="514">
                  <c:v>8.3136547356877071E-3</c:v>
                </c:pt>
                <c:pt idx="515">
                  <c:v>8.3216897333081245E-3</c:v>
                </c:pt>
                <c:pt idx="516">
                  <c:v>8.3247516324494574E-3</c:v>
                </c:pt>
                <c:pt idx="517">
                  <c:v>8.3357380009743721E-3</c:v>
                </c:pt>
                <c:pt idx="518">
                  <c:v>8.3365008419829818E-3</c:v>
                </c:pt>
                <c:pt idx="519">
                  <c:v>8.3489625268990866E-3</c:v>
                </c:pt>
                <c:pt idx="520">
                  <c:v>8.3546179740888737E-3</c:v>
                </c:pt>
                <c:pt idx="521">
                  <c:v>8.3576004379142272E-3</c:v>
                </c:pt>
                <c:pt idx="522">
                  <c:v>8.3591833026389738E-3</c:v>
                </c:pt>
                <c:pt idx="523">
                  <c:v>8.3601480872127504E-3</c:v>
                </c:pt>
                <c:pt idx="524">
                  <c:v>8.3602495173759703E-3</c:v>
                </c:pt>
                <c:pt idx="525">
                  <c:v>8.3658407189854157E-3</c:v>
                </c:pt>
                <c:pt idx="526">
                  <c:v>8.3754260319728376E-3</c:v>
                </c:pt>
                <c:pt idx="527">
                  <c:v>8.3763015057124121E-3</c:v>
                </c:pt>
                <c:pt idx="528">
                  <c:v>8.3795658111521145E-3</c:v>
                </c:pt>
                <c:pt idx="529">
                  <c:v>8.3900209674605195E-3</c:v>
                </c:pt>
                <c:pt idx="530">
                  <c:v>8.4019532256236606E-3</c:v>
                </c:pt>
                <c:pt idx="531">
                  <c:v>8.4030724938627972E-3</c:v>
                </c:pt>
                <c:pt idx="532">
                  <c:v>8.4116515558304468E-3</c:v>
                </c:pt>
                <c:pt idx="533">
                  <c:v>8.4126667879066627E-3</c:v>
                </c:pt>
                <c:pt idx="534">
                  <c:v>8.4154813231080566E-3</c:v>
                </c:pt>
                <c:pt idx="535">
                  <c:v>8.4224053435798547E-3</c:v>
                </c:pt>
                <c:pt idx="536">
                  <c:v>8.4231295767222582E-3</c:v>
                </c:pt>
                <c:pt idx="537">
                  <c:v>8.4255723901607519E-3</c:v>
                </c:pt>
                <c:pt idx="538">
                  <c:v>8.4282381564134284E-3</c:v>
                </c:pt>
                <c:pt idx="539">
                  <c:v>8.4286179705884562E-3</c:v>
                </c:pt>
                <c:pt idx="540">
                  <c:v>8.4295303095504124E-3</c:v>
                </c:pt>
                <c:pt idx="541">
                  <c:v>8.4389367514259243E-3</c:v>
                </c:pt>
                <c:pt idx="542">
                  <c:v>8.4410740153895852E-3</c:v>
                </c:pt>
                <c:pt idx="543">
                  <c:v>8.4455818165106462E-3</c:v>
                </c:pt>
                <c:pt idx="544">
                  <c:v>8.4611956378274639E-3</c:v>
                </c:pt>
                <c:pt idx="545">
                  <c:v>8.4672944403073463E-3</c:v>
                </c:pt>
                <c:pt idx="546">
                  <c:v>8.4675660631618275E-3</c:v>
                </c:pt>
                <c:pt idx="547">
                  <c:v>8.4739778264247018E-3</c:v>
                </c:pt>
                <c:pt idx="548">
                  <c:v>8.4759653575351979E-3</c:v>
                </c:pt>
                <c:pt idx="549">
                  <c:v>8.4775522343002643E-3</c:v>
                </c:pt>
                <c:pt idx="550">
                  <c:v>8.4807420473085732E-3</c:v>
                </c:pt>
                <c:pt idx="551">
                  <c:v>8.5069280005682767E-3</c:v>
                </c:pt>
                <c:pt idx="552">
                  <c:v>8.5148178891051324E-3</c:v>
                </c:pt>
                <c:pt idx="553">
                  <c:v>8.5364434091418726E-3</c:v>
                </c:pt>
                <c:pt idx="554">
                  <c:v>8.5393713520289273E-3</c:v>
                </c:pt>
                <c:pt idx="555">
                  <c:v>8.5537884468950016E-3</c:v>
                </c:pt>
                <c:pt idx="556">
                  <c:v>8.5632760099494352E-3</c:v>
                </c:pt>
                <c:pt idx="557">
                  <c:v>8.573868321050707E-3</c:v>
                </c:pt>
                <c:pt idx="558">
                  <c:v>8.5944883202622707E-3</c:v>
                </c:pt>
                <c:pt idx="559">
                  <c:v>8.5955557129512965E-3</c:v>
                </c:pt>
                <c:pt idx="560">
                  <c:v>8.604162667270451E-3</c:v>
                </c:pt>
                <c:pt idx="561">
                  <c:v>8.6402792538254856E-3</c:v>
                </c:pt>
                <c:pt idx="562">
                  <c:v>8.7007681869876209E-3</c:v>
                </c:pt>
                <c:pt idx="563">
                  <c:v>8.7739024906408024E-3</c:v>
                </c:pt>
                <c:pt idx="564">
                  <c:v>8.7776561212111123E-3</c:v>
                </c:pt>
                <c:pt idx="565">
                  <c:v>8.8295400633154747E-3</c:v>
                </c:pt>
                <c:pt idx="566">
                  <c:v>8.8544490001760106E-3</c:v>
                </c:pt>
                <c:pt idx="567">
                  <c:v>8.8571516380128064E-3</c:v>
                </c:pt>
                <c:pt idx="568">
                  <c:v>8.9368083046759174E-3</c:v>
                </c:pt>
                <c:pt idx="569">
                  <c:v>8.9759260592840642E-3</c:v>
                </c:pt>
                <c:pt idx="570">
                  <c:v>9.0010072095373875E-3</c:v>
                </c:pt>
                <c:pt idx="571">
                  <c:v>9.004228290346309E-3</c:v>
                </c:pt>
                <c:pt idx="572">
                  <c:v>9.0197716708567948E-3</c:v>
                </c:pt>
                <c:pt idx="573">
                  <c:v>9.0331612729419655E-3</c:v>
                </c:pt>
                <c:pt idx="574">
                  <c:v>9.0500332431914226E-3</c:v>
                </c:pt>
                <c:pt idx="575">
                  <c:v>9.2159613602987231E-3</c:v>
                </c:pt>
                <c:pt idx="576">
                  <c:v>9.3232506615270223E-3</c:v>
                </c:pt>
              </c:numCache>
            </c:numRef>
          </c:yVal>
        </c:ser>
        <c:axId val="54294784"/>
        <c:axId val="54304768"/>
      </c:scatterChart>
      <c:valAx>
        <c:axId val="54294784"/>
        <c:scaling>
          <c:orientation val="minMax"/>
        </c:scaling>
        <c:axPos val="b"/>
        <c:numFmt formatCode="General" sourceLinked="1"/>
        <c:tickLblPos val="nextTo"/>
        <c:crossAx val="54304768"/>
        <c:crosses val="autoZero"/>
        <c:crossBetween val="midCat"/>
      </c:valAx>
      <c:valAx>
        <c:axId val="54304768"/>
        <c:scaling>
          <c:orientation val="minMax"/>
        </c:scaling>
        <c:axPos val="l"/>
        <c:majorGridlines/>
        <c:numFmt formatCode="General" sourceLinked="1"/>
        <c:tickLblPos val="nextTo"/>
        <c:crossAx val="54294784"/>
        <c:crosses val="autoZero"/>
        <c:crossBetween val="midCat"/>
      </c:valAx>
    </c:plotArea>
    <c:legend>
      <c:legendPos val="r"/>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N/q: electrons</a:t>
            </a:r>
          </a:p>
        </c:rich>
      </c:tx>
      <c:layout/>
    </c:title>
    <c:plotArea>
      <c:layout>
        <c:manualLayout>
          <c:layoutTarget val="inner"/>
          <c:xMode val="edge"/>
          <c:yMode val="edge"/>
          <c:x val="7.802026470633644E-2"/>
          <c:y val="0.14333358172499741"/>
          <c:w val="0.75289510625086076"/>
          <c:h val="0.68639989401955714"/>
        </c:manualLayout>
      </c:layout>
      <c:scatterChart>
        <c:scatterStyle val="lineMarker"/>
        <c:ser>
          <c:idx val="0"/>
          <c:order val="0"/>
          <c:tx>
            <c:v>sector 1</c:v>
          </c:tx>
          <c:spPr>
            <a:ln>
              <a:noFill/>
            </a:ln>
          </c:spPr>
          <c:marker>
            <c:symbol val="diamond"/>
            <c:size val="3"/>
          </c:marker>
          <c:xVal>
            <c:numRef>
              <c:f>'s1'!$A$2:$A$609</c:f>
              <c:numCache>
                <c:formatCode>General</c:formatCode>
                <c:ptCount val="577"/>
                <c:pt idx="0">
                  <c:v>37658</c:v>
                </c:pt>
                <c:pt idx="1">
                  <c:v>37659</c:v>
                </c:pt>
                <c:pt idx="2">
                  <c:v>37661</c:v>
                </c:pt>
                <c:pt idx="3">
                  <c:v>37662</c:v>
                </c:pt>
                <c:pt idx="4">
                  <c:v>37664</c:v>
                </c:pt>
                <c:pt idx="5">
                  <c:v>37665</c:v>
                </c:pt>
                <c:pt idx="6">
                  <c:v>37666</c:v>
                </c:pt>
                <c:pt idx="7">
                  <c:v>37667</c:v>
                </c:pt>
                <c:pt idx="8">
                  <c:v>37670</c:v>
                </c:pt>
                <c:pt idx="9">
                  <c:v>37672</c:v>
                </c:pt>
                <c:pt idx="10">
                  <c:v>37673</c:v>
                </c:pt>
                <c:pt idx="11">
                  <c:v>37674</c:v>
                </c:pt>
                <c:pt idx="12">
                  <c:v>37675</c:v>
                </c:pt>
                <c:pt idx="13">
                  <c:v>37677</c:v>
                </c:pt>
                <c:pt idx="14">
                  <c:v>37678</c:v>
                </c:pt>
                <c:pt idx="15">
                  <c:v>37679</c:v>
                </c:pt>
                <c:pt idx="16">
                  <c:v>37680</c:v>
                </c:pt>
                <c:pt idx="17">
                  <c:v>37681</c:v>
                </c:pt>
                <c:pt idx="18">
                  <c:v>37683</c:v>
                </c:pt>
                <c:pt idx="19">
                  <c:v>37684</c:v>
                </c:pt>
                <c:pt idx="20">
                  <c:v>37685</c:v>
                </c:pt>
                <c:pt idx="21">
                  <c:v>37686</c:v>
                </c:pt>
                <c:pt idx="22">
                  <c:v>37687</c:v>
                </c:pt>
                <c:pt idx="23">
                  <c:v>37688</c:v>
                </c:pt>
                <c:pt idx="24">
                  <c:v>37689</c:v>
                </c:pt>
                <c:pt idx="25">
                  <c:v>37690</c:v>
                </c:pt>
                <c:pt idx="26">
                  <c:v>37691</c:v>
                </c:pt>
                <c:pt idx="27">
                  <c:v>37692</c:v>
                </c:pt>
                <c:pt idx="28">
                  <c:v>37693</c:v>
                </c:pt>
                <c:pt idx="29">
                  <c:v>37694</c:v>
                </c:pt>
                <c:pt idx="30">
                  <c:v>37698</c:v>
                </c:pt>
                <c:pt idx="31">
                  <c:v>37699</c:v>
                </c:pt>
                <c:pt idx="32">
                  <c:v>37700</c:v>
                </c:pt>
                <c:pt idx="33">
                  <c:v>37701</c:v>
                </c:pt>
                <c:pt idx="34">
                  <c:v>37702</c:v>
                </c:pt>
                <c:pt idx="35">
                  <c:v>37703</c:v>
                </c:pt>
                <c:pt idx="36">
                  <c:v>37704</c:v>
                </c:pt>
                <c:pt idx="37">
                  <c:v>37705</c:v>
                </c:pt>
                <c:pt idx="38">
                  <c:v>37706</c:v>
                </c:pt>
                <c:pt idx="39">
                  <c:v>37707</c:v>
                </c:pt>
                <c:pt idx="40">
                  <c:v>37708</c:v>
                </c:pt>
                <c:pt idx="41">
                  <c:v>37709</c:v>
                </c:pt>
                <c:pt idx="42">
                  <c:v>37710</c:v>
                </c:pt>
                <c:pt idx="43">
                  <c:v>37711</c:v>
                </c:pt>
                <c:pt idx="44">
                  <c:v>37712</c:v>
                </c:pt>
                <c:pt idx="45">
                  <c:v>37713</c:v>
                </c:pt>
                <c:pt idx="46">
                  <c:v>37714</c:v>
                </c:pt>
                <c:pt idx="47">
                  <c:v>37715</c:v>
                </c:pt>
                <c:pt idx="48">
                  <c:v>37716</c:v>
                </c:pt>
                <c:pt idx="49">
                  <c:v>37717</c:v>
                </c:pt>
                <c:pt idx="50">
                  <c:v>37719</c:v>
                </c:pt>
                <c:pt idx="51">
                  <c:v>37721</c:v>
                </c:pt>
                <c:pt idx="52">
                  <c:v>37722</c:v>
                </c:pt>
                <c:pt idx="53">
                  <c:v>37723</c:v>
                </c:pt>
                <c:pt idx="54">
                  <c:v>37724</c:v>
                </c:pt>
                <c:pt idx="55">
                  <c:v>37725</c:v>
                </c:pt>
                <c:pt idx="56">
                  <c:v>37726</c:v>
                </c:pt>
                <c:pt idx="57">
                  <c:v>37740</c:v>
                </c:pt>
                <c:pt idx="58">
                  <c:v>37744</c:v>
                </c:pt>
                <c:pt idx="59">
                  <c:v>37745</c:v>
                </c:pt>
                <c:pt idx="60">
                  <c:v>37746</c:v>
                </c:pt>
                <c:pt idx="61">
                  <c:v>37747</c:v>
                </c:pt>
                <c:pt idx="62">
                  <c:v>37748</c:v>
                </c:pt>
                <c:pt idx="63">
                  <c:v>37750</c:v>
                </c:pt>
                <c:pt idx="64">
                  <c:v>37753</c:v>
                </c:pt>
                <c:pt idx="65">
                  <c:v>37762</c:v>
                </c:pt>
                <c:pt idx="66">
                  <c:v>37763</c:v>
                </c:pt>
                <c:pt idx="67">
                  <c:v>37766</c:v>
                </c:pt>
                <c:pt idx="68">
                  <c:v>37767</c:v>
                </c:pt>
                <c:pt idx="69">
                  <c:v>37769</c:v>
                </c:pt>
                <c:pt idx="70">
                  <c:v>37770</c:v>
                </c:pt>
                <c:pt idx="71">
                  <c:v>37772</c:v>
                </c:pt>
                <c:pt idx="72">
                  <c:v>37773</c:v>
                </c:pt>
                <c:pt idx="73">
                  <c:v>37775</c:v>
                </c:pt>
                <c:pt idx="74">
                  <c:v>37776</c:v>
                </c:pt>
                <c:pt idx="75">
                  <c:v>37778</c:v>
                </c:pt>
                <c:pt idx="76">
                  <c:v>37780</c:v>
                </c:pt>
                <c:pt idx="77">
                  <c:v>37781</c:v>
                </c:pt>
                <c:pt idx="78">
                  <c:v>37782</c:v>
                </c:pt>
                <c:pt idx="79">
                  <c:v>37783</c:v>
                </c:pt>
                <c:pt idx="80">
                  <c:v>37784</c:v>
                </c:pt>
                <c:pt idx="81">
                  <c:v>37785</c:v>
                </c:pt>
                <c:pt idx="82">
                  <c:v>37788</c:v>
                </c:pt>
                <c:pt idx="83">
                  <c:v>37789</c:v>
                </c:pt>
                <c:pt idx="84">
                  <c:v>37790</c:v>
                </c:pt>
                <c:pt idx="85">
                  <c:v>37801</c:v>
                </c:pt>
                <c:pt idx="86">
                  <c:v>37802</c:v>
                </c:pt>
                <c:pt idx="87">
                  <c:v>37803</c:v>
                </c:pt>
                <c:pt idx="88">
                  <c:v>37804</c:v>
                </c:pt>
                <c:pt idx="89">
                  <c:v>37805</c:v>
                </c:pt>
                <c:pt idx="90">
                  <c:v>37806</c:v>
                </c:pt>
                <c:pt idx="91">
                  <c:v>37807</c:v>
                </c:pt>
                <c:pt idx="92">
                  <c:v>37808</c:v>
                </c:pt>
                <c:pt idx="93">
                  <c:v>37809</c:v>
                </c:pt>
                <c:pt idx="94">
                  <c:v>37810</c:v>
                </c:pt>
                <c:pt idx="95">
                  <c:v>37811</c:v>
                </c:pt>
                <c:pt idx="96">
                  <c:v>37812</c:v>
                </c:pt>
                <c:pt idx="97">
                  <c:v>37813</c:v>
                </c:pt>
                <c:pt idx="98">
                  <c:v>37814</c:v>
                </c:pt>
                <c:pt idx="99">
                  <c:v>37815</c:v>
                </c:pt>
                <c:pt idx="100">
                  <c:v>37816</c:v>
                </c:pt>
                <c:pt idx="101">
                  <c:v>37817</c:v>
                </c:pt>
                <c:pt idx="102">
                  <c:v>37818</c:v>
                </c:pt>
                <c:pt idx="103">
                  <c:v>37819</c:v>
                </c:pt>
                <c:pt idx="104">
                  <c:v>37820</c:v>
                </c:pt>
                <c:pt idx="105">
                  <c:v>37822</c:v>
                </c:pt>
                <c:pt idx="106">
                  <c:v>37823</c:v>
                </c:pt>
                <c:pt idx="107">
                  <c:v>37824</c:v>
                </c:pt>
                <c:pt idx="108">
                  <c:v>37825</c:v>
                </c:pt>
                <c:pt idx="109">
                  <c:v>37828</c:v>
                </c:pt>
                <c:pt idx="110">
                  <c:v>37831</c:v>
                </c:pt>
                <c:pt idx="111">
                  <c:v>37832</c:v>
                </c:pt>
                <c:pt idx="112">
                  <c:v>37833</c:v>
                </c:pt>
                <c:pt idx="113">
                  <c:v>37844</c:v>
                </c:pt>
                <c:pt idx="114">
                  <c:v>37845</c:v>
                </c:pt>
                <c:pt idx="115">
                  <c:v>37846</c:v>
                </c:pt>
                <c:pt idx="116">
                  <c:v>37847</c:v>
                </c:pt>
                <c:pt idx="117">
                  <c:v>37848</c:v>
                </c:pt>
                <c:pt idx="118">
                  <c:v>37849</c:v>
                </c:pt>
                <c:pt idx="119">
                  <c:v>37850</c:v>
                </c:pt>
                <c:pt idx="120">
                  <c:v>37851</c:v>
                </c:pt>
                <c:pt idx="121">
                  <c:v>37852</c:v>
                </c:pt>
                <c:pt idx="122">
                  <c:v>38046</c:v>
                </c:pt>
                <c:pt idx="123">
                  <c:v>38047</c:v>
                </c:pt>
                <c:pt idx="124">
                  <c:v>38048</c:v>
                </c:pt>
                <c:pt idx="125">
                  <c:v>38049</c:v>
                </c:pt>
                <c:pt idx="126">
                  <c:v>38050</c:v>
                </c:pt>
                <c:pt idx="127">
                  <c:v>38051</c:v>
                </c:pt>
                <c:pt idx="128">
                  <c:v>38052</c:v>
                </c:pt>
                <c:pt idx="129">
                  <c:v>38053</c:v>
                </c:pt>
                <c:pt idx="130">
                  <c:v>38070</c:v>
                </c:pt>
                <c:pt idx="131">
                  <c:v>38071</c:v>
                </c:pt>
                <c:pt idx="132">
                  <c:v>38072</c:v>
                </c:pt>
                <c:pt idx="133">
                  <c:v>38074</c:v>
                </c:pt>
                <c:pt idx="134">
                  <c:v>38075</c:v>
                </c:pt>
                <c:pt idx="135">
                  <c:v>38076</c:v>
                </c:pt>
                <c:pt idx="136">
                  <c:v>38077</c:v>
                </c:pt>
                <c:pt idx="137">
                  <c:v>38078</c:v>
                </c:pt>
                <c:pt idx="138">
                  <c:v>38079</c:v>
                </c:pt>
                <c:pt idx="139">
                  <c:v>38080</c:v>
                </c:pt>
                <c:pt idx="140">
                  <c:v>38081</c:v>
                </c:pt>
                <c:pt idx="141">
                  <c:v>38082</c:v>
                </c:pt>
                <c:pt idx="142">
                  <c:v>38083</c:v>
                </c:pt>
                <c:pt idx="143">
                  <c:v>38084</c:v>
                </c:pt>
                <c:pt idx="144">
                  <c:v>38085</c:v>
                </c:pt>
                <c:pt idx="145">
                  <c:v>38086</c:v>
                </c:pt>
                <c:pt idx="146">
                  <c:v>38089</c:v>
                </c:pt>
                <c:pt idx="147">
                  <c:v>38090</c:v>
                </c:pt>
                <c:pt idx="148">
                  <c:v>38091</c:v>
                </c:pt>
                <c:pt idx="149">
                  <c:v>38092</c:v>
                </c:pt>
                <c:pt idx="150">
                  <c:v>38093</c:v>
                </c:pt>
                <c:pt idx="151">
                  <c:v>38094</c:v>
                </c:pt>
                <c:pt idx="152">
                  <c:v>38095</c:v>
                </c:pt>
                <c:pt idx="153">
                  <c:v>38096</c:v>
                </c:pt>
                <c:pt idx="154">
                  <c:v>38097</c:v>
                </c:pt>
                <c:pt idx="155">
                  <c:v>38098</c:v>
                </c:pt>
                <c:pt idx="156">
                  <c:v>38099</c:v>
                </c:pt>
                <c:pt idx="157">
                  <c:v>38100</c:v>
                </c:pt>
                <c:pt idx="158">
                  <c:v>38114</c:v>
                </c:pt>
                <c:pt idx="159">
                  <c:v>38117</c:v>
                </c:pt>
                <c:pt idx="160">
                  <c:v>38118</c:v>
                </c:pt>
                <c:pt idx="161">
                  <c:v>38119</c:v>
                </c:pt>
                <c:pt idx="162">
                  <c:v>38120</c:v>
                </c:pt>
                <c:pt idx="163">
                  <c:v>38121</c:v>
                </c:pt>
                <c:pt idx="164">
                  <c:v>38122</c:v>
                </c:pt>
                <c:pt idx="165">
                  <c:v>38131</c:v>
                </c:pt>
                <c:pt idx="166">
                  <c:v>38132</c:v>
                </c:pt>
                <c:pt idx="167">
                  <c:v>38133</c:v>
                </c:pt>
                <c:pt idx="168">
                  <c:v>38134</c:v>
                </c:pt>
                <c:pt idx="169">
                  <c:v>38135</c:v>
                </c:pt>
                <c:pt idx="170">
                  <c:v>38136</c:v>
                </c:pt>
                <c:pt idx="171">
                  <c:v>38137</c:v>
                </c:pt>
                <c:pt idx="172">
                  <c:v>38138</c:v>
                </c:pt>
                <c:pt idx="173">
                  <c:v>38139</c:v>
                </c:pt>
                <c:pt idx="174">
                  <c:v>38140</c:v>
                </c:pt>
                <c:pt idx="175">
                  <c:v>38141</c:v>
                </c:pt>
                <c:pt idx="176">
                  <c:v>38142</c:v>
                </c:pt>
                <c:pt idx="177">
                  <c:v>38143</c:v>
                </c:pt>
                <c:pt idx="178">
                  <c:v>38144</c:v>
                </c:pt>
                <c:pt idx="179">
                  <c:v>38146</c:v>
                </c:pt>
                <c:pt idx="180">
                  <c:v>38172</c:v>
                </c:pt>
                <c:pt idx="181">
                  <c:v>38173</c:v>
                </c:pt>
                <c:pt idx="182">
                  <c:v>38174</c:v>
                </c:pt>
                <c:pt idx="183">
                  <c:v>38175</c:v>
                </c:pt>
                <c:pt idx="184">
                  <c:v>38176</c:v>
                </c:pt>
                <c:pt idx="185">
                  <c:v>38177</c:v>
                </c:pt>
                <c:pt idx="186">
                  <c:v>38182</c:v>
                </c:pt>
                <c:pt idx="187">
                  <c:v>38183</c:v>
                </c:pt>
                <c:pt idx="188">
                  <c:v>38184</c:v>
                </c:pt>
                <c:pt idx="189">
                  <c:v>38185</c:v>
                </c:pt>
                <c:pt idx="190">
                  <c:v>38186</c:v>
                </c:pt>
                <c:pt idx="191">
                  <c:v>38187</c:v>
                </c:pt>
                <c:pt idx="192">
                  <c:v>38188</c:v>
                </c:pt>
                <c:pt idx="193">
                  <c:v>38189</c:v>
                </c:pt>
                <c:pt idx="194">
                  <c:v>38190</c:v>
                </c:pt>
                <c:pt idx="195">
                  <c:v>38191</c:v>
                </c:pt>
                <c:pt idx="196">
                  <c:v>38192</c:v>
                </c:pt>
                <c:pt idx="197">
                  <c:v>38194</c:v>
                </c:pt>
                <c:pt idx="198">
                  <c:v>38195</c:v>
                </c:pt>
                <c:pt idx="199">
                  <c:v>38196</c:v>
                </c:pt>
                <c:pt idx="200">
                  <c:v>38197</c:v>
                </c:pt>
                <c:pt idx="201">
                  <c:v>38198</c:v>
                </c:pt>
                <c:pt idx="202">
                  <c:v>38199</c:v>
                </c:pt>
                <c:pt idx="203">
                  <c:v>38200</c:v>
                </c:pt>
                <c:pt idx="204">
                  <c:v>38201</c:v>
                </c:pt>
                <c:pt idx="205">
                  <c:v>38203</c:v>
                </c:pt>
                <c:pt idx="206">
                  <c:v>38204</c:v>
                </c:pt>
                <c:pt idx="207">
                  <c:v>38205</c:v>
                </c:pt>
                <c:pt idx="208">
                  <c:v>38206</c:v>
                </c:pt>
                <c:pt idx="209">
                  <c:v>38207</c:v>
                </c:pt>
                <c:pt idx="210">
                  <c:v>38208</c:v>
                </c:pt>
                <c:pt idx="211">
                  <c:v>38209</c:v>
                </c:pt>
                <c:pt idx="212">
                  <c:v>38210</c:v>
                </c:pt>
                <c:pt idx="213">
                  <c:v>38211</c:v>
                </c:pt>
                <c:pt idx="214">
                  <c:v>38212</c:v>
                </c:pt>
                <c:pt idx="215">
                  <c:v>38213</c:v>
                </c:pt>
                <c:pt idx="216">
                  <c:v>38214</c:v>
                </c:pt>
                <c:pt idx="217">
                  <c:v>38215</c:v>
                </c:pt>
                <c:pt idx="218">
                  <c:v>38216</c:v>
                </c:pt>
                <c:pt idx="219">
                  <c:v>38217</c:v>
                </c:pt>
                <c:pt idx="220">
                  <c:v>38218</c:v>
                </c:pt>
                <c:pt idx="221">
                  <c:v>38219</c:v>
                </c:pt>
                <c:pt idx="222">
                  <c:v>38220</c:v>
                </c:pt>
                <c:pt idx="223">
                  <c:v>38221</c:v>
                </c:pt>
                <c:pt idx="224">
                  <c:v>38222</c:v>
                </c:pt>
                <c:pt idx="225">
                  <c:v>38223</c:v>
                </c:pt>
                <c:pt idx="226">
                  <c:v>38225</c:v>
                </c:pt>
                <c:pt idx="227">
                  <c:v>38226</c:v>
                </c:pt>
                <c:pt idx="228">
                  <c:v>38265</c:v>
                </c:pt>
                <c:pt idx="229">
                  <c:v>38266</c:v>
                </c:pt>
                <c:pt idx="230">
                  <c:v>38268</c:v>
                </c:pt>
                <c:pt idx="231">
                  <c:v>38271</c:v>
                </c:pt>
                <c:pt idx="232">
                  <c:v>38272</c:v>
                </c:pt>
                <c:pt idx="233">
                  <c:v>38273</c:v>
                </c:pt>
                <c:pt idx="234">
                  <c:v>38274</c:v>
                </c:pt>
                <c:pt idx="235">
                  <c:v>38275</c:v>
                </c:pt>
                <c:pt idx="236">
                  <c:v>38276</c:v>
                </c:pt>
                <c:pt idx="237">
                  <c:v>38277</c:v>
                </c:pt>
                <c:pt idx="238">
                  <c:v>38278</c:v>
                </c:pt>
                <c:pt idx="239">
                  <c:v>38283</c:v>
                </c:pt>
                <c:pt idx="240">
                  <c:v>38284</c:v>
                </c:pt>
                <c:pt idx="241">
                  <c:v>38285</c:v>
                </c:pt>
                <c:pt idx="242">
                  <c:v>38286</c:v>
                </c:pt>
                <c:pt idx="243">
                  <c:v>38288</c:v>
                </c:pt>
                <c:pt idx="244">
                  <c:v>38289</c:v>
                </c:pt>
                <c:pt idx="245">
                  <c:v>38290</c:v>
                </c:pt>
                <c:pt idx="246">
                  <c:v>38300</c:v>
                </c:pt>
                <c:pt idx="247">
                  <c:v>38301</c:v>
                </c:pt>
                <c:pt idx="248">
                  <c:v>38302</c:v>
                </c:pt>
                <c:pt idx="249">
                  <c:v>38304</c:v>
                </c:pt>
                <c:pt idx="250">
                  <c:v>38305</c:v>
                </c:pt>
                <c:pt idx="251">
                  <c:v>38306</c:v>
                </c:pt>
                <c:pt idx="252">
                  <c:v>38307</c:v>
                </c:pt>
                <c:pt idx="253">
                  <c:v>38309</c:v>
                </c:pt>
                <c:pt idx="254">
                  <c:v>38310</c:v>
                </c:pt>
                <c:pt idx="255">
                  <c:v>38312</c:v>
                </c:pt>
                <c:pt idx="256">
                  <c:v>38313</c:v>
                </c:pt>
                <c:pt idx="257">
                  <c:v>38314</c:v>
                </c:pt>
                <c:pt idx="258">
                  <c:v>38315</c:v>
                </c:pt>
                <c:pt idx="259">
                  <c:v>38317</c:v>
                </c:pt>
                <c:pt idx="260">
                  <c:v>38318</c:v>
                </c:pt>
                <c:pt idx="261">
                  <c:v>38320</c:v>
                </c:pt>
                <c:pt idx="262">
                  <c:v>38322</c:v>
                </c:pt>
                <c:pt idx="263">
                  <c:v>38328</c:v>
                </c:pt>
                <c:pt idx="264">
                  <c:v>38331</c:v>
                </c:pt>
                <c:pt idx="265">
                  <c:v>38337</c:v>
                </c:pt>
                <c:pt idx="266">
                  <c:v>38338</c:v>
                </c:pt>
                <c:pt idx="267">
                  <c:v>38341</c:v>
                </c:pt>
                <c:pt idx="268">
                  <c:v>38342</c:v>
                </c:pt>
                <c:pt idx="269">
                  <c:v>38344</c:v>
                </c:pt>
                <c:pt idx="270">
                  <c:v>38346</c:v>
                </c:pt>
                <c:pt idx="271">
                  <c:v>38347</c:v>
                </c:pt>
                <c:pt idx="272">
                  <c:v>38350</c:v>
                </c:pt>
                <c:pt idx="273">
                  <c:v>38351</c:v>
                </c:pt>
                <c:pt idx="274">
                  <c:v>38353</c:v>
                </c:pt>
                <c:pt idx="275">
                  <c:v>38354</c:v>
                </c:pt>
                <c:pt idx="276">
                  <c:v>38355</c:v>
                </c:pt>
                <c:pt idx="277">
                  <c:v>38356</c:v>
                </c:pt>
                <c:pt idx="278">
                  <c:v>38359</c:v>
                </c:pt>
                <c:pt idx="279">
                  <c:v>38360</c:v>
                </c:pt>
                <c:pt idx="280">
                  <c:v>38364</c:v>
                </c:pt>
                <c:pt idx="281">
                  <c:v>38365</c:v>
                </c:pt>
                <c:pt idx="282">
                  <c:v>38378</c:v>
                </c:pt>
                <c:pt idx="283">
                  <c:v>38379</c:v>
                </c:pt>
                <c:pt idx="284">
                  <c:v>38380</c:v>
                </c:pt>
                <c:pt idx="285">
                  <c:v>38381</c:v>
                </c:pt>
                <c:pt idx="286">
                  <c:v>38382</c:v>
                </c:pt>
                <c:pt idx="287">
                  <c:v>38383</c:v>
                </c:pt>
                <c:pt idx="288">
                  <c:v>38384</c:v>
                </c:pt>
                <c:pt idx="289">
                  <c:v>38385</c:v>
                </c:pt>
                <c:pt idx="290">
                  <c:v>38387</c:v>
                </c:pt>
                <c:pt idx="291">
                  <c:v>38388</c:v>
                </c:pt>
                <c:pt idx="292">
                  <c:v>38389</c:v>
                </c:pt>
                <c:pt idx="293">
                  <c:v>38390</c:v>
                </c:pt>
                <c:pt idx="294">
                  <c:v>38391</c:v>
                </c:pt>
                <c:pt idx="295">
                  <c:v>38392</c:v>
                </c:pt>
                <c:pt idx="296">
                  <c:v>38393</c:v>
                </c:pt>
                <c:pt idx="297">
                  <c:v>38394</c:v>
                </c:pt>
                <c:pt idx="298">
                  <c:v>38395</c:v>
                </c:pt>
                <c:pt idx="299">
                  <c:v>38396</c:v>
                </c:pt>
                <c:pt idx="300">
                  <c:v>38397</c:v>
                </c:pt>
                <c:pt idx="301">
                  <c:v>38398</c:v>
                </c:pt>
                <c:pt idx="302">
                  <c:v>38399</c:v>
                </c:pt>
                <c:pt idx="303">
                  <c:v>38400</c:v>
                </c:pt>
                <c:pt idx="304">
                  <c:v>38401</c:v>
                </c:pt>
                <c:pt idx="305">
                  <c:v>38402</c:v>
                </c:pt>
                <c:pt idx="306">
                  <c:v>38403</c:v>
                </c:pt>
                <c:pt idx="307">
                  <c:v>38404</c:v>
                </c:pt>
                <c:pt idx="308">
                  <c:v>38405</c:v>
                </c:pt>
                <c:pt idx="309">
                  <c:v>38408</c:v>
                </c:pt>
                <c:pt idx="310">
                  <c:v>38409</c:v>
                </c:pt>
                <c:pt idx="311">
                  <c:v>38410</c:v>
                </c:pt>
                <c:pt idx="312">
                  <c:v>38411</c:v>
                </c:pt>
                <c:pt idx="313">
                  <c:v>38412</c:v>
                </c:pt>
                <c:pt idx="314">
                  <c:v>38415</c:v>
                </c:pt>
                <c:pt idx="315">
                  <c:v>38417</c:v>
                </c:pt>
                <c:pt idx="316">
                  <c:v>38418</c:v>
                </c:pt>
                <c:pt idx="317">
                  <c:v>38419</c:v>
                </c:pt>
                <c:pt idx="318">
                  <c:v>38420</c:v>
                </c:pt>
                <c:pt idx="319">
                  <c:v>38421</c:v>
                </c:pt>
                <c:pt idx="320">
                  <c:v>38422</c:v>
                </c:pt>
                <c:pt idx="321">
                  <c:v>38423</c:v>
                </c:pt>
                <c:pt idx="322">
                  <c:v>38430</c:v>
                </c:pt>
                <c:pt idx="323">
                  <c:v>38431</c:v>
                </c:pt>
                <c:pt idx="324">
                  <c:v>38432</c:v>
                </c:pt>
                <c:pt idx="325">
                  <c:v>38433</c:v>
                </c:pt>
                <c:pt idx="326">
                  <c:v>38434</c:v>
                </c:pt>
                <c:pt idx="327">
                  <c:v>38435</c:v>
                </c:pt>
                <c:pt idx="328">
                  <c:v>38436</c:v>
                </c:pt>
                <c:pt idx="329">
                  <c:v>38437</c:v>
                </c:pt>
                <c:pt idx="330">
                  <c:v>38438</c:v>
                </c:pt>
                <c:pt idx="331">
                  <c:v>38439</c:v>
                </c:pt>
                <c:pt idx="332">
                  <c:v>38440</c:v>
                </c:pt>
                <c:pt idx="333">
                  <c:v>38441</c:v>
                </c:pt>
                <c:pt idx="334">
                  <c:v>38443</c:v>
                </c:pt>
                <c:pt idx="335">
                  <c:v>38446</c:v>
                </c:pt>
                <c:pt idx="336">
                  <c:v>38447</c:v>
                </c:pt>
                <c:pt idx="337">
                  <c:v>38449</c:v>
                </c:pt>
                <c:pt idx="338">
                  <c:v>38450</c:v>
                </c:pt>
                <c:pt idx="339">
                  <c:v>38451</c:v>
                </c:pt>
                <c:pt idx="340">
                  <c:v>38452</c:v>
                </c:pt>
                <c:pt idx="341">
                  <c:v>38453</c:v>
                </c:pt>
                <c:pt idx="342">
                  <c:v>38454</c:v>
                </c:pt>
                <c:pt idx="343">
                  <c:v>38455</c:v>
                </c:pt>
                <c:pt idx="344">
                  <c:v>38456</c:v>
                </c:pt>
                <c:pt idx="345">
                  <c:v>38457</c:v>
                </c:pt>
                <c:pt idx="346">
                  <c:v>38458</c:v>
                </c:pt>
                <c:pt idx="347">
                  <c:v>38459</c:v>
                </c:pt>
                <c:pt idx="348">
                  <c:v>38460</c:v>
                </c:pt>
                <c:pt idx="349">
                  <c:v>38461</c:v>
                </c:pt>
                <c:pt idx="350">
                  <c:v>38462</c:v>
                </c:pt>
                <c:pt idx="351">
                  <c:v>38463</c:v>
                </c:pt>
                <c:pt idx="352">
                  <c:v>38464</c:v>
                </c:pt>
                <c:pt idx="353">
                  <c:v>38465</c:v>
                </c:pt>
                <c:pt idx="354">
                  <c:v>38466</c:v>
                </c:pt>
                <c:pt idx="355">
                  <c:v>38467</c:v>
                </c:pt>
                <c:pt idx="356">
                  <c:v>38468</c:v>
                </c:pt>
                <c:pt idx="357">
                  <c:v>38469</c:v>
                </c:pt>
                <c:pt idx="358">
                  <c:v>38470</c:v>
                </c:pt>
                <c:pt idx="359">
                  <c:v>38471</c:v>
                </c:pt>
                <c:pt idx="360">
                  <c:v>38472</c:v>
                </c:pt>
                <c:pt idx="361">
                  <c:v>38473</c:v>
                </c:pt>
                <c:pt idx="362">
                  <c:v>38474</c:v>
                </c:pt>
                <c:pt idx="363">
                  <c:v>38475</c:v>
                </c:pt>
                <c:pt idx="364">
                  <c:v>38476</c:v>
                </c:pt>
                <c:pt idx="365">
                  <c:v>38477</c:v>
                </c:pt>
                <c:pt idx="366">
                  <c:v>38479</c:v>
                </c:pt>
                <c:pt idx="367">
                  <c:v>38480</c:v>
                </c:pt>
                <c:pt idx="368">
                  <c:v>38483</c:v>
                </c:pt>
                <c:pt idx="369">
                  <c:v>38484</c:v>
                </c:pt>
                <c:pt idx="370">
                  <c:v>38485</c:v>
                </c:pt>
                <c:pt idx="371">
                  <c:v>38486</c:v>
                </c:pt>
                <c:pt idx="372">
                  <c:v>38487</c:v>
                </c:pt>
                <c:pt idx="373">
                  <c:v>38488</c:v>
                </c:pt>
                <c:pt idx="374">
                  <c:v>38489</c:v>
                </c:pt>
                <c:pt idx="375">
                  <c:v>38490</c:v>
                </c:pt>
                <c:pt idx="376">
                  <c:v>38491</c:v>
                </c:pt>
                <c:pt idx="377">
                  <c:v>38492</c:v>
                </c:pt>
                <c:pt idx="378">
                  <c:v>38493</c:v>
                </c:pt>
                <c:pt idx="379">
                  <c:v>38494</c:v>
                </c:pt>
                <c:pt idx="380">
                  <c:v>38495</c:v>
                </c:pt>
                <c:pt idx="381">
                  <c:v>38497</c:v>
                </c:pt>
                <c:pt idx="382">
                  <c:v>38498</c:v>
                </c:pt>
                <c:pt idx="383">
                  <c:v>38499</c:v>
                </c:pt>
                <c:pt idx="384">
                  <c:v>38500</c:v>
                </c:pt>
                <c:pt idx="385">
                  <c:v>38501</c:v>
                </c:pt>
                <c:pt idx="386">
                  <c:v>38507</c:v>
                </c:pt>
                <c:pt idx="387">
                  <c:v>38508</c:v>
                </c:pt>
                <c:pt idx="388">
                  <c:v>38509</c:v>
                </c:pt>
                <c:pt idx="389">
                  <c:v>38510</c:v>
                </c:pt>
                <c:pt idx="390">
                  <c:v>38511</c:v>
                </c:pt>
                <c:pt idx="391">
                  <c:v>38512</c:v>
                </c:pt>
                <c:pt idx="392">
                  <c:v>38513</c:v>
                </c:pt>
                <c:pt idx="393">
                  <c:v>38514</c:v>
                </c:pt>
                <c:pt idx="394">
                  <c:v>38515</c:v>
                </c:pt>
                <c:pt idx="395">
                  <c:v>38516</c:v>
                </c:pt>
                <c:pt idx="396">
                  <c:v>38517</c:v>
                </c:pt>
                <c:pt idx="397">
                  <c:v>38518</c:v>
                </c:pt>
                <c:pt idx="398">
                  <c:v>38519</c:v>
                </c:pt>
                <c:pt idx="399">
                  <c:v>38520</c:v>
                </c:pt>
                <c:pt idx="400">
                  <c:v>38521</c:v>
                </c:pt>
                <c:pt idx="401">
                  <c:v>38522</c:v>
                </c:pt>
                <c:pt idx="402">
                  <c:v>38523</c:v>
                </c:pt>
                <c:pt idx="403">
                  <c:v>38524</c:v>
                </c:pt>
                <c:pt idx="404">
                  <c:v>38525</c:v>
                </c:pt>
                <c:pt idx="405">
                  <c:v>38526</c:v>
                </c:pt>
                <c:pt idx="406">
                  <c:v>38527</c:v>
                </c:pt>
                <c:pt idx="407">
                  <c:v>38528</c:v>
                </c:pt>
                <c:pt idx="408">
                  <c:v>38529</c:v>
                </c:pt>
                <c:pt idx="409">
                  <c:v>38530</c:v>
                </c:pt>
                <c:pt idx="410">
                  <c:v>38531</c:v>
                </c:pt>
                <c:pt idx="411">
                  <c:v>38534</c:v>
                </c:pt>
                <c:pt idx="412">
                  <c:v>38536</c:v>
                </c:pt>
                <c:pt idx="413">
                  <c:v>38537</c:v>
                </c:pt>
                <c:pt idx="414">
                  <c:v>38538</c:v>
                </c:pt>
                <c:pt idx="415">
                  <c:v>38539</c:v>
                </c:pt>
                <c:pt idx="416">
                  <c:v>38540</c:v>
                </c:pt>
                <c:pt idx="417">
                  <c:v>38541</c:v>
                </c:pt>
                <c:pt idx="418">
                  <c:v>38542</c:v>
                </c:pt>
                <c:pt idx="419">
                  <c:v>38543</c:v>
                </c:pt>
                <c:pt idx="420">
                  <c:v>38544</c:v>
                </c:pt>
                <c:pt idx="421">
                  <c:v>38545</c:v>
                </c:pt>
                <c:pt idx="422">
                  <c:v>38548</c:v>
                </c:pt>
                <c:pt idx="423">
                  <c:v>38549</c:v>
                </c:pt>
                <c:pt idx="424">
                  <c:v>38550</c:v>
                </c:pt>
                <c:pt idx="425">
                  <c:v>38551</c:v>
                </c:pt>
                <c:pt idx="426">
                  <c:v>38552</c:v>
                </c:pt>
                <c:pt idx="427">
                  <c:v>38553</c:v>
                </c:pt>
                <c:pt idx="428">
                  <c:v>38554</c:v>
                </c:pt>
                <c:pt idx="429">
                  <c:v>38558</c:v>
                </c:pt>
                <c:pt idx="430">
                  <c:v>38559</c:v>
                </c:pt>
                <c:pt idx="431">
                  <c:v>38560</c:v>
                </c:pt>
                <c:pt idx="432">
                  <c:v>38561</c:v>
                </c:pt>
                <c:pt idx="433">
                  <c:v>38562</c:v>
                </c:pt>
                <c:pt idx="434">
                  <c:v>38563</c:v>
                </c:pt>
                <c:pt idx="435">
                  <c:v>38568</c:v>
                </c:pt>
                <c:pt idx="436">
                  <c:v>38571</c:v>
                </c:pt>
                <c:pt idx="437">
                  <c:v>38572</c:v>
                </c:pt>
                <c:pt idx="438">
                  <c:v>38573</c:v>
                </c:pt>
                <c:pt idx="439">
                  <c:v>38574</c:v>
                </c:pt>
                <c:pt idx="440">
                  <c:v>38575</c:v>
                </c:pt>
                <c:pt idx="441">
                  <c:v>38576</c:v>
                </c:pt>
                <c:pt idx="442">
                  <c:v>38577</c:v>
                </c:pt>
                <c:pt idx="443">
                  <c:v>38578</c:v>
                </c:pt>
                <c:pt idx="444">
                  <c:v>38579</c:v>
                </c:pt>
                <c:pt idx="445">
                  <c:v>38580</c:v>
                </c:pt>
                <c:pt idx="446">
                  <c:v>38581</c:v>
                </c:pt>
                <c:pt idx="447">
                  <c:v>38582</c:v>
                </c:pt>
                <c:pt idx="448">
                  <c:v>38583</c:v>
                </c:pt>
                <c:pt idx="449">
                  <c:v>38584</c:v>
                </c:pt>
                <c:pt idx="450">
                  <c:v>38585</c:v>
                </c:pt>
                <c:pt idx="451">
                  <c:v>38596</c:v>
                </c:pt>
                <c:pt idx="452">
                  <c:v>38597</c:v>
                </c:pt>
                <c:pt idx="453">
                  <c:v>38598</c:v>
                </c:pt>
                <c:pt idx="454">
                  <c:v>38600</c:v>
                </c:pt>
                <c:pt idx="455">
                  <c:v>38601</c:v>
                </c:pt>
                <c:pt idx="456">
                  <c:v>38602</c:v>
                </c:pt>
                <c:pt idx="457">
                  <c:v>38603</c:v>
                </c:pt>
                <c:pt idx="458">
                  <c:v>38604</c:v>
                </c:pt>
                <c:pt idx="459">
                  <c:v>38606</c:v>
                </c:pt>
                <c:pt idx="460">
                  <c:v>38607</c:v>
                </c:pt>
                <c:pt idx="461">
                  <c:v>38608</c:v>
                </c:pt>
                <c:pt idx="462">
                  <c:v>38609</c:v>
                </c:pt>
                <c:pt idx="463">
                  <c:v>38610</c:v>
                </c:pt>
                <c:pt idx="464">
                  <c:v>38611</c:v>
                </c:pt>
                <c:pt idx="465">
                  <c:v>38612</c:v>
                </c:pt>
                <c:pt idx="466">
                  <c:v>38613</c:v>
                </c:pt>
                <c:pt idx="467">
                  <c:v>38614</c:v>
                </c:pt>
                <c:pt idx="468">
                  <c:v>38616</c:v>
                </c:pt>
                <c:pt idx="469">
                  <c:v>38617</c:v>
                </c:pt>
                <c:pt idx="470">
                  <c:v>38618</c:v>
                </c:pt>
                <c:pt idx="471">
                  <c:v>38619</c:v>
                </c:pt>
                <c:pt idx="472">
                  <c:v>38620</c:v>
                </c:pt>
                <c:pt idx="473">
                  <c:v>38621</c:v>
                </c:pt>
                <c:pt idx="474">
                  <c:v>38622</c:v>
                </c:pt>
                <c:pt idx="475">
                  <c:v>38623</c:v>
                </c:pt>
                <c:pt idx="476">
                  <c:v>38624</c:v>
                </c:pt>
                <c:pt idx="477">
                  <c:v>38625</c:v>
                </c:pt>
                <c:pt idx="478">
                  <c:v>38626</c:v>
                </c:pt>
                <c:pt idx="479">
                  <c:v>38627</c:v>
                </c:pt>
                <c:pt idx="480">
                  <c:v>38628</c:v>
                </c:pt>
                <c:pt idx="481">
                  <c:v>38629</c:v>
                </c:pt>
                <c:pt idx="482">
                  <c:v>38630</c:v>
                </c:pt>
                <c:pt idx="483">
                  <c:v>38631</c:v>
                </c:pt>
                <c:pt idx="484">
                  <c:v>38632</c:v>
                </c:pt>
                <c:pt idx="485">
                  <c:v>38633</c:v>
                </c:pt>
                <c:pt idx="486">
                  <c:v>38634</c:v>
                </c:pt>
                <c:pt idx="487">
                  <c:v>38635</c:v>
                </c:pt>
                <c:pt idx="488">
                  <c:v>38636</c:v>
                </c:pt>
                <c:pt idx="489">
                  <c:v>38637</c:v>
                </c:pt>
                <c:pt idx="490">
                  <c:v>38638</c:v>
                </c:pt>
                <c:pt idx="491">
                  <c:v>38639</c:v>
                </c:pt>
                <c:pt idx="492">
                  <c:v>38640</c:v>
                </c:pt>
                <c:pt idx="493">
                  <c:v>38641</c:v>
                </c:pt>
                <c:pt idx="494">
                  <c:v>38642</c:v>
                </c:pt>
                <c:pt idx="495">
                  <c:v>38645</c:v>
                </c:pt>
                <c:pt idx="496">
                  <c:v>38646</c:v>
                </c:pt>
                <c:pt idx="497">
                  <c:v>38647</c:v>
                </c:pt>
                <c:pt idx="498">
                  <c:v>38648</c:v>
                </c:pt>
                <c:pt idx="499">
                  <c:v>38649</c:v>
                </c:pt>
                <c:pt idx="500">
                  <c:v>38650</c:v>
                </c:pt>
                <c:pt idx="501">
                  <c:v>38651</c:v>
                </c:pt>
                <c:pt idx="502">
                  <c:v>38652</c:v>
                </c:pt>
                <c:pt idx="503">
                  <c:v>38653</c:v>
                </c:pt>
                <c:pt idx="504">
                  <c:v>38654</c:v>
                </c:pt>
                <c:pt idx="505">
                  <c:v>38655</c:v>
                </c:pt>
                <c:pt idx="506">
                  <c:v>38656</c:v>
                </c:pt>
                <c:pt idx="507">
                  <c:v>38670</c:v>
                </c:pt>
                <c:pt idx="508">
                  <c:v>38671</c:v>
                </c:pt>
                <c:pt idx="509">
                  <c:v>38672</c:v>
                </c:pt>
                <c:pt idx="510">
                  <c:v>38673</c:v>
                </c:pt>
                <c:pt idx="511">
                  <c:v>38674</c:v>
                </c:pt>
                <c:pt idx="512">
                  <c:v>38675</c:v>
                </c:pt>
                <c:pt idx="513">
                  <c:v>38676</c:v>
                </c:pt>
                <c:pt idx="514">
                  <c:v>38677</c:v>
                </c:pt>
                <c:pt idx="515">
                  <c:v>38681</c:v>
                </c:pt>
                <c:pt idx="516">
                  <c:v>38682</c:v>
                </c:pt>
                <c:pt idx="517">
                  <c:v>38684</c:v>
                </c:pt>
                <c:pt idx="518">
                  <c:v>38685</c:v>
                </c:pt>
                <c:pt idx="519">
                  <c:v>38686</c:v>
                </c:pt>
                <c:pt idx="520">
                  <c:v>38687</c:v>
                </c:pt>
                <c:pt idx="521">
                  <c:v>38689</c:v>
                </c:pt>
                <c:pt idx="522">
                  <c:v>38690</c:v>
                </c:pt>
                <c:pt idx="523">
                  <c:v>38691</c:v>
                </c:pt>
                <c:pt idx="524">
                  <c:v>38692</c:v>
                </c:pt>
                <c:pt idx="525">
                  <c:v>38693</c:v>
                </c:pt>
                <c:pt idx="526">
                  <c:v>38694</c:v>
                </c:pt>
                <c:pt idx="527">
                  <c:v>38696</c:v>
                </c:pt>
                <c:pt idx="528">
                  <c:v>38697</c:v>
                </c:pt>
                <c:pt idx="529">
                  <c:v>38698</c:v>
                </c:pt>
                <c:pt idx="530">
                  <c:v>38699</c:v>
                </c:pt>
                <c:pt idx="531">
                  <c:v>38700</c:v>
                </c:pt>
                <c:pt idx="532">
                  <c:v>38701</c:v>
                </c:pt>
                <c:pt idx="533">
                  <c:v>38702</c:v>
                </c:pt>
                <c:pt idx="534">
                  <c:v>38703</c:v>
                </c:pt>
                <c:pt idx="535">
                  <c:v>38704</c:v>
                </c:pt>
                <c:pt idx="536">
                  <c:v>38705</c:v>
                </c:pt>
                <c:pt idx="537">
                  <c:v>38706</c:v>
                </c:pt>
                <c:pt idx="538">
                  <c:v>38707</c:v>
                </c:pt>
                <c:pt idx="539">
                  <c:v>38708</c:v>
                </c:pt>
                <c:pt idx="540">
                  <c:v>38709</c:v>
                </c:pt>
                <c:pt idx="541">
                  <c:v>38710</c:v>
                </c:pt>
                <c:pt idx="542">
                  <c:v>38711</c:v>
                </c:pt>
                <c:pt idx="543">
                  <c:v>38712</c:v>
                </c:pt>
                <c:pt idx="544">
                  <c:v>38713</c:v>
                </c:pt>
                <c:pt idx="545">
                  <c:v>38714</c:v>
                </c:pt>
                <c:pt idx="546">
                  <c:v>38715</c:v>
                </c:pt>
                <c:pt idx="547">
                  <c:v>38716</c:v>
                </c:pt>
                <c:pt idx="548">
                  <c:v>38717</c:v>
                </c:pt>
                <c:pt idx="549">
                  <c:v>38719</c:v>
                </c:pt>
                <c:pt idx="550">
                  <c:v>38720</c:v>
                </c:pt>
                <c:pt idx="551">
                  <c:v>38721</c:v>
                </c:pt>
                <c:pt idx="552">
                  <c:v>38722</c:v>
                </c:pt>
                <c:pt idx="553">
                  <c:v>38723</c:v>
                </c:pt>
                <c:pt idx="554">
                  <c:v>38724</c:v>
                </c:pt>
                <c:pt idx="555">
                  <c:v>38725</c:v>
                </c:pt>
                <c:pt idx="556">
                  <c:v>38727</c:v>
                </c:pt>
                <c:pt idx="557">
                  <c:v>38728</c:v>
                </c:pt>
                <c:pt idx="558">
                  <c:v>38729</c:v>
                </c:pt>
                <c:pt idx="559">
                  <c:v>38730</c:v>
                </c:pt>
                <c:pt idx="560">
                  <c:v>38731</c:v>
                </c:pt>
                <c:pt idx="561">
                  <c:v>38732</c:v>
                </c:pt>
                <c:pt idx="562">
                  <c:v>38733</c:v>
                </c:pt>
                <c:pt idx="563">
                  <c:v>38734</c:v>
                </c:pt>
                <c:pt idx="564">
                  <c:v>38735</c:v>
                </c:pt>
                <c:pt idx="565">
                  <c:v>38737</c:v>
                </c:pt>
                <c:pt idx="566">
                  <c:v>38738</c:v>
                </c:pt>
                <c:pt idx="567">
                  <c:v>38739</c:v>
                </c:pt>
                <c:pt idx="568">
                  <c:v>38740</c:v>
                </c:pt>
                <c:pt idx="569">
                  <c:v>38743</c:v>
                </c:pt>
                <c:pt idx="570">
                  <c:v>38744</c:v>
                </c:pt>
                <c:pt idx="571">
                  <c:v>38745</c:v>
                </c:pt>
                <c:pt idx="572">
                  <c:v>38746</c:v>
                </c:pt>
                <c:pt idx="573">
                  <c:v>38748</c:v>
                </c:pt>
                <c:pt idx="574">
                  <c:v>38749</c:v>
                </c:pt>
                <c:pt idx="575">
                  <c:v>38750</c:v>
                </c:pt>
                <c:pt idx="576">
                  <c:v>38751</c:v>
                </c:pt>
              </c:numCache>
            </c:numRef>
          </c:xVal>
          <c:yVal>
            <c:numRef>
              <c:f>'s1'!$H$2:$H$609</c:f>
              <c:numCache>
                <c:formatCode>General</c:formatCode>
                <c:ptCount val="577"/>
                <c:pt idx="0">
                  <c:v>0.21557774901958432</c:v>
                </c:pt>
                <c:pt idx="1">
                  <c:v>0.21313547144109693</c:v>
                </c:pt>
                <c:pt idx="2">
                  <c:v>0.21384464016539501</c:v>
                </c:pt>
                <c:pt idx="3">
                  <c:v>0.21517123293458268</c:v>
                </c:pt>
                <c:pt idx="4">
                  <c:v>0.21553969172423729</c:v>
                </c:pt>
                <c:pt idx="5">
                  <c:v>0.21744287551843114</c:v>
                </c:pt>
                <c:pt idx="6">
                  <c:v>0.21191625503358544</c:v>
                </c:pt>
                <c:pt idx="7">
                  <c:v>0.21047745696899328</c:v>
                </c:pt>
                <c:pt idx="8">
                  <c:v>0.21972420118134495</c:v>
                </c:pt>
                <c:pt idx="9">
                  <c:v>0.21550854624613416</c:v>
                </c:pt>
                <c:pt idx="10">
                  <c:v>0.21271884150309844</c:v>
                </c:pt>
                <c:pt idx="11">
                  <c:v>0.21356374437608819</c:v>
                </c:pt>
                <c:pt idx="12">
                  <c:v>0.21436994181446759</c:v>
                </c:pt>
                <c:pt idx="13">
                  <c:v>0.21556461456221304</c:v>
                </c:pt>
                <c:pt idx="14">
                  <c:v>0.2168688229159294</c:v>
                </c:pt>
                <c:pt idx="15">
                  <c:v>0.21455368706708544</c:v>
                </c:pt>
                <c:pt idx="16">
                  <c:v>0.21346521963746662</c:v>
                </c:pt>
                <c:pt idx="17">
                  <c:v>0.21480060969465678</c:v>
                </c:pt>
                <c:pt idx="18">
                  <c:v>0.21359808351675669</c:v>
                </c:pt>
                <c:pt idx="19">
                  <c:v>0.21804873427372048</c:v>
                </c:pt>
                <c:pt idx="20">
                  <c:v>0.21523549548390758</c:v>
                </c:pt>
                <c:pt idx="21">
                  <c:v>0.21491897007982494</c:v>
                </c:pt>
                <c:pt idx="22">
                  <c:v>0.21501591847426943</c:v>
                </c:pt>
                <c:pt idx="23">
                  <c:v>0.21380517800959425</c:v>
                </c:pt>
                <c:pt idx="24">
                  <c:v>0.21221975455987474</c:v>
                </c:pt>
                <c:pt idx="25">
                  <c:v>0.21406687742276831</c:v>
                </c:pt>
                <c:pt idx="26">
                  <c:v>0.21449714361816588</c:v>
                </c:pt>
                <c:pt idx="27">
                  <c:v>0.21490321259484693</c:v>
                </c:pt>
                <c:pt idx="28">
                  <c:v>0.21401523963990332</c:v>
                </c:pt>
                <c:pt idx="29">
                  <c:v>0.21048776611323389</c:v>
                </c:pt>
                <c:pt idx="30">
                  <c:v>0.21185471009617121</c:v>
                </c:pt>
                <c:pt idx="31">
                  <c:v>0.20997977820105032</c:v>
                </c:pt>
                <c:pt idx="32">
                  <c:v>0.21181718421496792</c:v>
                </c:pt>
                <c:pt idx="33">
                  <c:v>0.21315815217199788</c:v>
                </c:pt>
                <c:pt idx="34">
                  <c:v>0.21223480824926991</c:v>
                </c:pt>
                <c:pt idx="35">
                  <c:v>0.21407961006867263</c:v>
                </c:pt>
                <c:pt idx="36">
                  <c:v>0.21350384413866541</c:v>
                </c:pt>
                <c:pt idx="37">
                  <c:v>0.21472963825836344</c:v>
                </c:pt>
                <c:pt idx="38">
                  <c:v>0.21625495583712545</c:v>
                </c:pt>
                <c:pt idx="39">
                  <c:v>0.21374626367254404</c:v>
                </c:pt>
                <c:pt idx="40">
                  <c:v>0.21565174898348885</c:v>
                </c:pt>
                <c:pt idx="41">
                  <c:v>0.21410616523350168</c:v>
                </c:pt>
                <c:pt idx="42">
                  <c:v>0.21567448008050005</c:v>
                </c:pt>
                <c:pt idx="43">
                  <c:v>0.2162676702967162</c:v>
                </c:pt>
                <c:pt idx="44">
                  <c:v>0.2149277582216397</c:v>
                </c:pt>
                <c:pt idx="45">
                  <c:v>0.21544811115006765</c:v>
                </c:pt>
                <c:pt idx="46">
                  <c:v>0.21563985834863333</c:v>
                </c:pt>
                <c:pt idx="47">
                  <c:v>0.20990092977209451</c:v>
                </c:pt>
                <c:pt idx="48">
                  <c:v>0.21657777315999224</c:v>
                </c:pt>
                <c:pt idx="49">
                  <c:v>0.20864885523535995</c:v>
                </c:pt>
                <c:pt idx="50">
                  <c:v>0.21498531565320023</c:v>
                </c:pt>
                <c:pt idx="51">
                  <c:v>0.21667893975448296</c:v>
                </c:pt>
                <c:pt idx="52">
                  <c:v>0.21648012509747877</c:v>
                </c:pt>
                <c:pt idx="53">
                  <c:v>0.21674605975737177</c:v>
                </c:pt>
                <c:pt idx="54">
                  <c:v>0.21685577324632296</c:v>
                </c:pt>
                <c:pt idx="55">
                  <c:v>0.21702061954865182</c:v>
                </c:pt>
                <c:pt idx="56">
                  <c:v>0.21909368253383926</c:v>
                </c:pt>
                <c:pt idx="57">
                  <c:v>0.22407694523543373</c:v>
                </c:pt>
                <c:pt idx="58">
                  <c:v>0.21674390768775101</c:v>
                </c:pt>
                <c:pt idx="59">
                  <c:v>0.21826066591859156</c:v>
                </c:pt>
                <c:pt idx="60">
                  <c:v>0.21876097954249665</c:v>
                </c:pt>
                <c:pt idx="61">
                  <c:v>0.2183845767281713</c:v>
                </c:pt>
                <c:pt idx="62">
                  <c:v>0.21833737148958526</c:v>
                </c:pt>
                <c:pt idx="63">
                  <c:v>0.21683983208227758</c:v>
                </c:pt>
                <c:pt idx="64">
                  <c:v>0.21729226143048327</c:v>
                </c:pt>
                <c:pt idx="65">
                  <c:v>0.21761645834804524</c:v>
                </c:pt>
                <c:pt idx="66">
                  <c:v>0.21619517035431943</c:v>
                </c:pt>
                <c:pt idx="67">
                  <c:v>0.2158323190797459</c:v>
                </c:pt>
                <c:pt idx="68">
                  <c:v>0.21400296107774575</c:v>
                </c:pt>
                <c:pt idx="69">
                  <c:v>0.21672058887323375</c:v>
                </c:pt>
                <c:pt idx="70">
                  <c:v>0.21514490932318334</c:v>
                </c:pt>
                <c:pt idx="71">
                  <c:v>0.21423604016685383</c:v>
                </c:pt>
                <c:pt idx="72">
                  <c:v>0.21723156597634641</c:v>
                </c:pt>
                <c:pt idx="73">
                  <c:v>0.21737452451714923</c:v>
                </c:pt>
                <c:pt idx="74">
                  <c:v>0.21674206517364358</c:v>
                </c:pt>
                <c:pt idx="75">
                  <c:v>0.2166591016502864</c:v>
                </c:pt>
                <c:pt idx="76">
                  <c:v>0.21752715288533417</c:v>
                </c:pt>
                <c:pt idx="77">
                  <c:v>0.21714879081571875</c:v>
                </c:pt>
                <c:pt idx="78">
                  <c:v>0.21738838459132748</c:v>
                </c:pt>
                <c:pt idx="79">
                  <c:v>0.21483524955271152</c:v>
                </c:pt>
                <c:pt idx="80">
                  <c:v>0.21652915106625081</c:v>
                </c:pt>
                <c:pt idx="81">
                  <c:v>0.21607935021745125</c:v>
                </c:pt>
                <c:pt idx="82">
                  <c:v>0.21579923843447893</c:v>
                </c:pt>
                <c:pt idx="83">
                  <c:v>0.21780711924152246</c:v>
                </c:pt>
                <c:pt idx="84">
                  <c:v>0.21497620767171191</c:v>
                </c:pt>
                <c:pt idx="85">
                  <c:v>0.21537248635595901</c:v>
                </c:pt>
                <c:pt idx="86">
                  <c:v>0.21684322314101992</c:v>
                </c:pt>
                <c:pt idx="87">
                  <c:v>0.21528461321017586</c:v>
                </c:pt>
                <c:pt idx="88">
                  <c:v>0.21701137345661142</c:v>
                </c:pt>
                <c:pt idx="89">
                  <c:v>0.21581892788034174</c:v>
                </c:pt>
                <c:pt idx="90">
                  <c:v>0.21591874073869927</c:v>
                </c:pt>
                <c:pt idx="91">
                  <c:v>0.21546736231944844</c:v>
                </c:pt>
                <c:pt idx="92">
                  <c:v>0.21477807318724157</c:v>
                </c:pt>
                <c:pt idx="93">
                  <c:v>0.21613462602983302</c:v>
                </c:pt>
                <c:pt idx="94">
                  <c:v>0.2145227207383322</c:v>
                </c:pt>
                <c:pt idx="95">
                  <c:v>0.21500535932280349</c:v>
                </c:pt>
                <c:pt idx="96">
                  <c:v>0.21523361138033492</c:v>
                </c:pt>
                <c:pt idx="97">
                  <c:v>0.21646475459962203</c:v>
                </c:pt>
                <c:pt idx="98">
                  <c:v>0.21760763535335825</c:v>
                </c:pt>
                <c:pt idx="99">
                  <c:v>0.21333387946806476</c:v>
                </c:pt>
                <c:pt idx="100">
                  <c:v>0.21421397913869089</c:v>
                </c:pt>
                <c:pt idx="101">
                  <c:v>0.21680516915717918</c:v>
                </c:pt>
                <c:pt idx="102">
                  <c:v>0.21859240210803457</c:v>
                </c:pt>
                <c:pt idx="103">
                  <c:v>0.21996045919521084</c:v>
                </c:pt>
                <c:pt idx="104">
                  <c:v>0.21511201822707324</c:v>
                </c:pt>
                <c:pt idx="105">
                  <c:v>0.21627638757196727</c:v>
                </c:pt>
                <c:pt idx="106">
                  <c:v>0.21813734913420524</c:v>
                </c:pt>
                <c:pt idx="107">
                  <c:v>0.21779986070212787</c:v>
                </c:pt>
                <c:pt idx="108">
                  <c:v>0.21538115752622744</c:v>
                </c:pt>
                <c:pt idx="109">
                  <c:v>0.21544307225347123</c:v>
                </c:pt>
                <c:pt idx="110">
                  <c:v>0.21726074384570479</c:v>
                </c:pt>
                <c:pt idx="111">
                  <c:v>0.21735326019722964</c:v>
                </c:pt>
                <c:pt idx="112">
                  <c:v>0.21548680252015048</c:v>
                </c:pt>
                <c:pt idx="113">
                  <c:v>0.21605411824599791</c:v>
                </c:pt>
                <c:pt idx="114">
                  <c:v>0.21448073387748487</c:v>
                </c:pt>
                <c:pt idx="115">
                  <c:v>0.21373347918194263</c:v>
                </c:pt>
                <c:pt idx="116">
                  <c:v>0.21659688890521198</c:v>
                </c:pt>
                <c:pt idx="117">
                  <c:v>0.21819249223234227</c:v>
                </c:pt>
                <c:pt idx="118">
                  <c:v>0.21738126929938001</c:v>
                </c:pt>
                <c:pt idx="119">
                  <c:v>0.21617983442604541</c:v>
                </c:pt>
                <c:pt idx="120">
                  <c:v>0.21610735287615526</c:v>
                </c:pt>
                <c:pt idx="121">
                  <c:v>0.21365980069995455</c:v>
                </c:pt>
                <c:pt idx="122">
                  <c:v>0.20900409654414295</c:v>
                </c:pt>
                <c:pt idx="123">
                  <c:v>0.21158557411525447</c:v>
                </c:pt>
                <c:pt idx="124">
                  <c:v>0.21411553056876584</c:v>
                </c:pt>
                <c:pt idx="125">
                  <c:v>0.21297999633918391</c:v>
                </c:pt>
                <c:pt idx="126">
                  <c:v>0.21200682749137353</c:v>
                </c:pt>
                <c:pt idx="127">
                  <c:v>0.21281002063828727</c:v>
                </c:pt>
                <c:pt idx="128">
                  <c:v>0.21495257367104764</c:v>
                </c:pt>
                <c:pt idx="129">
                  <c:v>0.21254899296920923</c:v>
                </c:pt>
                <c:pt idx="130">
                  <c:v>0.21372716463284386</c:v>
                </c:pt>
                <c:pt idx="131">
                  <c:v>0.21531516420466371</c:v>
                </c:pt>
                <c:pt idx="132">
                  <c:v>0.21376554883683788</c:v>
                </c:pt>
                <c:pt idx="133">
                  <c:v>0.21444756731510328</c:v>
                </c:pt>
                <c:pt idx="134">
                  <c:v>0.2149952208029004</c:v>
                </c:pt>
                <c:pt idx="135">
                  <c:v>0.21302618973911891</c:v>
                </c:pt>
                <c:pt idx="136">
                  <c:v>0.21410397890576888</c:v>
                </c:pt>
                <c:pt idx="137">
                  <c:v>0.21457043300055736</c:v>
                </c:pt>
                <c:pt idx="138">
                  <c:v>0.21607831306187494</c:v>
                </c:pt>
                <c:pt idx="139">
                  <c:v>0.2138118972139659</c:v>
                </c:pt>
                <c:pt idx="140">
                  <c:v>0.21652660754012729</c:v>
                </c:pt>
                <c:pt idx="141">
                  <c:v>0.21166999001872791</c:v>
                </c:pt>
                <c:pt idx="142">
                  <c:v>0.2131507429092003</c:v>
                </c:pt>
                <c:pt idx="143">
                  <c:v>0.2140908398264425</c:v>
                </c:pt>
                <c:pt idx="144">
                  <c:v>0.2142780149882404</c:v>
                </c:pt>
                <c:pt idx="145">
                  <c:v>0.21430360180651625</c:v>
                </c:pt>
                <c:pt idx="146">
                  <c:v>0.21271419086634322</c:v>
                </c:pt>
                <c:pt idx="147">
                  <c:v>0.21324923445711325</c:v>
                </c:pt>
                <c:pt idx="148">
                  <c:v>0.21302077455578389</c:v>
                </c:pt>
                <c:pt idx="149">
                  <c:v>0.21389829614205608</c:v>
                </c:pt>
                <c:pt idx="150">
                  <c:v>0.21434893012092829</c:v>
                </c:pt>
                <c:pt idx="151">
                  <c:v>0.21428497981197689</c:v>
                </c:pt>
                <c:pt idx="152">
                  <c:v>0.21423160424134413</c:v>
                </c:pt>
                <c:pt idx="153">
                  <c:v>0.21261936876965229</c:v>
                </c:pt>
                <c:pt idx="154">
                  <c:v>0.21282834634931178</c:v>
                </c:pt>
                <c:pt idx="155">
                  <c:v>0.21302960040247082</c:v>
                </c:pt>
                <c:pt idx="156">
                  <c:v>0.21247275198251406</c:v>
                </c:pt>
                <c:pt idx="157">
                  <c:v>0.21188869077724429</c:v>
                </c:pt>
                <c:pt idx="158">
                  <c:v>0.21577895342738473</c:v>
                </c:pt>
                <c:pt idx="159">
                  <c:v>0.21356282634941431</c:v>
                </c:pt>
                <c:pt idx="160">
                  <c:v>0.2117423005694809</c:v>
                </c:pt>
                <c:pt idx="161">
                  <c:v>0.21257592819876842</c:v>
                </c:pt>
                <c:pt idx="162">
                  <c:v>0.21329783808789085</c:v>
                </c:pt>
                <c:pt idx="163">
                  <c:v>0.21282759894218611</c:v>
                </c:pt>
                <c:pt idx="164">
                  <c:v>0.21202227920836303</c:v>
                </c:pt>
                <c:pt idx="165">
                  <c:v>0.21237667922197762</c:v>
                </c:pt>
                <c:pt idx="166">
                  <c:v>0.21246900542019212</c:v>
                </c:pt>
                <c:pt idx="167">
                  <c:v>0.21462556311298486</c:v>
                </c:pt>
                <c:pt idx="168">
                  <c:v>0.21312059335183239</c:v>
                </c:pt>
                <c:pt idx="169">
                  <c:v>0.21075706701600516</c:v>
                </c:pt>
                <c:pt idx="170">
                  <c:v>0.21015154639696584</c:v>
                </c:pt>
                <c:pt idx="171">
                  <c:v>0.21205020300239463</c:v>
                </c:pt>
                <c:pt idx="172">
                  <c:v>0.21372029991604349</c:v>
                </c:pt>
                <c:pt idx="173">
                  <c:v>0.21142661662049972</c:v>
                </c:pt>
                <c:pt idx="174">
                  <c:v>0.21306749216318938</c:v>
                </c:pt>
                <c:pt idx="175">
                  <c:v>0.21301306019523741</c:v>
                </c:pt>
                <c:pt idx="176">
                  <c:v>0.21148719512624867</c:v>
                </c:pt>
                <c:pt idx="177">
                  <c:v>0.21206775547244536</c:v>
                </c:pt>
                <c:pt idx="178">
                  <c:v>0.21351674468697576</c:v>
                </c:pt>
                <c:pt idx="179">
                  <c:v>0.21290799420103773</c:v>
                </c:pt>
                <c:pt idx="180">
                  <c:v>0.2117835699898209</c:v>
                </c:pt>
                <c:pt idx="181">
                  <c:v>0.21234226687752131</c:v>
                </c:pt>
                <c:pt idx="182">
                  <c:v>0.21444740908682028</c:v>
                </c:pt>
                <c:pt idx="183">
                  <c:v>0.20931452972801839</c:v>
                </c:pt>
                <c:pt idx="184">
                  <c:v>0.21074646883307349</c:v>
                </c:pt>
                <c:pt idx="185">
                  <c:v>0.21246322040110352</c:v>
                </c:pt>
                <c:pt idx="186">
                  <c:v>0.21309477175571981</c:v>
                </c:pt>
                <c:pt idx="187">
                  <c:v>0.21504440763245944</c:v>
                </c:pt>
                <c:pt idx="188">
                  <c:v>0.21419549291396991</c:v>
                </c:pt>
                <c:pt idx="189">
                  <c:v>0.21234298461918891</c:v>
                </c:pt>
                <c:pt idx="190">
                  <c:v>0.21273604575634725</c:v>
                </c:pt>
                <c:pt idx="191">
                  <c:v>0.21762859828342873</c:v>
                </c:pt>
                <c:pt idx="192">
                  <c:v>0.21658204446915241</c:v>
                </c:pt>
                <c:pt idx="193">
                  <c:v>0.21781007294368637</c:v>
                </c:pt>
                <c:pt idx="194">
                  <c:v>0.21781070941345998</c:v>
                </c:pt>
                <c:pt idx="195">
                  <c:v>0.21825794246863744</c:v>
                </c:pt>
                <c:pt idx="196">
                  <c:v>0.21566532036375663</c:v>
                </c:pt>
                <c:pt idx="197">
                  <c:v>0.21665080040945742</c:v>
                </c:pt>
                <c:pt idx="198">
                  <c:v>0.21346730584582427</c:v>
                </c:pt>
                <c:pt idx="199">
                  <c:v>0.21349682749120727</c:v>
                </c:pt>
                <c:pt idx="200">
                  <c:v>0.21392712273910841</c:v>
                </c:pt>
                <c:pt idx="201">
                  <c:v>0.21203111297913521</c:v>
                </c:pt>
                <c:pt idx="202">
                  <c:v>0.21428168607276679</c:v>
                </c:pt>
                <c:pt idx="203">
                  <c:v>0.21233302299456264</c:v>
                </c:pt>
                <c:pt idx="204">
                  <c:v>0.21466901195909471</c:v>
                </c:pt>
                <c:pt idx="205">
                  <c:v>0.21266839715159194</c:v>
                </c:pt>
                <c:pt idx="206">
                  <c:v>0.21460656549144128</c:v>
                </c:pt>
                <c:pt idx="207">
                  <c:v>0.21828703525376289</c:v>
                </c:pt>
                <c:pt idx="208">
                  <c:v>0.2126197430888134</c:v>
                </c:pt>
                <c:pt idx="209">
                  <c:v>0.21420588007436026</c:v>
                </c:pt>
                <c:pt idx="210">
                  <c:v>0.21263717351747718</c:v>
                </c:pt>
                <c:pt idx="211">
                  <c:v>0.21471476310427395</c:v>
                </c:pt>
                <c:pt idx="212">
                  <c:v>0.21399607336333273</c:v>
                </c:pt>
                <c:pt idx="213">
                  <c:v>0.21577376480071916</c:v>
                </c:pt>
                <c:pt idx="214">
                  <c:v>0.21216543507704527</c:v>
                </c:pt>
                <c:pt idx="215">
                  <c:v>0.21456541069140045</c:v>
                </c:pt>
                <c:pt idx="216">
                  <c:v>0.21519760126861387</c:v>
                </c:pt>
                <c:pt idx="217">
                  <c:v>0.21654232512291849</c:v>
                </c:pt>
                <c:pt idx="218">
                  <c:v>0.21368950571448916</c:v>
                </c:pt>
                <c:pt idx="219">
                  <c:v>0.21396210052877526</c:v>
                </c:pt>
                <c:pt idx="220">
                  <c:v>0.21653342213559293</c:v>
                </c:pt>
                <c:pt idx="221">
                  <c:v>0.2165556165341169</c:v>
                </c:pt>
                <c:pt idx="222">
                  <c:v>0.21668505515293424</c:v>
                </c:pt>
                <c:pt idx="223">
                  <c:v>0.21202809368348036</c:v>
                </c:pt>
                <c:pt idx="224">
                  <c:v>0.21417938278963941</c:v>
                </c:pt>
                <c:pt idx="225">
                  <c:v>0.21463287721259555</c:v>
                </c:pt>
                <c:pt idx="226">
                  <c:v>0.2154842193482884</c:v>
                </c:pt>
                <c:pt idx="227">
                  <c:v>0.21358657968644848</c:v>
                </c:pt>
                <c:pt idx="228">
                  <c:v>0.22014235544356009</c:v>
                </c:pt>
                <c:pt idx="229">
                  <c:v>0.21765467696197516</c:v>
                </c:pt>
                <c:pt idx="230">
                  <c:v>0.22129735397103237</c:v>
                </c:pt>
                <c:pt idx="231">
                  <c:v>0.21565098883568648</c:v>
                </c:pt>
                <c:pt idx="232">
                  <c:v>0.21707078929951823</c:v>
                </c:pt>
                <c:pt idx="233">
                  <c:v>0.21845572648427924</c:v>
                </c:pt>
                <c:pt idx="234">
                  <c:v>0.21649564575377322</c:v>
                </c:pt>
                <c:pt idx="235">
                  <c:v>0.21917637608947724</c:v>
                </c:pt>
                <c:pt idx="236">
                  <c:v>0.20820317405196256</c:v>
                </c:pt>
                <c:pt idx="237">
                  <c:v>0.21593024762354471</c:v>
                </c:pt>
                <c:pt idx="238">
                  <c:v>0.21946167300708791</c:v>
                </c:pt>
                <c:pt idx="239">
                  <c:v>0.22043329626105121</c:v>
                </c:pt>
                <c:pt idx="240">
                  <c:v>0.21662074201380438</c:v>
                </c:pt>
                <c:pt idx="241">
                  <c:v>0.21959289263717324</c:v>
                </c:pt>
                <c:pt idx="242">
                  <c:v>0.21677782300890372</c:v>
                </c:pt>
                <c:pt idx="243">
                  <c:v>0.21884580965670511</c:v>
                </c:pt>
                <c:pt idx="244">
                  <c:v>0.21929086875385445</c:v>
                </c:pt>
                <c:pt idx="245">
                  <c:v>0.2230848908828843</c:v>
                </c:pt>
                <c:pt idx="246">
                  <c:v>0.21968968831525471</c:v>
                </c:pt>
                <c:pt idx="247">
                  <c:v>0.21999933597992793</c:v>
                </c:pt>
                <c:pt idx="248">
                  <c:v>0.2176020154949494</c:v>
                </c:pt>
                <c:pt idx="249">
                  <c:v>0.21956984238136629</c:v>
                </c:pt>
                <c:pt idx="250">
                  <c:v>0.21849169997658321</c:v>
                </c:pt>
                <c:pt idx="251">
                  <c:v>0.21924981666905791</c:v>
                </c:pt>
                <c:pt idx="252">
                  <c:v>0.22078440015532697</c:v>
                </c:pt>
                <c:pt idx="253">
                  <c:v>0.2181532200678809</c:v>
                </c:pt>
                <c:pt idx="254">
                  <c:v>0.21735067326618962</c:v>
                </c:pt>
                <c:pt idx="255">
                  <c:v>0.21910381764094158</c:v>
                </c:pt>
                <c:pt idx="256">
                  <c:v>0.21764311208795534</c:v>
                </c:pt>
                <c:pt idx="257">
                  <c:v>0.21521782104408721</c:v>
                </c:pt>
                <c:pt idx="258">
                  <c:v>0.21558397212745217</c:v>
                </c:pt>
                <c:pt idx="259">
                  <c:v>0.2178805482729852</c:v>
                </c:pt>
                <c:pt idx="260">
                  <c:v>0.21913867903721856</c:v>
                </c:pt>
                <c:pt idx="261">
                  <c:v>0.21896331227177393</c:v>
                </c:pt>
                <c:pt idx="262">
                  <c:v>0.21752048996058793</c:v>
                </c:pt>
                <c:pt idx="263">
                  <c:v>0.21698917613772592</c:v>
                </c:pt>
                <c:pt idx="264">
                  <c:v>0.21972897948322831</c:v>
                </c:pt>
                <c:pt idx="265">
                  <c:v>0.21597295412025369</c:v>
                </c:pt>
                <c:pt idx="266">
                  <c:v>0.21905819048980474</c:v>
                </c:pt>
                <c:pt idx="267">
                  <c:v>0.21578426587803295</c:v>
                </c:pt>
                <c:pt idx="268">
                  <c:v>0.21948926817987269</c:v>
                </c:pt>
                <c:pt idx="269">
                  <c:v>0.21610821919970374</c:v>
                </c:pt>
                <c:pt idx="270">
                  <c:v>0.21711914346012795</c:v>
                </c:pt>
                <c:pt idx="271">
                  <c:v>0.21956650209293302</c:v>
                </c:pt>
                <c:pt idx="272">
                  <c:v>0.22165379919922959</c:v>
                </c:pt>
                <c:pt idx="273">
                  <c:v>0.21994306662901991</c:v>
                </c:pt>
                <c:pt idx="274">
                  <c:v>0.21998225792956941</c:v>
                </c:pt>
                <c:pt idx="275">
                  <c:v>0.22346927641597494</c:v>
                </c:pt>
                <c:pt idx="276">
                  <c:v>0.22190592870183529</c:v>
                </c:pt>
                <c:pt idx="277">
                  <c:v>0.22090123662239533</c:v>
                </c:pt>
                <c:pt idx="278">
                  <c:v>0.22014814484033751</c:v>
                </c:pt>
                <c:pt idx="279">
                  <c:v>0.22101712097903975</c:v>
                </c:pt>
                <c:pt idx="280">
                  <c:v>0.2221793585952809</c:v>
                </c:pt>
                <c:pt idx="281">
                  <c:v>0.22066526044929291</c:v>
                </c:pt>
                <c:pt idx="282">
                  <c:v>0.21652513472895721</c:v>
                </c:pt>
                <c:pt idx="283">
                  <c:v>0.21865187282466098</c:v>
                </c:pt>
                <c:pt idx="284">
                  <c:v>0.2173803776830503</c:v>
                </c:pt>
                <c:pt idx="285">
                  <c:v>0.21736365306364466</c:v>
                </c:pt>
                <c:pt idx="286">
                  <c:v>0.21934522857665023</c:v>
                </c:pt>
                <c:pt idx="287">
                  <c:v>0.21830439875822896</c:v>
                </c:pt>
                <c:pt idx="288">
                  <c:v>0.21937980130286591</c:v>
                </c:pt>
                <c:pt idx="289">
                  <c:v>0.21950309087545947</c:v>
                </c:pt>
                <c:pt idx="290">
                  <c:v>0.21873680617313901</c:v>
                </c:pt>
                <c:pt idx="291">
                  <c:v>0.21890328636916212</c:v>
                </c:pt>
                <c:pt idx="292">
                  <c:v>0.21842576095996938</c:v>
                </c:pt>
                <c:pt idx="293">
                  <c:v>0.21064994816567562</c:v>
                </c:pt>
                <c:pt idx="294">
                  <c:v>0.19121603295483963</c:v>
                </c:pt>
                <c:pt idx="295">
                  <c:v>0.19250534396323393</c:v>
                </c:pt>
                <c:pt idx="296">
                  <c:v>0.19339377475966688</c:v>
                </c:pt>
                <c:pt idx="297">
                  <c:v>0.1934759157767357</c:v>
                </c:pt>
                <c:pt idx="298">
                  <c:v>0.19067849456094491</c:v>
                </c:pt>
                <c:pt idx="299">
                  <c:v>0.19223649089650396</c:v>
                </c:pt>
                <c:pt idx="300">
                  <c:v>0.18989331357164876</c:v>
                </c:pt>
                <c:pt idx="301">
                  <c:v>0.19202383835272691</c:v>
                </c:pt>
                <c:pt idx="302">
                  <c:v>0.19260508618539601</c:v>
                </c:pt>
                <c:pt idx="303">
                  <c:v>0.19313131005249445</c:v>
                </c:pt>
                <c:pt idx="304">
                  <c:v>0.19226602540342336</c:v>
                </c:pt>
                <c:pt idx="305">
                  <c:v>0.19403541951936082</c:v>
                </c:pt>
                <c:pt idx="306">
                  <c:v>0.19261410248857988</c:v>
                </c:pt>
                <c:pt idx="307">
                  <c:v>0.19331186954582699</c:v>
                </c:pt>
                <c:pt idx="308">
                  <c:v>0.19358978140948119</c:v>
                </c:pt>
                <c:pt idx="309">
                  <c:v>0.19276778073738399</c:v>
                </c:pt>
                <c:pt idx="310">
                  <c:v>0.19145885331929099</c:v>
                </c:pt>
                <c:pt idx="311">
                  <c:v>0.19252827514217141</c:v>
                </c:pt>
                <c:pt idx="312">
                  <c:v>0.19758822321167557</c:v>
                </c:pt>
                <c:pt idx="313">
                  <c:v>0.21855514582351424</c:v>
                </c:pt>
                <c:pt idx="314">
                  <c:v>0.21805855825912981</c:v>
                </c:pt>
                <c:pt idx="315">
                  <c:v>0.21720830232476507</c:v>
                </c:pt>
                <c:pt idx="316">
                  <c:v>0.21915697265243456</c:v>
                </c:pt>
                <c:pt idx="317">
                  <c:v>0.21944249377747188</c:v>
                </c:pt>
                <c:pt idx="318">
                  <c:v>0.22075379669347189</c:v>
                </c:pt>
                <c:pt idx="319">
                  <c:v>0.21830665186090131</c:v>
                </c:pt>
                <c:pt idx="320">
                  <c:v>0.21659805083201747</c:v>
                </c:pt>
                <c:pt idx="321">
                  <c:v>0.22070694352835429</c:v>
                </c:pt>
                <c:pt idx="322">
                  <c:v>0.21926408019843485</c:v>
                </c:pt>
                <c:pt idx="323">
                  <c:v>0.21744454730933982</c:v>
                </c:pt>
                <c:pt idx="324">
                  <c:v>0.2175901446645192</c:v>
                </c:pt>
                <c:pt idx="325">
                  <c:v>0.21760526293852234</c:v>
                </c:pt>
                <c:pt idx="326">
                  <c:v>0.21598688672112765</c:v>
                </c:pt>
                <c:pt idx="327">
                  <c:v>0.218085250230203</c:v>
                </c:pt>
                <c:pt idx="328">
                  <c:v>0.21602961116396918</c:v>
                </c:pt>
                <c:pt idx="329">
                  <c:v>0.21880945577816202</c:v>
                </c:pt>
                <c:pt idx="330">
                  <c:v>0.2207709385044864</c:v>
                </c:pt>
                <c:pt idx="331">
                  <c:v>0.21809684073195973</c:v>
                </c:pt>
                <c:pt idx="332">
                  <c:v>0.21700210848946386</c:v>
                </c:pt>
                <c:pt idx="333">
                  <c:v>0.2170212777442764</c:v>
                </c:pt>
                <c:pt idx="334">
                  <c:v>0.22063918268577856</c:v>
                </c:pt>
                <c:pt idx="335">
                  <c:v>0.21850767445897681</c:v>
                </c:pt>
                <c:pt idx="336">
                  <c:v>0.2184081209924788</c:v>
                </c:pt>
                <c:pt idx="337">
                  <c:v>0.21329065157261501</c:v>
                </c:pt>
                <c:pt idx="338">
                  <c:v>0.21488181478888818</c:v>
                </c:pt>
                <c:pt idx="339">
                  <c:v>0.21353450592272399</c:v>
                </c:pt>
                <c:pt idx="340">
                  <c:v>0.21426093056074902</c:v>
                </c:pt>
                <c:pt idx="341">
                  <c:v>0.21427438095360329</c:v>
                </c:pt>
                <c:pt idx="342">
                  <c:v>0.21393614496520419</c:v>
                </c:pt>
                <c:pt idx="343">
                  <c:v>0.21211706375869391</c:v>
                </c:pt>
                <c:pt idx="344">
                  <c:v>0.21287723159492794</c:v>
                </c:pt>
                <c:pt idx="345">
                  <c:v>0.21542887966734373</c:v>
                </c:pt>
                <c:pt idx="346">
                  <c:v>0.21385272939552183</c:v>
                </c:pt>
                <c:pt idx="347">
                  <c:v>0.21139907787030754</c:v>
                </c:pt>
                <c:pt idx="348">
                  <c:v>0.21355463757646581</c:v>
                </c:pt>
                <c:pt idx="349">
                  <c:v>0.21436360197018678</c:v>
                </c:pt>
                <c:pt idx="350">
                  <c:v>0.21469513604452736</c:v>
                </c:pt>
                <c:pt idx="351">
                  <c:v>0.21349328086316499</c:v>
                </c:pt>
                <c:pt idx="352">
                  <c:v>0.21283933875698052</c:v>
                </c:pt>
                <c:pt idx="353">
                  <c:v>0.2145782140575978</c:v>
                </c:pt>
                <c:pt idx="354">
                  <c:v>0.21435290548399621</c:v>
                </c:pt>
                <c:pt idx="355">
                  <c:v>0.21385670516789593</c:v>
                </c:pt>
                <c:pt idx="356">
                  <c:v>0.21152891960804357</c:v>
                </c:pt>
                <c:pt idx="357">
                  <c:v>0.21295019446095409</c:v>
                </c:pt>
                <c:pt idx="358">
                  <c:v>0.21333138398887672</c:v>
                </c:pt>
                <c:pt idx="359">
                  <c:v>0.2115865219893707</c:v>
                </c:pt>
                <c:pt idx="360">
                  <c:v>0.21402903084552319</c:v>
                </c:pt>
                <c:pt idx="361">
                  <c:v>0.21459708002209635</c:v>
                </c:pt>
                <c:pt idx="362">
                  <c:v>0.21692083703784096</c:v>
                </c:pt>
                <c:pt idx="363">
                  <c:v>0.2161342942736541</c:v>
                </c:pt>
                <c:pt idx="364">
                  <c:v>0.21461859715614029</c:v>
                </c:pt>
                <c:pt idx="365">
                  <c:v>0.21195482445493641</c:v>
                </c:pt>
                <c:pt idx="366">
                  <c:v>0.21370267226838638</c:v>
                </c:pt>
                <c:pt idx="367">
                  <c:v>0.21227965646114474</c:v>
                </c:pt>
                <c:pt idx="368">
                  <c:v>0.21404729508117323</c:v>
                </c:pt>
                <c:pt idx="369">
                  <c:v>0.21553586129273944</c:v>
                </c:pt>
                <c:pt idx="370">
                  <c:v>0.21149399471707664</c:v>
                </c:pt>
                <c:pt idx="371">
                  <c:v>0.21505809159726039</c:v>
                </c:pt>
                <c:pt idx="372">
                  <c:v>0.21446672782494944</c:v>
                </c:pt>
                <c:pt idx="373">
                  <c:v>0.21769876657612477</c:v>
                </c:pt>
                <c:pt idx="374">
                  <c:v>0.21354989025194449</c:v>
                </c:pt>
                <c:pt idx="375">
                  <c:v>0.21490816375146565</c:v>
                </c:pt>
                <c:pt idx="376">
                  <c:v>0.21760113425420891</c:v>
                </c:pt>
                <c:pt idx="377">
                  <c:v>0.21459996541306331</c:v>
                </c:pt>
                <c:pt idx="378">
                  <c:v>0.21505168183297282</c:v>
                </c:pt>
                <c:pt idx="379">
                  <c:v>0.21503598106696736</c:v>
                </c:pt>
                <c:pt idx="380">
                  <c:v>0.21340260609634051</c:v>
                </c:pt>
                <c:pt idx="381">
                  <c:v>0.21410231607570468</c:v>
                </c:pt>
                <c:pt idx="382">
                  <c:v>0.21505741703078141</c:v>
                </c:pt>
                <c:pt idx="383">
                  <c:v>0.21506044360215223</c:v>
                </c:pt>
                <c:pt idx="384">
                  <c:v>0.21593649594501563</c:v>
                </c:pt>
                <c:pt idx="385">
                  <c:v>0.21383815792349084</c:v>
                </c:pt>
                <c:pt idx="386">
                  <c:v>0.21592869654005203</c:v>
                </c:pt>
                <c:pt idx="387">
                  <c:v>0.21586687469441118</c:v>
                </c:pt>
                <c:pt idx="388">
                  <c:v>0.21343773104051345</c:v>
                </c:pt>
                <c:pt idx="389">
                  <c:v>0.21501282465919422</c:v>
                </c:pt>
                <c:pt idx="390">
                  <c:v>0.21484144711721656</c:v>
                </c:pt>
                <c:pt idx="391">
                  <c:v>0.21335782684166671</c:v>
                </c:pt>
                <c:pt idx="392">
                  <c:v>0.2149039375989743</c:v>
                </c:pt>
                <c:pt idx="393">
                  <c:v>0.21290552810876334</c:v>
                </c:pt>
                <c:pt idx="394">
                  <c:v>0.21330195682112243</c:v>
                </c:pt>
                <c:pt idx="395">
                  <c:v>0.21420501074030374</c:v>
                </c:pt>
                <c:pt idx="396">
                  <c:v>0.21555868781620588</c:v>
                </c:pt>
                <c:pt idx="397">
                  <c:v>0.21691294978460593</c:v>
                </c:pt>
                <c:pt idx="398">
                  <c:v>0.21706521392367023</c:v>
                </c:pt>
                <c:pt idx="399">
                  <c:v>0.21259556943396299</c:v>
                </c:pt>
                <c:pt idx="400">
                  <c:v>0.21202165513899954</c:v>
                </c:pt>
                <c:pt idx="401">
                  <c:v>0.21259256272136831</c:v>
                </c:pt>
                <c:pt idx="402">
                  <c:v>0.21314981954318171</c:v>
                </c:pt>
                <c:pt idx="403">
                  <c:v>0.21405192050725524</c:v>
                </c:pt>
                <c:pt idx="404">
                  <c:v>0.21342039694253082</c:v>
                </c:pt>
                <c:pt idx="405">
                  <c:v>0.21314390798185298</c:v>
                </c:pt>
                <c:pt idx="406">
                  <c:v>0.21526499255475401</c:v>
                </c:pt>
                <c:pt idx="407">
                  <c:v>0.21406359834388727</c:v>
                </c:pt>
                <c:pt idx="408">
                  <c:v>0.21330404675156345</c:v>
                </c:pt>
                <c:pt idx="409">
                  <c:v>0.21220207894634249</c:v>
                </c:pt>
                <c:pt idx="410">
                  <c:v>0.21250296999752241</c:v>
                </c:pt>
                <c:pt idx="411">
                  <c:v>0.21693486567535591</c:v>
                </c:pt>
                <c:pt idx="412">
                  <c:v>0.2105954931569623</c:v>
                </c:pt>
                <c:pt idx="413">
                  <c:v>0.21353683218512207</c:v>
                </c:pt>
                <c:pt idx="414">
                  <c:v>0.21347953185711527</c:v>
                </c:pt>
                <c:pt idx="415">
                  <c:v>0.21398699482860523</c:v>
                </c:pt>
                <c:pt idx="416">
                  <c:v>0.21346450308525594</c:v>
                </c:pt>
                <c:pt idx="417">
                  <c:v>0.21428740745625532</c:v>
                </c:pt>
                <c:pt idx="418">
                  <c:v>0.21112514545265171</c:v>
                </c:pt>
                <c:pt idx="419">
                  <c:v>0.21696165911161691</c:v>
                </c:pt>
                <c:pt idx="420">
                  <c:v>0.21651697087442856</c:v>
                </c:pt>
                <c:pt idx="421">
                  <c:v>0.21726296423008631</c:v>
                </c:pt>
                <c:pt idx="422">
                  <c:v>0.21482947725445919</c:v>
                </c:pt>
                <c:pt idx="423">
                  <c:v>0.21365268175743174</c:v>
                </c:pt>
                <c:pt idx="424">
                  <c:v>0.21461270232388813</c:v>
                </c:pt>
                <c:pt idx="425">
                  <c:v>0.21353866649030293</c:v>
                </c:pt>
                <c:pt idx="426">
                  <c:v>0.21341047916597758</c:v>
                </c:pt>
                <c:pt idx="427">
                  <c:v>0.21422118748785829</c:v>
                </c:pt>
                <c:pt idx="428">
                  <c:v>0.21169410063033614</c:v>
                </c:pt>
                <c:pt idx="429">
                  <c:v>0.21303574272029924</c:v>
                </c:pt>
                <c:pt idx="430">
                  <c:v>0.21267947055034572</c:v>
                </c:pt>
                <c:pt idx="431">
                  <c:v>0.21320227791018945</c:v>
                </c:pt>
                <c:pt idx="432">
                  <c:v>0.21280096628486506</c:v>
                </c:pt>
                <c:pt idx="433">
                  <c:v>0.21278629405221275</c:v>
                </c:pt>
                <c:pt idx="434">
                  <c:v>0.21053640784449082</c:v>
                </c:pt>
                <c:pt idx="435">
                  <c:v>0.21489479747514714</c:v>
                </c:pt>
                <c:pt idx="436">
                  <c:v>0.21385867091387387</c:v>
                </c:pt>
                <c:pt idx="437">
                  <c:v>0.21322422944120609</c:v>
                </c:pt>
                <c:pt idx="438">
                  <c:v>0.21387614757385742</c:v>
                </c:pt>
                <c:pt idx="439">
                  <c:v>0.21254677015130308</c:v>
                </c:pt>
                <c:pt idx="440">
                  <c:v>0.21411564480395071</c:v>
                </c:pt>
                <c:pt idx="441">
                  <c:v>0.21331726083843844</c:v>
                </c:pt>
                <c:pt idx="442">
                  <c:v>0.21384178002932053</c:v>
                </c:pt>
                <c:pt idx="443">
                  <c:v>0.21406509999821094</c:v>
                </c:pt>
                <c:pt idx="444">
                  <c:v>0.21904342741956032</c:v>
                </c:pt>
                <c:pt idx="445">
                  <c:v>0.21479683636778277</c:v>
                </c:pt>
                <c:pt idx="446">
                  <c:v>0.20518953124228084</c:v>
                </c:pt>
                <c:pt idx="447">
                  <c:v>0.21441721578475401</c:v>
                </c:pt>
                <c:pt idx="448">
                  <c:v>0.21374204713741568</c:v>
                </c:pt>
                <c:pt idx="449">
                  <c:v>0.21236735642257581</c:v>
                </c:pt>
                <c:pt idx="450">
                  <c:v>0.21639361237331908</c:v>
                </c:pt>
                <c:pt idx="451">
                  <c:v>0.21202847525599341</c:v>
                </c:pt>
                <c:pt idx="452">
                  <c:v>0.21027254570007486</c:v>
                </c:pt>
                <c:pt idx="453">
                  <c:v>0.21040674556960723</c:v>
                </c:pt>
                <c:pt idx="454">
                  <c:v>0.21459762616451797</c:v>
                </c:pt>
                <c:pt idx="455">
                  <c:v>0.21438316491269224</c:v>
                </c:pt>
                <c:pt idx="456">
                  <c:v>0.21694442126662181</c:v>
                </c:pt>
                <c:pt idx="457">
                  <c:v>0.21596477106323744</c:v>
                </c:pt>
                <c:pt idx="458">
                  <c:v>0.21506040270276103</c:v>
                </c:pt>
                <c:pt idx="459">
                  <c:v>0.21566891584349579</c:v>
                </c:pt>
                <c:pt idx="460">
                  <c:v>0.21647314380342142</c:v>
                </c:pt>
                <c:pt idx="461">
                  <c:v>0.21256815232229356</c:v>
                </c:pt>
                <c:pt idx="462">
                  <c:v>0.2146374565036569</c:v>
                </c:pt>
                <c:pt idx="463">
                  <c:v>0.20843228001517919</c:v>
                </c:pt>
                <c:pt idx="464">
                  <c:v>0.21145890993036137</c:v>
                </c:pt>
                <c:pt idx="465">
                  <c:v>0.21468554430291836</c:v>
                </c:pt>
                <c:pt idx="466">
                  <c:v>0.21323285320012644</c:v>
                </c:pt>
                <c:pt idx="467">
                  <c:v>0.21375982836363561</c:v>
                </c:pt>
                <c:pt idx="468">
                  <c:v>0.21160416684225264</c:v>
                </c:pt>
                <c:pt idx="469">
                  <c:v>0.21349836717394374</c:v>
                </c:pt>
                <c:pt idx="470">
                  <c:v>0.21227541846901304</c:v>
                </c:pt>
                <c:pt idx="471">
                  <c:v>0.21504935136935599</c:v>
                </c:pt>
                <c:pt idx="472">
                  <c:v>0.21284346606518875</c:v>
                </c:pt>
                <c:pt idx="473">
                  <c:v>0.21033560280133048</c:v>
                </c:pt>
                <c:pt idx="474">
                  <c:v>0.21224264071931701</c:v>
                </c:pt>
                <c:pt idx="475">
                  <c:v>0.21385009917116601</c:v>
                </c:pt>
                <c:pt idx="476">
                  <c:v>0.21108003549821391</c:v>
                </c:pt>
                <c:pt idx="477">
                  <c:v>0.21210933369723364</c:v>
                </c:pt>
                <c:pt idx="478">
                  <c:v>0.21160185980224774</c:v>
                </c:pt>
                <c:pt idx="479">
                  <c:v>0.21098654446005471</c:v>
                </c:pt>
                <c:pt idx="480">
                  <c:v>0.21221632923312481</c:v>
                </c:pt>
                <c:pt idx="481">
                  <c:v>0.21027117121724639</c:v>
                </c:pt>
                <c:pt idx="482">
                  <c:v>0.21200727167272762</c:v>
                </c:pt>
                <c:pt idx="483">
                  <c:v>0.21269640222838934</c:v>
                </c:pt>
                <c:pt idx="484">
                  <c:v>0.21000982617520372</c:v>
                </c:pt>
                <c:pt idx="485">
                  <c:v>0.21354589228946472</c:v>
                </c:pt>
                <c:pt idx="486">
                  <c:v>0.21286916489735108</c:v>
                </c:pt>
                <c:pt idx="487">
                  <c:v>0.21120308786985934</c:v>
                </c:pt>
                <c:pt idx="488">
                  <c:v>0.21173641476552796</c:v>
                </c:pt>
                <c:pt idx="489">
                  <c:v>0.21138459727499581</c:v>
                </c:pt>
                <c:pt idx="490">
                  <c:v>0.21279538705099119</c:v>
                </c:pt>
                <c:pt idx="491">
                  <c:v>0.20812776159622751</c:v>
                </c:pt>
                <c:pt idx="492">
                  <c:v>0.21196203282729678</c:v>
                </c:pt>
                <c:pt idx="493">
                  <c:v>0.21152015030464527</c:v>
                </c:pt>
                <c:pt idx="494">
                  <c:v>0.2125667567745764</c:v>
                </c:pt>
                <c:pt idx="495">
                  <c:v>0.21597364182030254</c:v>
                </c:pt>
                <c:pt idx="496">
                  <c:v>0.21576445609216222</c:v>
                </c:pt>
                <c:pt idx="497">
                  <c:v>0.21434491273924239</c:v>
                </c:pt>
                <c:pt idx="498">
                  <c:v>0.21219449628873768</c:v>
                </c:pt>
                <c:pt idx="499">
                  <c:v>0.21456813213434611</c:v>
                </c:pt>
                <c:pt idx="500">
                  <c:v>0.21155882903158538</c:v>
                </c:pt>
                <c:pt idx="501">
                  <c:v>0.21011619866801898</c:v>
                </c:pt>
                <c:pt idx="502">
                  <c:v>0.2108278952835734</c:v>
                </c:pt>
                <c:pt idx="503">
                  <c:v>0.21176915546455971</c:v>
                </c:pt>
                <c:pt idx="504">
                  <c:v>0.21035250240495687</c:v>
                </c:pt>
                <c:pt idx="505">
                  <c:v>0.21189063055975504</c:v>
                </c:pt>
                <c:pt idx="506">
                  <c:v>0.21146653653000719</c:v>
                </c:pt>
                <c:pt idx="507">
                  <c:v>0.21448741383205522</c:v>
                </c:pt>
                <c:pt idx="508">
                  <c:v>0.21233004894993371</c:v>
                </c:pt>
                <c:pt idx="509">
                  <c:v>0.2155094784820743</c:v>
                </c:pt>
                <c:pt idx="510">
                  <c:v>0.21878890102176532</c:v>
                </c:pt>
                <c:pt idx="511">
                  <c:v>0.21930866121828133</c:v>
                </c:pt>
                <c:pt idx="512">
                  <c:v>0.21345286439526251</c:v>
                </c:pt>
                <c:pt idx="513">
                  <c:v>0.21733404981854479</c:v>
                </c:pt>
                <c:pt idx="514">
                  <c:v>0.21726040777921188</c:v>
                </c:pt>
                <c:pt idx="515">
                  <c:v>0.21129292519559043</c:v>
                </c:pt>
                <c:pt idx="516">
                  <c:v>0.21291775453276346</c:v>
                </c:pt>
                <c:pt idx="517">
                  <c:v>0.2135594077488859</c:v>
                </c:pt>
                <c:pt idx="518">
                  <c:v>0.21431774789222002</c:v>
                </c:pt>
                <c:pt idx="519">
                  <c:v>0.21252459388868422</c:v>
                </c:pt>
                <c:pt idx="520">
                  <c:v>0.21327769531220381</c:v>
                </c:pt>
                <c:pt idx="521">
                  <c:v>0.21286522689927026</c:v>
                </c:pt>
                <c:pt idx="522">
                  <c:v>0.21141350170162049</c:v>
                </c:pt>
                <c:pt idx="523">
                  <c:v>0.214887393219786</c:v>
                </c:pt>
                <c:pt idx="524">
                  <c:v>0.21411357654530058</c:v>
                </c:pt>
                <c:pt idx="525">
                  <c:v>0.21148601227204625</c:v>
                </c:pt>
                <c:pt idx="526">
                  <c:v>0.21278701958635113</c:v>
                </c:pt>
                <c:pt idx="527">
                  <c:v>0.21227559681115554</c:v>
                </c:pt>
                <c:pt idx="528">
                  <c:v>0.21611993786119293</c:v>
                </c:pt>
                <c:pt idx="529">
                  <c:v>0.21298487872021704</c:v>
                </c:pt>
                <c:pt idx="530">
                  <c:v>0.21420633457414451</c:v>
                </c:pt>
                <c:pt idx="531">
                  <c:v>0.21596218932654127</c:v>
                </c:pt>
                <c:pt idx="532">
                  <c:v>0.20899989989886092</c:v>
                </c:pt>
                <c:pt idx="533">
                  <c:v>0.20991026948676636</c:v>
                </c:pt>
                <c:pt idx="534">
                  <c:v>0.21362229893320089</c:v>
                </c:pt>
                <c:pt idx="535">
                  <c:v>0.2126029276919332</c:v>
                </c:pt>
                <c:pt idx="536">
                  <c:v>0.21344342593449231</c:v>
                </c:pt>
                <c:pt idx="537">
                  <c:v>0.21436132185787218</c:v>
                </c:pt>
                <c:pt idx="538">
                  <c:v>0.21307789035090871</c:v>
                </c:pt>
                <c:pt idx="539">
                  <c:v>0.21105191750190563</c:v>
                </c:pt>
                <c:pt idx="540">
                  <c:v>0.21299792308879531</c:v>
                </c:pt>
                <c:pt idx="541">
                  <c:v>0.21113551678926026</c:v>
                </c:pt>
                <c:pt idx="542">
                  <c:v>0.21364032543682851</c:v>
                </c:pt>
                <c:pt idx="543">
                  <c:v>0.21214893899565604</c:v>
                </c:pt>
                <c:pt idx="544">
                  <c:v>0.21288646051977181</c:v>
                </c:pt>
                <c:pt idx="545">
                  <c:v>0.21415386028176475</c:v>
                </c:pt>
                <c:pt idx="546">
                  <c:v>0.21338683341972287</c:v>
                </c:pt>
                <c:pt idx="547">
                  <c:v>0.21465981771075618</c:v>
                </c:pt>
                <c:pt idx="548">
                  <c:v>0.2135759491334159</c:v>
                </c:pt>
                <c:pt idx="549">
                  <c:v>0.21384092185068876</c:v>
                </c:pt>
                <c:pt idx="550">
                  <c:v>0.22525470617719831</c:v>
                </c:pt>
                <c:pt idx="551">
                  <c:v>0.21245267853298691</c:v>
                </c:pt>
                <c:pt idx="552">
                  <c:v>0.21404097087073176</c:v>
                </c:pt>
                <c:pt idx="553">
                  <c:v>0.21420352186609878</c:v>
                </c:pt>
                <c:pt idx="554">
                  <c:v>0.21017538501434388</c:v>
                </c:pt>
                <c:pt idx="555">
                  <c:v>0.21449649250104749</c:v>
                </c:pt>
                <c:pt idx="556">
                  <c:v>0.21242210486957067</c:v>
                </c:pt>
                <c:pt idx="557">
                  <c:v>0.21227555067797743</c:v>
                </c:pt>
                <c:pt idx="558">
                  <c:v>0.23470671127804887</c:v>
                </c:pt>
                <c:pt idx="559">
                  <c:v>0.23518827618884872</c:v>
                </c:pt>
                <c:pt idx="560">
                  <c:v>0.23447090769130441</c:v>
                </c:pt>
                <c:pt idx="561">
                  <c:v>0.2339982818026706</c:v>
                </c:pt>
                <c:pt idx="562">
                  <c:v>0.23426492863450168</c:v>
                </c:pt>
                <c:pt idx="563">
                  <c:v>0.23338685992980052</c:v>
                </c:pt>
                <c:pt idx="564">
                  <c:v>0.21068374233905665</c:v>
                </c:pt>
                <c:pt idx="565">
                  <c:v>0.2088926054605382</c:v>
                </c:pt>
                <c:pt idx="566">
                  <c:v>0.21226417085352894</c:v>
                </c:pt>
                <c:pt idx="567">
                  <c:v>0.21358660787718611</c:v>
                </c:pt>
                <c:pt idx="568">
                  <c:v>0.21201874502982643</c:v>
                </c:pt>
                <c:pt idx="569">
                  <c:v>0.21287934478493531</c:v>
                </c:pt>
                <c:pt idx="570">
                  <c:v>0.2110267795005131</c:v>
                </c:pt>
                <c:pt idx="571">
                  <c:v>0.21231815400936338</c:v>
                </c:pt>
                <c:pt idx="572">
                  <c:v>0.21348187949877453</c:v>
                </c:pt>
                <c:pt idx="573">
                  <c:v>0.21288926509976674</c:v>
                </c:pt>
                <c:pt idx="574">
                  <c:v>0.21234836184101538</c:v>
                </c:pt>
                <c:pt idx="575">
                  <c:v>0.21196256195431379</c:v>
                </c:pt>
                <c:pt idx="576">
                  <c:v>0.21049491229787429</c:v>
                </c:pt>
              </c:numCache>
            </c:numRef>
          </c:yVal>
        </c:ser>
        <c:ser>
          <c:idx val="1"/>
          <c:order val="1"/>
          <c:tx>
            <c:v>sector 2</c:v>
          </c:tx>
          <c:spPr>
            <a:ln>
              <a:noFill/>
            </a:ln>
          </c:spPr>
          <c:marker>
            <c:symbol val="square"/>
            <c:size val="3"/>
          </c:marker>
          <c:xVal>
            <c:numRef>
              <c:f>'s2'!$A$2:$A$609</c:f>
              <c:numCache>
                <c:formatCode>General</c:formatCode>
                <c:ptCount val="577"/>
                <c:pt idx="0">
                  <c:v>37658</c:v>
                </c:pt>
                <c:pt idx="1">
                  <c:v>37659</c:v>
                </c:pt>
                <c:pt idx="2">
                  <c:v>37661</c:v>
                </c:pt>
                <c:pt idx="3">
                  <c:v>37662</c:v>
                </c:pt>
                <c:pt idx="4">
                  <c:v>37664</c:v>
                </c:pt>
                <c:pt idx="5">
                  <c:v>37665</c:v>
                </c:pt>
                <c:pt idx="6">
                  <c:v>37666</c:v>
                </c:pt>
                <c:pt idx="7">
                  <c:v>37667</c:v>
                </c:pt>
                <c:pt idx="8">
                  <c:v>37670</c:v>
                </c:pt>
                <c:pt idx="9">
                  <c:v>37672</c:v>
                </c:pt>
                <c:pt idx="10">
                  <c:v>37673</c:v>
                </c:pt>
                <c:pt idx="11">
                  <c:v>37674</c:v>
                </c:pt>
                <c:pt idx="12">
                  <c:v>37675</c:v>
                </c:pt>
                <c:pt idx="13">
                  <c:v>37677</c:v>
                </c:pt>
                <c:pt idx="14">
                  <c:v>37678</c:v>
                </c:pt>
                <c:pt idx="15">
                  <c:v>37679</c:v>
                </c:pt>
                <c:pt idx="16">
                  <c:v>37680</c:v>
                </c:pt>
                <c:pt idx="17">
                  <c:v>37681</c:v>
                </c:pt>
                <c:pt idx="18">
                  <c:v>37683</c:v>
                </c:pt>
                <c:pt idx="19">
                  <c:v>37684</c:v>
                </c:pt>
                <c:pt idx="20">
                  <c:v>37685</c:v>
                </c:pt>
                <c:pt idx="21">
                  <c:v>37686</c:v>
                </c:pt>
                <c:pt idx="22">
                  <c:v>37687</c:v>
                </c:pt>
                <c:pt idx="23">
                  <c:v>37688</c:v>
                </c:pt>
                <c:pt idx="24">
                  <c:v>37689</c:v>
                </c:pt>
                <c:pt idx="25">
                  <c:v>37690</c:v>
                </c:pt>
                <c:pt idx="26">
                  <c:v>37691</c:v>
                </c:pt>
                <c:pt idx="27">
                  <c:v>37692</c:v>
                </c:pt>
                <c:pt idx="28">
                  <c:v>37693</c:v>
                </c:pt>
                <c:pt idx="29">
                  <c:v>37694</c:v>
                </c:pt>
                <c:pt idx="30">
                  <c:v>37698</c:v>
                </c:pt>
                <c:pt idx="31">
                  <c:v>37699</c:v>
                </c:pt>
                <c:pt idx="32">
                  <c:v>37700</c:v>
                </c:pt>
                <c:pt idx="33">
                  <c:v>37701</c:v>
                </c:pt>
                <c:pt idx="34">
                  <c:v>37702</c:v>
                </c:pt>
                <c:pt idx="35">
                  <c:v>37703</c:v>
                </c:pt>
                <c:pt idx="36">
                  <c:v>37704</c:v>
                </c:pt>
                <c:pt idx="37">
                  <c:v>37705</c:v>
                </c:pt>
                <c:pt idx="38">
                  <c:v>37706</c:v>
                </c:pt>
                <c:pt idx="39">
                  <c:v>37707</c:v>
                </c:pt>
                <c:pt idx="40">
                  <c:v>37708</c:v>
                </c:pt>
                <c:pt idx="41">
                  <c:v>37709</c:v>
                </c:pt>
                <c:pt idx="42">
                  <c:v>37710</c:v>
                </c:pt>
                <c:pt idx="43">
                  <c:v>37711</c:v>
                </c:pt>
                <c:pt idx="44">
                  <c:v>37712</c:v>
                </c:pt>
                <c:pt idx="45">
                  <c:v>37713</c:v>
                </c:pt>
                <c:pt idx="46">
                  <c:v>37714</c:v>
                </c:pt>
                <c:pt idx="47">
                  <c:v>37715</c:v>
                </c:pt>
                <c:pt idx="48">
                  <c:v>37716</c:v>
                </c:pt>
                <c:pt idx="49">
                  <c:v>37717</c:v>
                </c:pt>
                <c:pt idx="50">
                  <c:v>37719</c:v>
                </c:pt>
                <c:pt idx="51">
                  <c:v>37721</c:v>
                </c:pt>
                <c:pt idx="52">
                  <c:v>37722</c:v>
                </c:pt>
                <c:pt idx="53">
                  <c:v>37723</c:v>
                </c:pt>
                <c:pt idx="54">
                  <c:v>37724</c:v>
                </c:pt>
                <c:pt idx="55">
                  <c:v>37725</c:v>
                </c:pt>
                <c:pt idx="56">
                  <c:v>37726</c:v>
                </c:pt>
                <c:pt idx="57">
                  <c:v>37740</c:v>
                </c:pt>
                <c:pt idx="58">
                  <c:v>37744</c:v>
                </c:pt>
                <c:pt idx="59">
                  <c:v>37745</c:v>
                </c:pt>
                <c:pt idx="60">
                  <c:v>37746</c:v>
                </c:pt>
                <c:pt idx="61">
                  <c:v>37747</c:v>
                </c:pt>
                <c:pt idx="62">
                  <c:v>37748</c:v>
                </c:pt>
                <c:pt idx="63">
                  <c:v>37750</c:v>
                </c:pt>
                <c:pt idx="64">
                  <c:v>37753</c:v>
                </c:pt>
                <c:pt idx="65">
                  <c:v>37762</c:v>
                </c:pt>
                <c:pt idx="66">
                  <c:v>37763</c:v>
                </c:pt>
                <c:pt idx="67">
                  <c:v>37766</c:v>
                </c:pt>
                <c:pt idx="68">
                  <c:v>37767</c:v>
                </c:pt>
                <c:pt idx="69">
                  <c:v>37769</c:v>
                </c:pt>
                <c:pt idx="70">
                  <c:v>37770</c:v>
                </c:pt>
                <c:pt idx="71">
                  <c:v>37772</c:v>
                </c:pt>
                <c:pt idx="72">
                  <c:v>37773</c:v>
                </c:pt>
                <c:pt idx="73">
                  <c:v>37775</c:v>
                </c:pt>
                <c:pt idx="74">
                  <c:v>37776</c:v>
                </c:pt>
                <c:pt idx="75">
                  <c:v>37778</c:v>
                </c:pt>
                <c:pt idx="76">
                  <c:v>37780</c:v>
                </c:pt>
                <c:pt idx="77">
                  <c:v>37781</c:v>
                </c:pt>
                <c:pt idx="78">
                  <c:v>37782</c:v>
                </c:pt>
                <c:pt idx="79">
                  <c:v>37783</c:v>
                </c:pt>
                <c:pt idx="80">
                  <c:v>37784</c:v>
                </c:pt>
                <c:pt idx="81">
                  <c:v>37785</c:v>
                </c:pt>
                <c:pt idx="82">
                  <c:v>37788</c:v>
                </c:pt>
                <c:pt idx="83">
                  <c:v>37789</c:v>
                </c:pt>
                <c:pt idx="84">
                  <c:v>37790</c:v>
                </c:pt>
                <c:pt idx="85">
                  <c:v>37801</c:v>
                </c:pt>
                <c:pt idx="86">
                  <c:v>37802</c:v>
                </c:pt>
                <c:pt idx="87">
                  <c:v>37803</c:v>
                </c:pt>
                <c:pt idx="88">
                  <c:v>37804</c:v>
                </c:pt>
                <c:pt idx="89">
                  <c:v>37805</c:v>
                </c:pt>
                <c:pt idx="90">
                  <c:v>37806</c:v>
                </c:pt>
                <c:pt idx="91">
                  <c:v>37807</c:v>
                </c:pt>
                <c:pt idx="92">
                  <c:v>37808</c:v>
                </c:pt>
                <c:pt idx="93">
                  <c:v>37809</c:v>
                </c:pt>
                <c:pt idx="94">
                  <c:v>37810</c:v>
                </c:pt>
                <c:pt idx="95">
                  <c:v>37811</c:v>
                </c:pt>
                <c:pt idx="96">
                  <c:v>37812</c:v>
                </c:pt>
                <c:pt idx="97">
                  <c:v>37813</c:v>
                </c:pt>
                <c:pt idx="98">
                  <c:v>37814</c:v>
                </c:pt>
                <c:pt idx="99">
                  <c:v>37815</c:v>
                </c:pt>
                <c:pt idx="100">
                  <c:v>37816</c:v>
                </c:pt>
                <c:pt idx="101">
                  <c:v>37817</c:v>
                </c:pt>
                <c:pt idx="102">
                  <c:v>37818</c:v>
                </c:pt>
                <c:pt idx="103">
                  <c:v>37819</c:v>
                </c:pt>
                <c:pt idx="104">
                  <c:v>37820</c:v>
                </c:pt>
                <c:pt idx="105">
                  <c:v>37822</c:v>
                </c:pt>
                <c:pt idx="106">
                  <c:v>37823</c:v>
                </c:pt>
                <c:pt idx="107">
                  <c:v>37824</c:v>
                </c:pt>
                <c:pt idx="108">
                  <c:v>37825</c:v>
                </c:pt>
                <c:pt idx="109">
                  <c:v>37828</c:v>
                </c:pt>
                <c:pt idx="110">
                  <c:v>37831</c:v>
                </c:pt>
                <c:pt idx="111">
                  <c:v>37832</c:v>
                </c:pt>
                <c:pt idx="112">
                  <c:v>37833</c:v>
                </c:pt>
                <c:pt idx="113">
                  <c:v>37844</c:v>
                </c:pt>
                <c:pt idx="114">
                  <c:v>37845</c:v>
                </c:pt>
                <c:pt idx="115">
                  <c:v>37846</c:v>
                </c:pt>
                <c:pt idx="116">
                  <c:v>37847</c:v>
                </c:pt>
                <c:pt idx="117">
                  <c:v>37848</c:v>
                </c:pt>
                <c:pt idx="118">
                  <c:v>37849</c:v>
                </c:pt>
                <c:pt idx="119">
                  <c:v>37850</c:v>
                </c:pt>
                <c:pt idx="120">
                  <c:v>37851</c:v>
                </c:pt>
                <c:pt idx="121">
                  <c:v>37852</c:v>
                </c:pt>
                <c:pt idx="122">
                  <c:v>38046</c:v>
                </c:pt>
                <c:pt idx="123">
                  <c:v>38047</c:v>
                </c:pt>
                <c:pt idx="124">
                  <c:v>38048</c:v>
                </c:pt>
                <c:pt idx="125">
                  <c:v>38049</c:v>
                </c:pt>
                <c:pt idx="126">
                  <c:v>38050</c:v>
                </c:pt>
                <c:pt idx="127">
                  <c:v>38051</c:v>
                </c:pt>
                <c:pt idx="128">
                  <c:v>38052</c:v>
                </c:pt>
                <c:pt idx="129">
                  <c:v>38053</c:v>
                </c:pt>
                <c:pt idx="130">
                  <c:v>38070</c:v>
                </c:pt>
                <c:pt idx="131">
                  <c:v>38071</c:v>
                </c:pt>
                <c:pt idx="132">
                  <c:v>38072</c:v>
                </c:pt>
                <c:pt idx="133">
                  <c:v>38074</c:v>
                </c:pt>
                <c:pt idx="134">
                  <c:v>38075</c:v>
                </c:pt>
                <c:pt idx="135">
                  <c:v>38076</c:v>
                </c:pt>
                <c:pt idx="136">
                  <c:v>38077</c:v>
                </c:pt>
                <c:pt idx="137">
                  <c:v>38078</c:v>
                </c:pt>
                <c:pt idx="138">
                  <c:v>38079</c:v>
                </c:pt>
                <c:pt idx="139">
                  <c:v>38080</c:v>
                </c:pt>
                <c:pt idx="140">
                  <c:v>38081</c:v>
                </c:pt>
                <c:pt idx="141">
                  <c:v>38082</c:v>
                </c:pt>
                <c:pt idx="142">
                  <c:v>38083</c:v>
                </c:pt>
                <c:pt idx="143">
                  <c:v>38084</c:v>
                </c:pt>
                <c:pt idx="144">
                  <c:v>38085</c:v>
                </c:pt>
                <c:pt idx="145">
                  <c:v>38086</c:v>
                </c:pt>
                <c:pt idx="146">
                  <c:v>38089</c:v>
                </c:pt>
                <c:pt idx="147">
                  <c:v>38090</c:v>
                </c:pt>
                <c:pt idx="148">
                  <c:v>38091</c:v>
                </c:pt>
                <c:pt idx="149">
                  <c:v>38092</c:v>
                </c:pt>
                <c:pt idx="150">
                  <c:v>38093</c:v>
                </c:pt>
                <c:pt idx="151">
                  <c:v>38094</c:v>
                </c:pt>
                <c:pt idx="152">
                  <c:v>38095</c:v>
                </c:pt>
                <c:pt idx="153">
                  <c:v>38096</c:v>
                </c:pt>
                <c:pt idx="154">
                  <c:v>38097</c:v>
                </c:pt>
                <c:pt idx="155">
                  <c:v>38098</c:v>
                </c:pt>
                <c:pt idx="156">
                  <c:v>38099</c:v>
                </c:pt>
                <c:pt idx="157">
                  <c:v>38100</c:v>
                </c:pt>
                <c:pt idx="158">
                  <c:v>38114</c:v>
                </c:pt>
                <c:pt idx="159">
                  <c:v>38117</c:v>
                </c:pt>
                <c:pt idx="160">
                  <c:v>38118</c:v>
                </c:pt>
                <c:pt idx="161">
                  <c:v>38119</c:v>
                </c:pt>
                <c:pt idx="162">
                  <c:v>38120</c:v>
                </c:pt>
                <c:pt idx="163">
                  <c:v>38121</c:v>
                </c:pt>
                <c:pt idx="164">
                  <c:v>38122</c:v>
                </c:pt>
                <c:pt idx="165">
                  <c:v>38131</c:v>
                </c:pt>
                <c:pt idx="166">
                  <c:v>38132</c:v>
                </c:pt>
                <c:pt idx="167">
                  <c:v>38133</c:v>
                </c:pt>
                <c:pt idx="168">
                  <c:v>38134</c:v>
                </c:pt>
                <c:pt idx="169">
                  <c:v>38135</c:v>
                </c:pt>
                <c:pt idx="170">
                  <c:v>38136</c:v>
                </c:pt>
                <c:pt idx="171">
                  <c:v>38137</c:v>
                </c:pt>
                <c:pt idx="172">
                  <c:v>38138</c:v>
                </c:pt>
                <c:pt idx="173">
                  <c:v>38139</c:v>
                </c:pt>
                <c:pt idx="174">
                  <c:v>38140</c:v>
                </c:pt>
                <c:pt idx="175">
                  <c:v>38141</c:v>
                </c:pt>
                <c:pt idx="176">
                  <c:v>38142</c:v>
                </c:pt>
                <c:pt idx="177">
                  <c:v>38143</c:v>
                </c:pt>
                <c:pt idx="178">
                  <c:v>38144</c:v>
                </c:pt>
                <c:pt idx="179">
                  <c:v>38146</c:v>
                </c:pt>
                <c:pt idx="180">
                  <c:v>38172</c:v>
                </c:pt>
                <c:pt idx="181">
                  <c:v>38173</c:v>
                </c:pt>
                <c:pt idx="182">
                  <c:v>38174</c:v>
                </c:pt>
                <c:pt idx="183">
                  <c:v>38175</c:v>
                </c:pt>
                <c:pt idx="184">
                  <c:v>38176</c:v>
                </c:pt>
                <c:pt idx="185">
                  <c:v>38177</c:v>
                </c:pt>
                <c:pt idx="186">
                  <c:v>38182</c:v>
                </c:pt>
                <c:pt idx="187">
                  <c:v>38183</c:v>
                </c:pt>
                <c:pt idx="188">
                  <c:v>38184</c:v>
                </c:pt>
                <c:pt idx="189">
                  <c:v>38185</c:v>
                </c:pt>
                <c:pt idx="190">
                  <c:v>38186</c:v>
                </c:pt>
                <c:pt idx="191">
                  <c:v>38187</c:v>
                </c:pt>
                <c:pt idx="192">
                  <c:v>38188</c:v>
                </c:pt>
                <c:pt idx="193">
                  <c:v>38189</c:v>
                </c:pt>
                <c:pt idx="194">
                  <c:v>38190</c:v>
                </c:pt>
                <c:pt idx="195">
                  <c:v>38191</c:v>
                </c:pt>
                <c:pt idx="196">
                  <c:v>38192</c:v>
                </c:pt>
                <c:pt idx="197">
                  <c:v>38194</c:v>
                </c:pt>
                <c:pt idx="198">
                  <c:v>38195</c:v>
                </c:pt>
                <c:pt idx="199">
                  <c:v>38196</c:v>
                </c:pt>
                <c:pt idx="200">
                  <c:v>38197</c:v>
                </c:pt>
                <c:pt idx="201">
                  <c:v>38198</c:v>
                </c:pt>
                <c:pt idx="202">
                  <c:v>38199</c:v>
                </c:pt>
                <c:pt idx="203">
                  <c:v>38200</c:v>
                </c:pt>
                <c:pt idx="204">
                  <c:v>38201</c:v>
                </c:pt>
                <c:pt idx="205">
                  <c:v>38203</c:v>
                </c:pt>
                <c:pt idx="206">
                  <c:v>38204</c:v>
                </c:pt>
                <c:pt idx="207">
                  <c:v>38205</c:v>
                </c:pt>
                <c:pt idx="208">
                  <c:v>38206</c:v>
                </c:pt>
                <c:pt idx="209">
                  <c:v>38207</c:v>
                </c:pt>
                <c:pt idx="210">
                  <c:v>38208</c:v>
                </c:pt>
                <c:pt idx="211">
                  <c:v>38209</c:v>
                </c:pt>
                <c:pt idx="212">
                  <c:v>38210</c:v>
                </c:pt>
                <c:pt idx="213">
                  <c:v>38211</c:v>
                </c:pt>
                <c:pt idx="214">
                  <c:v>38212</c:v>
                </c:pt>
                <c:pt idx="215">
                  <c:v>38213</c:v>
                </c:pt>
                <c:pt idx="216">
                  <c:v>38214</c:v>
                </c:pt>
                <c:pt idx="217">
                  <c:v>38215</c:v>
                </c:pt>
                <c:pt idx="218">
                  <c:v>38216</c:v>
                </c:pt>
                <c:pt idx="219">
                  <c:v>38217</c:v>
                </c:pt>
                <c:pt idx="220">
                  <c:v>38218</c:v>
                </c:pt>
                <c:pt idx="221">
                  <c:v>38219</c:v>
                </c:pt>
                <c:pt idx="222">
                  <c:v>38220</c:v>
                </c:pt>
                <c:pt idx="223">
                  <c:v>38221</c:v>
                </c:pt>
                <c:pt idx="224">
                  <c:v>38222</c:v>
                </c:pt>
                <c:pt idx="225">
                  <c:v>38223</c:v>
                </c:pt>
                <c:pt idx="226">
                  <c:v>38225</c:v>
                </c:pt>
                <c:pt idx="227">
                  <c:v>38226</c:v>
                </c:pt>
                <c:pt idx="228">
                  <c:v>38265</c:v>
                </c:pt>
                <c:pt idx="229">
                  <c:v>38266</c:v>
                </c:pt>
                <c:pt idx="230">
                  <c:v>38268</c:v>
                </c:pt>
                <c:pt idx="231">
                  <c:v>38271</c:v>
                </c:pt>
                <c:pt idx="232">
                  <c:v>38272</c:v>
                </c:pt>
                <c:pt idx="233">
                  <c:v>38273</c:v>
                </c:pt>
                <c:pt idx="234">
                  <c:v>38274</c:v>
                </c:pt>
                <c:pt idx="235">
                  <c:v>38275</c:v>
                </c:pt>
                <c:pt idx="236">
                  <c:v>38276</c:v>
                </c:pt>
                <c:pt idx="237">
                  <c:v>38277</c:v>
                </c:pt>
                <c:pt idx="238">
                  <c:v>38278</c:v>
                </c:pt>
                <c:pt idx="239">
                  <c:v>38283</c:v>
                </c:pt>
                <c:pt idx="240">
                  <c:v>38284</c:v>
                </c:pt>
                <c:pt idx="241">
                  <c:v>38285</c:v>
                </c:pt>
                <c:pt idx="242">
                  <c:v>38286</c:v>
                </c:pt>
                <c:pt idx="243">
                  <c:v>38288</c:v>
                </c:pt>
                <c:pt idx="244">
                  <c:v>38289</c:v>
                </c:pt>
                <c:pt idx="245">
                  <c:v>38290</c:v>
                </c:pt>
                <c:pt idx="246">
                  <c:v>38300</c:v>
                </c:pt>
                <c:pt idx="247">
                  <c:v>38301</c:v>
                </c:pt>
                <c:pt idx="248">
                  <c:v>38302</c:v>
                </c:pt>
                <c:pt idx="249">
                  <c:v>38304</c:v>
                </c:pt>
                <c:pt idx="250">
                  <c:v>38305</c:v>
                </c:pt>
                <c:pt idx="251">
                  <c:v>38306</c:v>
                </c:pt>
                <c:pt idx="252">
                  <c:v>38307</c:v>
                </c:pt>
                <c:pt idx="253">
                  <c:v>38309</c:v>
                </c:pt>
                <c:pt idx="254">
                  <c:v>38310</c:v>
                </c:pt>
                <c:pt idx="255">
                  <c:v>38312</c:v>
                </c:pt>
                <c:pt idx="256">
                  <c:v>38313</c:v>
                </c:pt>
                <c:pt idx="257">
                  <c:v>38314</c:v>
                </c:pt>
                <c:pt idx="258">
                  <c:v>38315</c:v>
                </c:pt>
                <c:pt idx="259">
                  <c:v>38317</c:v>
                </c:pt>
                <c:pt idx="260">
                  <c:v>38318</c:v>
                </c:pt>
                <c:pt idx="261">
                  <c:v>38320</c:v>
                </c:pt>
                <c:pt idx="262">
                  <c:v>38322</c:v>
                </c:pt>
                <c:pt idx="263">
                  <c:v>38328</c:v>
                </c:pt>
                <c:pt idx="264">
                  <c:v>38331</c:v>
                </c:pt>
                <c:pt idx="265">
                  <c:v>38337</c:v>
                </c:pt>
                <c:pt idx="266">
                  <c:v>38338</c:v>
                </c:pt>
                <c:pt idx="267">
                  <c:v>38341</c:v>
                </c:pt>
                <c:pt idx="268">
                  <c:v>38342</c:v>
                </c:pt>
                <c:pt idx="269">
                  <c:v>38344</c:v>
                </c:pt>
                <c:pt idx="270">
                  <c:v>38346</c:v>
                </c:pt>
                <c:pt idx="271">
                  <c:v>38347</c:v>
                </c:pt>
                <c:pt idx="272">
                  <c:v>38350</c:v>
                </c:pt>
                <c:pt idx="273">
                  <c:v>38351</c:v>
                </c:pt>
                <c:pt idx="274">
                  <c:v>38353</c:v>
                </c:pt>
                <c:pt idx="275">
                  <c:v>38354</c:v>
                </c:pt>
                <c:pt idx="276">
                  <c:v>38355</c:v>
                </c:pt>
                <c:pt idx="277">
                  <c:v>38356</c:v>
                </c:pt>
                <c:pt idx="278">
                  <c:v>38359</c:v>
                </c:pt>
                <c:pt idx="279">
                  <c:v>38360</c:v>
                </c:pt>
                <c:pt idx="280">
                  <c:v>38364</c:v>
                </c:pt>
                <c:pt idx="281">
                  <c:v>38365</c:v>
                </c:pt>
                <c:pt idx="282">
                  <c:v>38378</c:v>
                </c:pt>
                <c:pt idx="283">
                  <c:v>38379</c:v>
                </c:pt>
                <c:pt idx="284">
                  <c:v>38380</c:v>
                </c:pt>
                <c:pt idx="285">
                  <c:v>38381</c:v>
                </c:pt>
                <c:pt idx="286">
                  <c:v>38382</c:v>
                </c:pt>
                <c:pt idx="287">
                  <c:v>38383</c:v>
                </c:pt>
                <c:pt idx="288">
                  <c:v>38384</c:v>
                </c:pt>
                <c:pt idx="289">
                  <c:v>38385</c:v>
                </c:pt>
                <c:pt idx="290">
                  <c:v>38387</c:v>
                </c:pt>
                <c:pt idx="291">
                  <c:v>38388</c:v>
                </c:pt>
                <c:pt idx="292">
                  <c:v>38389</c:v>
                </c:pt>
                <c:pt idx="293">
                  <c:v>38390</c:v>
                </c:pt>
                <c:pt idx="294">
                  <c:v>38391</c:v>
                </c:pt>
                <c:pt idx="295">
                  <c:v>38392</c:v>
                </c:pt>
                <c:pt idx="296">
                  <c:v>38393</c:v>
                </c:pt>
                <c:pt idx="297">
                  <c:v>38394</c:v>
                </c:pt>
                <c:pt idx="298">
                  <c:v>38395</c:v>
                </c:pt>
                <c:pt idx="299">
                  <c:v>38396</c:v>
                </c:pt>
                <c:pt idx="300">
                  <c:v>38397</c:v>
                </c:pt>
                <c:pt idx="301">
                  <c:v>38398</c:v>
                </c:pt>
                <c:pt idx="302">
                  <c:v>38399</c:v>
                </c:pt>
                <c:pt idx="303">
                  <c:v>38400</c:v>
                </c:pt>
                <c:pt idx="304">
                  <c:v>38401</c:v>
                </c:pt>
                <c:pt idx="305">
                  <c:v>38402</c:v>
                </c:pt>
                <c:pt idx="306">
                  <c:v>38403</c:v>
                </c:pt>
                <c:pt idx="307">
                  <c:v>38404</c:v>
                </c:pt>
                <c:pt idx="308">
                  <c:v>38405</c:v>
                </c:pt>
                <c:pt idx="309">
                  <c:v>38408</c:v>
                </c:pt>
                <c:pt idx="310">
                  <c:v>38409</c:v>
                </c:pt>
                <c:pt idx="311">
                  <c:v>38410</c:v>
                </c:pt>
                <c:pt idx="312">
                  <c:v>38411</c:v>
                </c:pt>
                <c:pt idx="313">
                  <c:v>38412</c:v>
                </c:pt>
                <c:pt idx="314">
                  <c:v>38415</c:v>
                </c:pt>
                <c:pt idx="315">
                  <c:v>38417</c:v>
                </c:pt>
                <c:pt idx="316">
                  <c:v>38418</c:v>
                </c:pt>
                <c:pt idx="317">
                  <c:v>38419</c:v>
                </c:pt>
                <c:pt idx="318">
                  <c:v>38420</c:v>
                </c:pt>
                <c:pt idx="319">
                  <c:v>38421</c:v>
                </c:pt>
                <c:pt idx="320">
                  <c:v>38422</c:v>
                </c:pt>
                <c:pt idx="321">
                  <c:v>38423</c:v>
                </c:pt>
                <c:pt idx="322">
                  <c:v>38430</c:v>
                </c:pt>
                <c:pt idx="323">
                  <c:v>38431</c:v>
                </c:pt>
                <c:pt idx="324">
                  <c:v>38432</c:v>
                </c:pt>
                <c:pt idx="325">
                  <c:v>38433</c:v>
                </c:pt>
                <c:pt idx="326">
                  <c:v>38434</c:v>
                </c:pt>
                <c:pt idx="327">
                  <c:v>38435</c:v>
                </c:pt>
                <c:pt idx="328">
                  <c:v>38436</c:v>
                </c:pt>
                <c:pt idx="329">
                  <c:v>38437</c:v>
                </c:pt>
                <c:pt idx="330">
                  <c:v>38438</c:v>
                </c:pt>
                <c:pt idx="331">
                  <c:v>38439</c:v>
                </c:pt>
                <c:pt idx="332">
                  <c:v>38440</c:v>
                </c:pt>
                <c:pt idx="333">
                  <c:v>38441</c:v>
                </c:pt>
                <c:pt idx="334">
                  <c:v>38443</c:v>
                </c:pt>
                <c:pt idx="335">
                  <c:v>38446</c:v>
                </c:pt>
                <c:pt idx="336">
                  <c:v>38447</c:v>
                </c:pt>
                <c:pt idx="337">
                  <c:v>38449</c:v>
                </c:pt>
                <c:pt idx="338">
                  <c:v>38450</c:v>
                </c:pt>
                <c:pt idx="339">
                  <c:v>38451</c:v>
                </c:pt>
                <c:pt idx="340">
                  <c:v>38452</c:v>
                </c:pt>
                <c:pt idx="341">
                  <c:v>38453</c:v>
                </c:pt>
                <c:pt idx="342">
                  <c:v>38454</c:v>
                </c:pt>
                <c:pt idx="343">
                  <c:v>38455</c:v>
                </c:pt>
                <c:pt idx="344">
                  <c:v>38456</c:v>
                </c:pt>
                <c:pt idx="345">
                  <c:v>38457</c:v>
                </c:pt>
                <c:pt idx="346">
                  <c:v>38458</c:v>
                </c:pt>
                <c:pt idx="347">
                  <c:v>38459</c:v>
                </c:pt>
                <c:pt idx="348">
                  <c:v>38460</c:v>
                </c:pt>
                <c:pt idx="349">
                  <c:v>38461</c:v>
                </c:pt>
                <c:pt idx="350">
                  <c:v>38462</c:v>
                </c:pt>
                <c:pt idx="351">
                  <c:v>38463</c:v>
                </c:pt>
                <c:pt idx="352">
                  <c:v>38464</c:v>
                </c:pt>
                <c:pt idx="353">
                  <c:v>38465</c:v>
                </c:pt>
                <c:pt idx="354">
                  <c:v>38466</c:v>
                </c:pt>
                <c:pt idx="355">
                  <c:v>38467</c:v>
                </c:pt>
                <c:pt idx="356">
                  <c:v>38468</c:v>
                </c:pt>
                <c:pt idx="357">
                  <c:v>38469</c:v>
                </c:pt>
                <c:pt idx="358">
                  <c:v>38470</c:v>
                </c:pt>
                <c:pt idx="359">
                  <c:v>38471</c:v>
                </c:pt>
                <c:pt idx="360">
                  <c:v>38472</c:v>
                </c:pt>
                <c:pt idx="361">
                  <c:v>38473</c:v>
                </c:pt>
                <c:pt idx="362">
                  <c:v>38474</c:v>
                </c:pt>
                <c:pt idx="363">
                  <c:v>38475</c:v>
                </c:pt>
                <c:pt idx="364">
                  <c:v>38476</c:v>
                </c:pt>
                <c:pt idx="365">
                  <c:v>38477</c:v>
                </c:pt>
                <c:pt idx="366">
                  <c:v>38479</c:v>
                </c:pt>
                <c:pt idx="367">
                  <c:v>38480</c:v>
                </c:pt>
                <c:pt idx="368">
                  <c:v>38483</c:v>
                </c:pt>
                <c:pt idx="369">
                  <c:v>38484</c:v>
                </c:pt>
                <c:pt idx="370">
                  <c:v>38485</c:v>
                </c:pt>
                <c:pt idx="371">
                  <c:v>38486</c:v>
                </c:pt>
                <c:pt idx="372">
                  <c:v>38487</c:v>
                </c:pt>
                <c:pt idx="373">
                  <c:v>38488</c:v>
                </c:pt>
                <c:pt idx="374">
                  <c:v>38489</c:v>
                </c:pt>
                <c:pt idx="375">
                  <c:v>38490</c:v>
                </c:pt>
                <c:pt idx="376">
                  <c:v>38491</c:v>
                </c:pt>
                <c:pt idx="377">
                  <c:v>38492</c:v>
                </c:pt>
                <c:pt idx="378">
                  <c:v>38493</c:v>
                </c:pt>
                <c:pt idx="379">
                  <c:v>38494</c:v>
                </c:pt>
                <c:pt idx="380">
                  <c:v>38495</c:v>
                </c:pt>
                <c:pt idx="381">
                  <c:v>38497</c:v>
                </c:pt>
                <c:pt idx="382">
                  <c:v>38498</c:v>
                </c:pt>
                <c:pt idx="383">
                  <c:v>38499</c:v>
                </c:pt>
                <c:pt idx="384">
                  <c:v>38500</c:v>
                </c:pt>
                <c:pt idx="385">
                  <c:v>38501</c:v>
                </c:pt>
                <c:pt idx="386">
                  <c:v>38507</c:v>
                </c:pt>
                <c:pt idx="387">
                  <c:v>38508</c:v>
                </c:pt>
                <c:pt idx="388">
                  <c:v>38509</c:v>
                </c:pt>
                <c:pt idx="389">
                  <c:v>38510</c:v>
                </c:pt>
                <c:pt idx="390">
                  <c:v>38511</c:v>
                </c:pt>
                <c:pt idx="391">
                  <c:v>38512</c:v>
                </c:pt>
                <c:pt idx="392">
                  <c:v>38513</c:v>
                </c:pt>
                <c:pt idx="393">
                  <c:v>38514</c:v>
                </c:pt>
                <c:pt idx="394">
                  <c:v>38515</c:v>
                </c:pt>
                <c:pt idx="395">
                  <c:v>38516</c:v>
                </c:pt>
                <c:pt idx="396">
                  <c:v>38517</c:v>
                </c:pt>
                <c:pt idx="397">
                  <c:v>38518</c:v>
                </c:pt>
                <c:pt idx="398">
                  <c:v>38519</c:v>
                </c:pt>
                <c:pt idx="399">
                  <c:v>38520</c:v>
                </c:pt>
                <c:pt idx="400">
                  <c:v>38521</c:v>
                </c:pt>
                <c:pt idx="401">
                  <c:v>38522</c:v>
                </c:pt>
                <c:pt idx="402">
                  <c:v>38523</c:v>
                </c:pt>
                <c:pt idx="403">
                  <c:v>38524</c:v>
                </c:pt>
                <c:pt idx="404">
                  <c:v>38525</c:v>
                </c:pt>
                <c:pt idx="405">
                  <c:v>38526</c:v>
                </c:pt>
                <c:pt idx="406">
                  <c:v>38527</c:v>
                </c:pt>
                <c:pt idx="407">
                  <c:v>38528</c:v>
                </c:pt>
                <c:pt idx="408">
                  <c:v>38529</c:v>
                </c:pt>
                <c:pt idx="409">
                  <c:v>38530</c:v>
                </c:pt>
                <c:pt idx="410">
                  <c:v>38531</c:v>
                </c:pt>
                <c:pt idx="411">
                  <c:v>38534</c:v>
                </c:pt>
                <c:pt idx="412">
                  <c:v>38536</c:v>
                </c:pt>
                <c:pt idx="413">
                  <c:v>38537</c:v>
                </c:pt>
                <c:pt idx="414">
                  <c:v>38538</c:v>
                </c:pt>
                <c:pt idx="415">
                  <c:v>38539</c:v>
                </c:pt>
                <c:pt idx="416">
                  <c:v>38540</c:v>
                </c:pt>
                <c:pt idx="417">
                  <c:v>38541</c:v>
                </c:pt>
                <c:pt idx="418">
                  <c:v>38542</c:v>
                </c:pt>
                <c:pt idx="419">
                  <c:v>38543</c:v>
                </c:pt>
                <c:pt idx="420">
                  <c:v>38544</c:v>
                </c:pt>
                <c:pt idx="421">
                  <c:v>38545</c:v>
                </c:pt>
                <c:pt idx="422">
                  <c:v>38548</c:v>
                </c:pt>
                <c:pt idx="423">
                  <c:v>38549</c:v>
                </c:pt>
                <c:pt idx="424">
                  <c:v>38550</c:v>
                </c:pt>
                <c:pt idx="425">
                  <c:v>38551</c:v>
                </c:pt>
                <c:pt idx="426">
                  <c:v>38552</c:v>
                </c:pt>
                <c:pt idx="427">
                  <c:v>38553</c:v>
                </c:pt>
                <c:pt idx="428">
                  <c:v>38554</c:v>
                </c:pt>
                <c:pt idx="429">
                  <c:v>38558</c:v>
                </c:pt>
                <c:pt idx="430">
                  <c:v>38559</c:v>
                </c:pt>
                <c:pt idx="431">
                  <c:v>38560</c:v>
                </c:pt>
                <c:pt idx="432">
                  <c:v>38561</c:v>
                </c:pt>
                <c:pt idx="433">
                  <c:v>38562</c:v>
                </c:pt>
                <c:pt idx="434">
                  <c:v>38563</c:v>
                </c:pt>
                <c:pt idx="435">
                  <c:v>38568</c:v>
                </c:pt>
                <c:pt idx="436">
                  <c:v>38571</c:v>
                </c:pt>
                <c:pt idx="437">
                  <c:v>38572</c:v>
                </c:pt>
                <c:pt idx="438">
                  <c:v>38573</c:v>
                </c:pt>
                <c:pt idx="439">
                  <c:v>38574</c:v>
                </c:pt>
                <c:pt idx="440">
                  <c:v>38575</c:v>
                </c:pt>
                <c:pt idx="441">
                  <c:v>38576</c:v>
                </c:pt>
                <c:pt idx="442">
                  <c:v>38577</c:v>
                </c:pt>
                <c:pt idx="443">
                  <c:v>38578</c:v>
                </c:pt>
                <c:pt idx="444">
                  <c:v>38579</c:v>
                </c:pt>
                <c:pt idx="445">
                  <c:v>38580</c:v>
                </c:pt>
                <c:pt idx="446">
                  <c:v>38581</c:v>
                </c:pt>
                <c:pt idx="447">
                  <c:v>38582</c:v>
                </c:pt>
                <c:pt idx="448">
                  <c:v>38583</c:v>
                </c:pt>
                <c:pt idx="449">
                  <c:v>38584</c:v>
                </c:pt>
                <c:pt idx="450">
                  <c:v>38585</c:v>
                </c:pt>
                <c:pt idx="451">
                  <c:v>38596</c:v>
                </c:pt>
                <c:pt idx="452">
                  <c:v>38597</c:v>
                </c:pt>
                <c:pt idx="453">
                  <c:v>38598</c:v>
                </c:pt>
                <c:pt idx="454">
                  <c:v>38600</c:v>
                </c:pt>
                <c:pt idx="455">
                  <c:v>38601</c:v>
                </c:pt>
                <c:pt idx="456">
                  <c:v>38602</c:v>
                </c:pt>
                <c:pt idx="457">
                  <c:v>38603</c:v>
                </c:pt>
                <c:pt idx="458">
                  <c:v>38604</c:v>
                </c:pt>
                <c:pt idx="459">
                  <c:v>38606</c:v>
                </c:pt>
                <c:pt idx="460">
                  <c:v>38607</c:v>
                </c:pt>
                <c:pt idx="461">
                  <c:v>38608</c:v>
                </c:pt>
                <c:pt idx="462">
                  <c:v>38609</c:v>
                </c:pt>
                <c:pt idx="463">
                  <c:v>38610</c:v>
                </c:pt>
                <c:pt idx="464">
                  <c:v>38611</c:v>
                </c:pt>
                <c:pt idx="465">
                  <c:v>38612</c:v>
                </c:pt>
                <c:pt idx="466">
                  <c:v>38613</c:v>
                </c:pt>
                <c:pt idx="467">
                  <c:v>38614</c:v>
                </c:pt>
                <c:pt idx="468">
                  <c:v>38616</c:v>
                </c:pt>
                <c:pt idx="469">
                  <c:v>38617</c:v>
                </c:pt>
                <c:pt idx="470">
                  <c:v>38618</c:v>
                </c:pt>
                <c:pt idx="471">
                  <c:v>38619</c:v>
                </c:pt>
                <c:pt idx="472">
                  <c:v>38620</c:v>
                </c:pt>
                <c:pt idx="473">
                  <c:v>38621</c:v>
                </c:pt>
                <c:pt idx="474">
                  <c:v>38622</c:v>
                </c:pt>
                <c:pt idx="475">
                  <c:v>38623</c:v>
                </c:pt>
                <c:pt idx="476">
                  <c:v>38624</c:v>
                </c:pt>
                <c:pt idx="477">
                  <c:v>38625</c:v>
                </c:pt>
                <c:pt idx="478">
                  <c:v>38626</c:v>
                </c:pt>
                <c:pt idx="479">
                  <c:v>38627</c:v>
                </c:pt>
                <c:pt idx="480">
                  <c:v>38628</c:v>
                </c:pt>
                <c:pt idx="481">
                  <c:v>38629</c:v>
                </c:pt>
                <c:pt idx="482">
                  <c:v>38630</c:v>
                </c:pt>
                <c:pt idx="483">
                  <c:v>38631</c:v>
                </c:pt>
                <c:pt idx="484">
                  <c:v>38632</c:v>
                </c:pt>
                <c:pt idx="485">
                  <c:v>38633</c:v>
                </c:pt>
                <c:pt idx="486">
                  <c:v>38634</c:v>
                </c:pt>
                <c:pt idx="487">
                  <c:v>38635</c:v>
                </c:pt>
                <c:pt idx="488">
                  <c:v>38636</c:v>
                </c:pt>
                <c:pt idx="489">
                  <c:v>38637</c:v>
                </c:pt>
                <c:pt idx="490">
                  <c:v>38638</c:v>
                </c:pt>
                <c:pt idx="491">
                  <c:v>38639</c:v>
                </c:pt>
                <c:pt idx="492">
                  <c:v>38640</c:v>
                </c:pt>
                <c:pt idx="493">
                  <c:v>38641</c:v>
                </c:pt>
                <c:pt idx="494">
                  <c:v>38642</c:v>
                </c:pt>
                <c:pt idx="495">
                  <c:v>38645</c:v>
                </c:pt>
                <c:pt idx="496">
                  <c:v>38646</c:v>
                </c:pt>
                <c:pt idx="497">
                  <c:v>38647</c:v>
                </c:pt>
                <c:pt idx="498">
                  <c:v>38648</c:v>
                </c:pt>
                <c:pt idx="499">
                  <c:v>38649</c:v>
                </c:pt>
                <c:pt idx="500">
                  <c:v>38650</c:v>
                </c:pt>
                <c:pt idx="501">
                  <c:v>38651</c:v>
                </c:pt>
                <c:pt idx="502">
                  <c:v>38652</c:v>
                </c:pt>
                <c:pt idx="503">
                  <c:v>38653</c:v>
                </c:pt>
                <c:pt idx="504">
                  <c:v>38654</c:v>
                </c:pt>
                <c:pt idx="505">
                  <c:v>38655</c:v>
                </c:pt>
                <c:pt idx="506">
                  <c:v>38656</c:v>
                </c:pt>
                <c:pt idx="507">
                  <c:v>38670</c:v>
                </c:pt>
                <c:pt idx="508">
                  <c:v>38671</c:v>
                </c:pt>
                <c:pt idx="509">
                  <c:v>38672</c:v>
                </c:pt>
                <c:pt idx="510">
                  <c:v>38673</c:v>
                </c:pt>
                <c:pt idx="511">
                  <c:v>38674</c:v>
                </c:pt>
                <c:pt idx="512">
                  <c:v>38675</c:v>
                </c:pt>
                <c:pt idx="513">
                  <c:v>38676</c:v>
                </c:pt>
                <c:pt idx="514">
                  <c:v>38677</c:v>
                </c:pt>
                <c:pt idx="515">
                  <c:v>38681</c:v>
                </c:pt>
                <c:pt idx="516">
                  <c:v>38682</c:v>
                </c:pt>
                <c:pt idx="517">
                  <c:v>38684</c:v>
                </c:pt>
                <c:pt idx="518">
                  <c:v>38685</c:v>
                </c:pt>
                <c:pt idx="519">
                  <c:v>38686</c:v>
                </c:pt>
                <c:pt idx="520">
                  <c:v>38687</c:v>
                </c:pt>
                <c:pt idx="521">
                  <c:v>38689</c:v>
                </c:pt>
                <c:pt idx="522">
                  <c:v>38690</c:v>
                </c:pt>
                <c:pt idx="523">
                  <c:v>38691</c:v>
                </c:pt>
                <c:pt idx="524">
                  <c:v>38692</c:v>
                </c:pt>
                <c:pt idx="525">
                  <c:v>38693</c:v>
                </c:pt>
                <c:pt idx="526">
                  <c:v>38694</c:v>
                </c:pt>
                <c:pt idx="527">
                  <c:v>38696</c:v>
                </c:pt>
                <c:pt idx="528">
                  <c:v>38697</c:v>
                </c:pt>
                <c:pt idx="529">
                  <c:v>38698</c:v>
                </c:pt>
                <c:pt idx="530">
                  <c:v>38699</c:v>
                </c:pt>
                <c:pt idx="531">
                  <c:v>38700</c:v>
                </c:pt>
                <c:pt idx="532">
                  <c:v>38701</c:v>
                </c:pt>
                <c:pt idx="533">
                  <c:v>38702</c:v>
                </c:pt>
                <c:pt idx="534">
                  <c:v>38703</c:v>
                </c:pt>
                <c:pt idx="535">
                  <c:v>38704</c:v>
                </c:pt>
                <c:pt idx="536">
                  <c:v>38705</c:v>
                </c:pt>
                <c:pt idx="537">
                  <c:v>38706</c:v>
                </c:pt>
                <c:pt idx="538">
                  <c:v>38707</c:v>
                </c:pt>
                <c:pt idx="539">
                  <c:v>38708</c:v>
                </c:pt>
                <c:pt idx="540">
                  <c:v>38709</c:v>
                </c:pt>
                <c:pt idx="541">
                  <c:v>38710</c:v>
                </c:pt>
                <c:pt idx="542">
                  <c:v>38711</c:v>
                </c:pt>
                <c:pt idx="543">
                  <c:v>38712</c:v>
                </c:pt>
                <c:pt idx="544">
                  <c:v>38713</c:v>
                </c:pt>
                <c:pt idx="545">
                  <c:v>38714</c:v>
                </c:pt>
                <c:pt idx="546">
                  <c:v>38715</c:v>
                </c:pt>
                <c:pt idx="547">
                  <c:v>38716</c:v>
                </c:pt>
                <c:pt idx="548">
                  <c:v>38717</c:v>
                </c:pt>
                <c:pt idx="549">
                  <c:v>38719</c:v>
                </c:pt>
                <c:pt idx="550">
                  <c:v>38720</c:v>
                </c:pt>
                <c:pt idx="551">
                  <c:v>38721</c:v>
                </c:pt>
                <c:pt idx="552">
                  <c:v>38722</c:v>
                </c:pt>
                <c:pt idx="553">
                  <c:v>38723</c:v>
                </c:pt>
                <c:pt idx="554">
                  <c:v>38724</c:v>
                </c:pt>
                <c:pt idx="555">
                  <c:v>38725</c:v>
                </c:pt>
                <c:pt idx="556">
                  <c:v>38727</c:v>
                </c:pt>
                <c:pt idx="557">
                  <c:v>38728</c:v>
                </c:pt>
                <c:pt idx="558">
                  <c:v>38729</c:v>
                </c:pt>
                <c:pt idx="559">
                  <c:v>38730</c:v>
                </c:pt>
                <c:pt idx="560">
                  <c:v>38731</c:v>
                </c:pt>
                <c:pt idx="561">
                  <c:v>38732</c:v>
                </c:pt>
                <c:pt idx="562">
                  <c:v>38733</c:v>
                </c:pt>
                <c:pt idx="563">
                  <c:v>38734</c:v>
                </c:pt>
                <c:pt idx="564">
                  <c:v>38735</c:v>
                </c:pt>
                <c:pt idx="565">
                  <c:v>38737</c:v>
                </c:pt>
                <c:pt idx="566">
                  <c:v>38738</c:v>
                </c:pt>
                <c:pt idx="567">
                  <c:v>38739</c:v>
                </c:pt>
                <c:pt idx="568">
                  <c:v>38740</c:v>
                </c:pt>
                <c:pt idx="569">
                  <c:v>38743</c:v>
                </c:pt>
                <c:pt idx="570">
                  <c:v>38744</c:v>
                </c:pt>
                <c:pt idx="571">
                  <c:v>38745</c:v>
                </c:pt>
                <c:pt idx="572">
                  <c:v>38746</c:v>
                </c:pt>
                <c:pt idx="573">
                  <c:v>38748</c:v>
                </c:pt>
                <c:pt idx="574">
                  <c:v>38749</c:v>
                </c:pt>
                <c:pt idx="575">
                  <c:v>38750</c:v>
                </c:pt>
                <c:pt idx="576">
                  <c:v>38751</c:v>
                </c:pt>
              </c:numCache>
            </c:numRef>
          </c:xVal>
          <c:yVal>
            <c:numRef>
              <c:f>'s2'!$H$2:$H$609</c:f>
              <c:numCache>
                <c:formatCode>General</c:formatCode>
                <c:ptCount val="577"/>
                <c:pt idx="0">
                  <c:v>0.19479393215162139</c:v>
                </c:pt>
                <c:pt idx="1">
                  <c:v>0.17915912406754342</c:v>
                </c:pt>
                <c:pt idx="2">
                  <c:v>0.19516491971758687</c:v>
                </c:pt>
                <c:pt idx="3">
                  <c:v>0.19338028257724049</c:v>
                </c:pt>
                <c:pt idx="4">
                  <c:v>0.18514595334437828</c:v>
                </c:pt>
                <c:pt idx="5">
                  <c:v>0.18291971317129749</c:v>
                </c:pt>
                <c:pt idx="6">
                  <c:v>0.1804136998620709</c:v>
                </c:pt>
                <c:pt idx="7">
                  <c:v>0.17621058862874195</c:v>
                </c:pt>
                <c:pt idx="8">
                  <c:v>0.20369276743383652</c:v>
                </c:pt>
                <c:pt idx="9">
                  <c:v>0.19709929288691949</c:v>
                </c:pt>
                <c:pt idx="10">
                  <c:v>0.19324754475622458</c:v>
                </c:pt>
                <c:pt idx="11">
                  <c:v>0.19002371495047965</c:v>
                </c:pt>
                <c:pt idx="12">
                  <c:v>0.18824186706993423</c:v>
                </c:pt>
                <c:pt idx="13">
                  <c:v>0.18667581853582801</c:v>
                </c:pt>
                <c:pt idx="14">
                  <c:v>0.1956241396196759</c:v>
                </c:pt>
                <c:pt idx="15">
                  <c:v>0.19073321201045659</c:v>
                </c:pt>
                <c:pt idx="16">
                  <c:v>0.19071383047400911</c:v>
                </c:pt>
                <c:pt idx="17">
                  <c:v>0.18811713857225065</c:v>
                </c:pt>
                <c:pt idx="18">
                  <c:v>0.19109022640382947</c:v>
                </c:pt>
                <c:pt idx="19">
                  <c:v>0.19528485789086059</c:v>
                </c:pt>
                <c:pt idx="20">
                  <c:v>0.18919697189166654</c:v>
                </c:pt>
                <c:pt idx="21">
                  <c:v>0.19006498579084133</c:v>
                </c:pt>
                <c:pt idx="22">
                  <c:v>0.18816504428405434</c:v>
                </c:pt>
                <c:pt idx="23">
                  <c:v>0.19047593489727838</c:v>
                </c:pt>
                <c:pt idx="24">
                  <c:v>0.19627420900747372</c:v>
                </c:pt>
                <c:pt idx="25">
                  <c:v>0.19029720455413962</c:v>
                </c:pt>
                <c:pt idx="26">
                  <c:v>0.1888076462162013</c:v>
                </c:pt>
                <c:pt idx="27">
                  <c:v>0.19204406373076288</c:v>
                </c:pt>
                <c:pt idx="28">
                  <c:v>0.19283307077193054</c:v>
                </c:pt>
                <c:pt idx="29">
                  <c:v>0.19063304938883238</c:v>
                </c:pt>
                <c:pt idx="30">
                  <c:v>0.19223778779833081</c:v>
                </c:pt>
                <c:pt idx="31">
                  <c:v>0.19294331724046426</c:v>
                </c:pt>
                <c:pt idx="32">
                  <c:v>0.19155637254743327</c:v>
                </c:pt>
                <c:pt idx="33">
                  <c:v>0.1913428125208842</c:v>
                </c:pt>
                <c:pt idx="34">
                  <c:v>0.18961754779408846</c:v>
                </c:pt>
                <c:pt idx="35">
                  <c:v>0.18893471784764196</c:v>
                </c:pt>
                <c:pt idx="36">
                  <c:v>0.1938266220865435</c:v>
                </c:pt>
                <c:pt idx="37">
                  <c:v>0.18920360852935783</c:v>
                </c:pt>
                <c:pt idx="38">
                  <c:v>0.19192279343354188</c:v>
                </c:pt>
                <c:pt idx="39">
                  <c:v>0.19403861971853587</c:v>
                </c:pt>
                <c:pt idx="40">
                  <c:v>0.1945458729420014</c:v>
                </c:pt>
                <c:pt idx="41">
                  <c:v>0.19179524472695353</c:v>
                </c:pt>
                <c:pt idx="42">
                  <c:v>0.19164663774063651</c:v>
                </c:pt>
                <c:pt idx="43">
                  <c:v>0.19192086197821262</c:v>
                </c:pt>
                <c:pt idx="44">
                  <c:v>0.19358072850781172</c:v>
                </c:pt>
                <c:pt idx="45">
                  <c:v>0.19306206906485215</c:v>
                </c:pt>
                <c:pt idx="46">
                  <c:v>0.19526840958120412</c:v>
                </c:pt>
                <c:pt idx="47">
                  <c:v>0.18888752368922704</c:v>
                </c:pt>
                <c:pt idx="48">
                  <c:v>0.19340946283609131</c:v>
                </c:pt>
                <c:pt idx="49">
                  <c:v>0.18965300026245671</c:v>
                </c:pt>
                <c:pt idx="50">
                  <c:v>0.19332265968830886</c:v>
                </c:pt>
                <c:pt idx="51">
                  <c:v>0.19732649078504269</c:v>
                </c:pt>
                <c:pt idx="52">
                  <c:v>0.1960315878812055</c:v>
                </c:pt>
                <c:pt idx="53">
                  <c:v>0.19331995696176901</c:v>
                </c:pt>
                <c:pt idx="54">
                  <c:v>0.19252369402894037</c:v>
                </c:pt>
                <c:pt idx="55">
                  <c:v>0.19383777981243744</c:v>
                </c:pt>
                <c:pt idx="56">
                  <c:v>0.19664426385507941</c:v>
                </c:pt>
                <c:pt idx="57">
                  <c:v>0.20753155083416391</c:v>
                </c:pt>
                <c:pt idx="58">
                  <c:v>0.19980169665320763</c:v>
                </c:pt>
                <c:pt idx="59">
                  <c:v>0.20169122604603124</c:v>
                </c:pt>
                <c:pt idx="60">
                  <c:v>0.19855393336628221</c:v>
                </c:pt>
                <c:pt idx="61">
                  <c:v>0.1964673642147334</c:v>
                </c:pt>
                <c:pt idx="62">
                  <c:v>0.19680159615485632</c:v>
                </c:pt>
                <c:pt idx="63">
                  <c:v>0.19884029436394671</c:v>
                </c:pt>
                <c:pt idx="64">
                  <c:v>0.19696690306304609</c:v>
                </c:pt>
                <c:pt idx="65">
                  <c:v>0.19057623049219702</c:v>
                </c:pt>
                <c:pt idx="66">
                  <c:v>0.18429251002109079</c:v>
                </c:pt>
                <c:pt idx="67">
                  <c:v>0.18564745685147849</c:v>
                </c:pt>
                <c:pt idx="68">
                  <c:v>0.18855527034936151</c:v>
                </c:pt>
                <c:pt idx="69">
                  <c:v>0.18810178700366142</c:v>
                </c:pt>
                <c:pt idx="70">
                  <c:v>0.18746464674673427</c:v>
                </c:pt>
                <c:pt idx="71">
                  <c:v>0.18920628140791679</c:v>
                </c:pt>
                <c:pt idx="72">
                  <c:v>0.19161888373152691</c:v>
                </c:pt>
                <c:pt idx="73">
                  <c:v>0.19701240800527178</c:v>
                </c:pt>
                <c:pt idx="74">
                  <c:v>0.19556816823808618</c:v>
                </c:pt>
                <c:pt idx="75">
                  <c:v>0.19449778698026696</c:v>
                </c:pt>
                <c:pt idx="76">
                  <c:v>0.19397254003407058</c:v>
                </c:pt>
                <c:pt idx="77">
                  <c:v>0.19297313081587922</c:v>
                </c:pt>
                <c:pt idx="78">
                  <c:v>0.19296154282253333</c:v>
                </c:pt>
                <c:pt idx="79">
                  <c:v>0.19019112649268857</c:v>
                </c:pt>
                <c:pt idx="80">
                  <c:v>0.19461504277377972</c:v>
                </c:pt>
                <c:pt idx="81">
                  <c:v>0.19406049200317291</c:v>
                </c:pt>
                <c:pt idx="82">
                  <c:v>0.19254335687668353</c:v>
                </c:pt>
                <c:pt idx="83">
                  <c:v>0.18918794476367523</c:v>
                </c:pt>
                <c:pt idx="84">
                  <c:v>0.18798889610995992</c:v>
                </c:pt>
                <c:pt idx="85">
                  <c:v>0.19192432773468315</c:v>
                </c:pt>
                <c:pt idx="86">
                  <c:v>0.19665284863318194</c:v>
                </c:pt>
                <c:pt idx="87">
                  <c:v>0.19375952875135488</c:v>
                </c:pt>
                <c:pt idx="88">
                  <c:v>0.19499816771269043</c:v>
                </c:pt>
                <c:pt idx="89">
                  <c:v>0.19491126524767829</c:v>
                </c:pt>
                <c:pt idx="90">
                  <c:v>0.19332193211682441</c:v>
                </c:pt>
                <c:pt idx="91">
                  <c:v>0.19445536950026152</c:v>
                </c:pt>
                <c:pt idx="92">
                  <c:v>0.19483509324632342</c:v>
                </c:pt>
                <c:pt idx="93">
                  <c:v>0.19442149660325228</c:v>
                </c:pt>
                <c:pt idx="94">
                  <c:v>0.19227633725404722</c:v>
                </c:pt>
                <c:pt idx="95">
                  <c:v>0.19371474960292717</c:v>
                </c:pt>
                <c:pt idx="96">
                  <c:v>0.19490997755398809</c:v>
                </c:pt>
                <c:pt idx="97">
                  <c:v>0.19513424484732542</c:v>
                </c:pt>
                <c:pt idx="98">
                  <c:v>0.19602262250754837</c:v>
                </c:pt>
                <c:pt idx="99">
                  <c:v>0.19400548310390134</c:v>
                </c:pt>
                <c:pt idx="100">
                  <c:v>0.19250739210667972</c:v>
                </c:pt>
                <c:pt idx="101">
                  <c:v>0.19553433050166502</c:v>
                </c:pt>
                <c:pt idx="102">
                  <c:v>0.19660927112364618</c:v>
                </c:pt>
                <c:pt idx="103">
                  <c:v>0.19393675377709962</c:v>
                </c:pt>
                <c:pt idx="104">
                  <c:v>0.19535972773045607</c:v>
                </c:pt>
                <c:pt idx="105">
                  <c:v>0.19934871359428741</c:v>
                </c:pt>
                <c:pt idx="106">
                  <c:v>0.1929318042361004</c:v>
                </c:pt>
                <c:pt idx="107">
                  <c:v>0.19336104826765088</c:v>
                </c:pt>
                <c:pt idx="108">
                  <c:v>0.18960117422969355</c:v>
                </c:pt>
                <c:pt idx="109">
                  <c:v>0.19183013542001642</c:v>
                </c:pt>
                <c:pt idx="110">
                  <c:v>0.19333612459346056</c:v>
                </c:pt>
                <c:pt idx="111">
                  <c:v>0.18930379603163386</c:v>
                </c:pt>
                <c:pt idx="112">
                  <c:v>0.19099425014308791</c:v>
                </c:pt>
                <c:pt idx="113">
                  <c:v>0.19869583955030962</c:v>
                </c:pt>
                <c:pt idx="114">
                  <c:v>0.19662087682170287</c:v>
                </c:pt>
                <c:pt idx="115">
                  <c:v>0.19591723454025964</c:v>
                </c:pt>
                <c:pt idx="116">
                  <c:v>0.20139112403636414</c:v>
                </c:pt>
                <c:pt idx="117">
                  <c:v>0.19777068434302045</c:v>
                </c:pt>
                <c:pt idx="118">
                  <c:v>0.19715077376784232</c:v>
                </c:pt>
                <c:pt idx="119">
                  <c:v>0.19600076927607968</c:v>
                </c:pt>
                <c:pt idx="120">
                  <c:v>0.19589247026572931</c:v>
                </c:pt>
                <c:pt idx="121">
                  <c:v>0.19662846303865766</c:v>
                </c:pt>
                <c:pt idx="122">
                  <c:v>0.19575510977237828</c:v>
                </c:pt>
                <c:pt idx="123">
                  <c:v>0.20144949250034638</c:v>
                </c:pt>
                <c:pt idx="124">
                  <c:v>0.19812031099238028</c:v>
                </c:pt>
                <c:pt idx="125">
                  <c:v>0.19822202207387118</c:v>
                </c:pt>
                <c:pt idx="126">
                  <c:v>0.19599845839232166</c:v>
                </c:pt>
                <c:pt idx="127">
                  <c:v>0.19472767064265187</c:v>
                </c:pt>
                <c:pt idx="128">
                  <c:v>0.19696353020531221</c:v>
                </c:pt>
                <c:pt idx="129">
                  <c:v>0.19518316706715597</c:v>
                </c:pt>
                <c:pt idx="130">
                  <c:v>0.19502944460035901</c:v>
                </c:pt>
                <c:pt idx="131">
                  <c:v>0.19466835023853213</c:v>
                </c:pt>
                <c:pt idx="132">
                  <c:v>0.19195583834384614</c:v>
                </c:pt>
                <c:pt idx="133">
                  <c:v>0.19793592747103517</c:v>
                </c:pt>
                <c:pt idx="134">
                  <c:v>0.19745860047035591</c:v>
                </c:pt>
                <c:pt idx="135">
                  <c:v>0.19549032890371038</c:v>
                </c:pt>
                <c:pt idx="136">
                  <c:v>0.19410214192835662</c:v>
                </c:pt>
                <c:pt idx="137">
                  <c:v>0.19215679359565518</c:v>
                </c:pt>
                <c:pt idx="138">
                  <c:v>0.19331247121779149</c:v>
                </c:pt>
                <c:pt idx="139">
                  <c:v>0.1928202433376959</c:v>
                </c:pt>
                <c:pt idx="140">
                  <c:v>0.1933286359729581</c:v>
                </c:pt>
                <c:pt idx="141">
                  <c:v>0.18911908120474236</c:v>
                </c:pt>
                <c:pt idx="142">
                  <c:v>0.18952841321934771</c:v>
                </c:pt>
                <c:pt idx="143">
                  <c:v>0.18946665685300701</c:v>
                </c:pt>
                <c:pt idx="144">
                  <c:v>0.18838944910934338</c:v>
                </c:pt>
                <c:pt idx="145">
                  <c:v>0.18930424945813168</c:v>
                </c:pt>
                <c:pt idx="146">
                  <c:v>0.18982947433098343</c:v>
                </c:pt>
                <c:pt idx="147">
                  <c:v>0.18923722142268956</c:v>
                </c:pt>
                <c:pt idx="148">
                  <c:v>0.19228733571811621</c:v>
                </c:pt>
                <c:pt idx="149">
                  <c:v>0.19206820306931469</c:v>
                </c:pt>
                <c:pt idx="150">
                  <c:v>0.19075721317486441</c:v>
                </c:pt>
                <c:pt idx="151">
                  <c:v>0.19230450147642766</c:v>
                </c:pt>
                <c:pt idx="152">
                  <c:v>0.18927472663384717</c:v>
                </c:pt>
                <c:pt idx="153">
                  <c:v>0.19677703156032375</c:v>
                </c:pt>
                <c:pt idx="154">
                  <c:v>0.19669991554182994</c:v>
                </c:pt>
                <c:pt idx="155">
                  <c:v>0.19373183537681291</c:v>
                </c:pt>
                <c:pt idx="156">
                  <c:v>0.19690089409146436</c:v>
                </c:pt>
                <c:pt idx="157">
                  <c:v>0.19645384482581951</c:v>
                </c:pt>
                <c:pt idx="158">
                  <c:v>0.19985050174049848</c:v>
                </c:pt>
                <c:pt idx="159">
                  <c:v>0.19599201135793881</c:v>
                </c:pt>
                <c:pt idx="160">
                  <c:v>0.19192009259004744</c:v>
                </c:pt>
                <c:pt idx="161">
                  <c:v>0.19112770331892845</c:v>
                </c:pt>
                <c:pt idx="162">
                  <c:v>0.1935772300108454</c:v>
                </c:pt>
                <c:pt idx="163">
                  <c:v>0.1919283707626159</c:v>
                </c:pt>
                <c:pt idx="164">
                  <c:v>0.18989560039268494</c:v>
                </c:pt>
                <c:pt idx="165">
                  <c:v>0.19476669139750971</c:v>
                </c:pt>
                <c:pt idx="166">
                  <c:v>0.19459375321990477</c:v>
                </c:pt>
                <c:pt idx="167">
                  <c:v>0.19272517415559706</c:v>
                </c:pt>
                <c:pt idx="168">
                  <c:v>0.19346544468035681</c:v>
                </c:pt>
                <c:pt idx="169">
                  <c:v>0.19126714379972379</c:v>
                </c:pt>
                <c:pt idx="170">
                  <c:v>0.19145226818910471</c:v>
                </c:pt>
                <c:pt idx="171">
                  <c:v>0.19227000878045</c:v>
                </c:pt>
                <c:pt idx="172">
                  <c:v>0.19287235633700472</c:v>
                </c:pt>
                <c:pt idx="173">
                  <c:v>0.19093008676493453</c:v>
                </c:pt>
                <c:pt idx="174">
                  <c:v>0.19133890761178377</c:v>
                </c:pt>
                <c:pt idx="175">
                  <c:v>0.19110770877081362</c:v>
                </c:pt>
                <c:pt idx="176">
                  <c:v>0.1903733568703512</c:v>
                </c:pt>
                <c:pt idx="177">
                  <c:v>0.19056943479536601</c:v>
                </c:pt>
                <c:pt idx="178">
                  <c:v>0.19355339901489454</c:v>
                </c:pt>
                <c:pt idx="179">
                  <c:v>0.19419500457619318</c:v>
                </c:pt>
                <c:pt idx="180">
                  <c:v>0.18916093511758328</c:v>
                </c:pt>
                <c:pt idx="181">
                  <c:v>0.18735282727125893</c:v>
                </c:pt>
                <c:pt idx="182">
                  <c:v>0.18754105951728281</c:v>
                </c:pt>
                <c:pt idx="183">
                  <c:v>0.18379469622131525</c:v>
                </c:pt>
                <c:pt idx="184">
                  <c:v>0.18300209815132534</c:v>
                </c:pt>
                <c:pt idx="185">
                  <c:v>0.18265132987072141</c:v>
                </c:pt>
                <c:pt idx="186">
                  <c:v>0.18815346718144474</c:v>
                </c:pt>
                <c:pt idx="187">
                  <c:v>0.19158228982912967</c:v>
                </c:pt>
                <c:pt idx="188">
                  <c:v>0.19962213658181951</c:v>
                </c:pt>
                <c:pt idx="189">
                  <c:v>0.19314126122328337</c:v>
                </c:pt>
                <c:pt idx="190">
                  <c:v>0.19255665601239619</c:v>
                </c:pt>
                <c:pt idx="191">
                  <c:v>0.19136701506979356</c:v>
                </c:pt>
                <c:pt idx="192">
                  <c:v>0.19425804452091924</c:v>
                </c:pt>
                <c:pt idx="193">
                  <c:v>0.18734069318274688</c:v>
                </c:pt>
                <c:pt idx="194">
                  <c:v>0.18638050904647041</c:v>
                </c:pt>
                <c:pt idx="195">
                  <c:v>0.18578135938440277</c:v>
                </c:pt>
                <c:pt idx="196">
                  <c:v>0.18487805544351257</c:v>
                </c:pt>
                <c:pt idx="197">
                  <c:v>0.18386263390135649</c:v>
                </c:pt>
                <c:pt idx="198">
                  <c:v>0.18392976956581772</c:v>
                </c:pt>
                <c:pt idx="199">
                  <c:v>0.1798431382495187</c:v>
                </c:pt>
                <c:pt idx="200">
                  <c:v>0.18259495500935424</c:v>
                </c:pt>
                <c:pt idx="201">
                  <c:v>0.18005676717674104</c:v>
                </c:pt>
                <c:pt idx="202">
                  <c:v>0.18596736450061163</c:v>
                </c:pt>
                <c:pt idx="203">
                  <c:v>0.18327017380780417</c:v>
                </c:pt>
                <c:pt idx="204">
                  <c:v>0.18599440901029693</c:v>
                </c:pt>
                <c:pt idx="205">
                  <c:v>0.18496489072673888</c:v>
                </c:pt>
                <c:pt idx="206">
                  <c:v>0.18244326096722227</c:v>
                </c:pt>
                <c:pt idx="207">
                  <c:v>0.19078181311342851</c:v>
                </c:pt>
                <c:pt idx="208">
                  <c:v>0.18289136577027731</c:v>
                </c:pt>
                <c:pt idx="209">
                  <c:v>0.18288802085292077</c:v>
                </c:pt>
                <c:pt idx="210">
                  <c:v>0.18388205734089499</c:v>
                </c:pt>
                <c:pt idx="211">
                  <c:v>0.1853502382670788</c:v>
                </c:pt>
                <c:pt idx="212">
                  <c:v>0.18485557959480986</c:v>
                </c:pt>
                <c:pt idx="213">
                  <c:v>0.18637435559393561</c:v>
                </c:pt>
                <c:pt idx="214">
                  <c:v>0.184630559791611</c:v>
                </c:pt>
                <c:pt idx="215">
                  <c:v>0.18264304804235532</c:v>
                </c:pt>
                <c:pt idx="216">
                  <c:v>0.18530549652965078</c:v>
                </c:pt>
                <c:pt idx="217">
                  <c:v>0.18686060062466131</c:v>
                </c:pt>
                <c:pt idx="218">
                  <c:v>0.18450299057122718</c:v>
                </c:pt>
                <c:pt idx="219">
                  <c:v>0.18720935934502431</c:v>
                </c:pt>
                <c:pt idx="220">
                  <c:v>0.18691859094074964</c:v>
                </c:pt>
                <c:pt idx="221">
                  <c:v>0.18724818840238089</c:v>
                </c:pt>
                <c:pt idx="222">
                  <c:v>0.18552658958536736</c:v>
                </c:pt>
                <c:pt idx="223">
                  <c:v>0.18800654873256095</c:v>
                </c:pt>
                <c:pt idx="224">
                  <c:v>0.19589252447989797</c:v>
                </c:pt>
                <c:pt idx="225">
                  <c:v>0.1970244745039334</c:v>
                </c:pt>
                <c:pt idx="226">
                  <c:v>0.19696584763452871</c:v>
                </c:pt>
                <c:pt idx="227">
                  <c:v>0.19874493391631703</c:v>
                </c:pt>
                <c:pt idx="228">
                  <c:v>0.20203881586342551</c:v>
                </c:pt>
                <c:pt idx="229">
                  <c:v>0.20328202181635741</c:v>
                </c:pt>
                <c:pt idx="230">
                  <c:v>0.18984662552293807</c:v>
                </c:pt>
                <c:pt idx="231">
                  <c:v>0.19360078547825432</c:v>
                </c:pt>
                <c:pt idx="232">
                  <c:v>0.19217074003126552</c:v>
                </c:pt>
                <c:pt idx="233">
                  <c:v>0.19006097217566384</c:v>
                </c:pt>
                <c:pt idx="234">
                  <c:v>0.1933687178528963</c:v>
                </c:pt>
                <c:pt idx="235">
                  <c:v>0.19286592697869417</c:v>
                </c:pt>
                <c:pt idx="236">
                  <c:v>0.18038418455134883</c:v>
                </c:pt>
                <c:pt idx="237">
                  <c:v>0.19055882288520548</c:v>
                </c:pt>
                <c:pt idx="238">
                  <c:v>0.19395267931462132</c:v>
                </c:pt>
                <c:pt idx="239">
                  <c:v>0.19457535783498564</c:v>
                </c:pt>
                <c:pt idx="240">
                  <c:v>0.19260286026702669</c:v>
                </c:pt>
                <c:pt idx="241">
                  <c:v>0.19056272716375133</c:v>
                </c:pt>
                <c:pt idx="242">
                  <c:v>0.20103620088469376</c:v>
                </c:pt>
                <c:pt idx="243">
                  <c:v>0.1982487224636742</c:v>
                </c:pt>
                <c:pt idx="244">
                  <c:v>0.19949386200377336</c:v>
                </c:pt>
                <c:pt idx="245">
                  <c:v>0.19985387771735935</c:v>
                </c:pt>
                <c:pt idx="246">
                  <c:v>0.20070415969541791</c:v>
                </c:pt>
                <c:pt idx="247">
                  <c:v>0.20332927016289057</c:v>
                </c:pt>
                <c:pt idx="248">
                  <c:v>0.20342204430471875</c:v>
                </c:pt>
                <c:pt idx="249">
                  <c:v>0.199550057651736</c:v>
                </c:pt>
                <c:pt idx="250">
                  <c:v>0.19794015071711818</c:v>
                </c:pt>
                <c:pt idx="251">
                  <c:v>0.19753738210733801</c:v>
                </c:pt>
                <c:pt idx="252">
                  <c:v>0.19517647429237114</c:v>
                </c:pt>
                <c:pt idx="253">
                  <c:v>0.19801749834572607</c:v>
                </c:pt>
                <c:pt idx="254">
                  <c:v>0.20021066582231678</c:v>
                </c:pt>
                <c:pt idx="255">
                  <c:v>0.19816314539265134</c:v>
                </c:pt>
                <c:pt idx="256">
                  <c:v>0.2020458522636312</c:v>
                </c:pt>
                <c:pt idx="257">
                  <c:v>0.19412097070368034</c:v>
                </c:pt>
                <c:pt idx="258">
                  <c:v>0.1945677866539739</c:v>
                </c:pt>
                <c:pt idx="259">
                  <c:v>0.19116666324236181</c:v>
                </c:pt>
                <c:pt idx="260">
                  <c:v>0.19032890231608862</c:v>
                </c:pt>
                <c:pt idx="261">
                  <c:v>0.19056028961175825</c:v>
                </c:pt>
                <c:pt idx="262">
                  <c:v>0.18929222572811841</c:v>
                </c:pt>
                <c:pt idx="263">
                  <c:v>0.19099937686036542</c:v>
                </c:pt>
                <c:pt idx="264">
                  <c:v>0.19038340680382171</c:v>
                </c:pt>
                <c:pt idx="265">
                  <c:v>0.19171781269147889</c:v>
                </c:pt>
                <c:pt idx="266">
                  <c:v>0.19351237488781631</c:v>
                </c:pt>
                <c:pt idx="267">
                  <c:v>0.19040686533773221</c:v>
                </c:pt>
                <c:pt idx="268">
                  <c:v>0.18870242103454771</c:v>
                </c:pt>
                <c:pt idx="269">
                  <c:v>0.19044393400232912</c:v>
                </c:pt>
                <c:pt idx="270">
                  <c:v>0.19018732563639695</c:v>
                </c:pt>
                <c:pt idx="271">
                  <c:v>0.19247950534443209</c:v>
                </c:pt>
                <c:pt idx="272">
                  <c:v>0.19314280804038489</c:v>
                </c:pt>
                <c:pt idx="273">
                  <c:v>0.19592517932753395</c:v>
                </c:pt>
                <c:pt idx="274">
                  <c:v>0.19252433396509591</c:v>
                </c:pt>
                <c:pt idx="275">
                  <c:v>0.19305245176613753</c:v>
                </c:pt>
                <c:pt idx="276">
                  <c:v>0.19393413754630986</c:v>
                </c:pt>
                <c:pt idx="277">
                  <c:v>0.1916298479551487</c:v>
                </c:pt>
                <c:pt idx="278">
                  <c:v>0.19352693709700325</c:v>
                </c:pt>
                <c:pt idx="279">
                  <c:v>0.19229776202669341</c:v>
                </c:pt>
                <c:pt idx="280">
                  <c:v>0.19203599017537917</c:v>
                </c:pt>
                <c:pt idx="281">
                  <c:v>0.19180910149984109</c:v>
                </c:pt>
                <c:pt idx="282">
                  <c:v>0.19168806863246374</c:v>
                </c:pt>
                <c:pt idx="283">
                  <c:v>0.19255431186255839</c:v>
                </c:pt>
                <c:pt idx="284">
                  <c:v>0.19285932117422941</c:v>
                </c:pt>
                <c:pt idx="285">
                  <c:v>0.19217308299695907</c:v>
                </c:pt>
                <c:pt idx="286">
                  <c:v>0.19332658623948815</c:v>
                </c:pt>
                <c:pt idx="287">
                  <c:v>0.19112256271631434</c:v>
                </c:pt>
                <c:pt idx="288">
                  <c:v>0.19160918134166022</c:v>
                </c:pt>
                <c:pt idx="289">
                  <c:v>0.19106738256178876</c:v>
                </c:pt>
                <c:pt idx="290">
                  <c:v>0.19276221146825073</c:v>
                </c:pt>
                <c:pt idx="291">
                  <c:v>0.19245268525915532</c:v>
                </c:pt>
                <c:pt idx="292">
                  <c:v>0.19224273578407491</c:v>
                </c:pt>
                <c:pt idx="293">
                  <c:v>0.19285681353450018</c:v>
                </c:pt>
                <c:pt idx="294">
                  <c:v>0.19071763417217874</c:v>
                </c:pt>
                <c:pt idx="295">
                  <c:v>0.1933369104475027</c:v>
                </c:pt>
                <c:pt idx="296">
                  <c:v>0.19345824856179689</c:v>
                </c:pt>
                <c:pt idx="297">
                  <c:v>0.19338836615196686</c:v>
                </c:pt>
                <c:pt idx="298">
                  <c:v>0.19356523904973244</c:v>
                </c:pt>
                <c:pt idx="299">
                  <c:v>0.19350815686628417</c:v>
                </c:pt>
                <c:pt idx="300">
                  <c:v>0.19358564688381372</c:v>
                </c:pt>
                <c:pt idx="301">
                  <c:v>0.19287940622101987</c:v>
                </c:pt>
                <c:pt idx="302">
                  <c:v>0.19472900768882914</c:v>
                </c:pt>
                <c:pt idx="303">
                  <c:v>0.19269386121460527</c:v>
                </c:pt>
                <c:pt idx="304">
                  <c:v>0.19235104936438369</c:v>
                </c:pt>
                <c:pt idx="305">
                  <c:v>0.19378439185468671</c:v>
                </c:pt>
                <c:pt idx="306">
                  <c:v>0.19293757098937672</c:v>
                </c:pt>
                <c:pt idx="307">
                  <c:v>0.19217087743333755</c:v>
                </c:pt>
                <c:pt idx="308">
                  <c:v>0.19524144025880799</c:v>
                </c:pt>
                <c:pt idx="309">
                  <c:v>0.19157088122605365</c:v>
                </c:pt>
                <c:pt idx="310">
                  <c:v>0.18968888262937361</c:v>
                </c:pt>
                <c:pt idx="311">
                  <c:v>0.19435553311682771</c:v>
                </c:pt>
                <c:pt idx="312">
                  <c:v>0.19332529619120331</c:v>
                </c:pt>
                <c:pt idx="313">
                  <c:v>0.1929186075612988</c:v>
                </c:pt>
                <c:pt idx="314">
                  <c:v>0.18292236867995759</c:v>
                </c:pt>
                <c:pt idx="315">
                  <c:v>0.18064707571970101</c:v>
                </c:pt>
                <c:pt idx="316">
                  <c:v>0.18188585054025122</c:v>
                </c:pt>
                <c:pt idx="317">
                  <c:v>0.18414347932492098</c:v>
                </c:pt>
                <c:pt idx="318">
                  <c:v>0.18401295500602702</c:v>
                </c:pt>
                <c:pt idx="319">
                  <c:v>0.18422579938735983</c:v>
                </c:pt>
                <c:pt idx="320">
                  <c:v>0.18464667483172056</c:v>
                </c:pt>
                <c:pt idx="321">
                  <c:v>0.1877572818710001</c:v>
                </c:pt>
                <c:pt idx="322">
                  <c:v>0.18782317253338221</c:v>
                </c:pt>
                <c:pt idx="323">
                  <c:v>0.18708527966384816</c:v>
                </c:pt>
                <c:pt idx="324">
                  <c:v>0.18535566917793933</c:v>
                </c:pt>
                <c:pt idx="325">
                  <c:v>0.18427877974692181</c:v>
                </c:pt>
                <c:pt idx="326">
                  <c:v>0.18627799332087469</c:v>
                </c:pt>
                <c:pt idx="327">
                  <c:v>0.18506021931235242</c:v>
                </c:pt>
                <c:pt idx="328">
                  <c:v>0.18575423324275572</c:v>
                </c:pt>
                <c:pt idx="329">
                  <c:v>0.18658889010724927</c:v>
                </c:pt>
                <c:pt idx="330">
                  <c:v>0.18706513755094581</c:v>
                </c:pt>
                <c:pt idx="331">
                  <c:v>0.19067792813377554</c:v>
                </c:pt>
                <c:pt idx="332">
                  <c:v>0.18597189679086401</c:v>
                </c:pt>
                <c:pt idx="333">
                  <c:v>0.18807065345213814</c:v>
                </c:pt>
                <c:pt idx="334">
                  <c:v>0.18863234880821483</c:v>
                </c:pt>
                <c:pt idx="335">
                  <c:v>0.18790772830585992</c:v>
                </c:pt>
                <c:pt idx="336">
                  <c:v>0.18618847780012196</c:v>
                </c:pt>
                <c:pt idx="337">
                  <c:v>0.18880036348812479</c:v>
                </c:pt>
                <c:pt idx="338">
                  <c:v>0.19178224332576579</c:v>
                </c:pt>
                <c:pt idx="339">
                  <c:v>0.18686072769132978</c:v>
                </c:pt>
                <c:pt idx="340">
                  <c:v>0.18652481877595511</c:v>
                </c:pt>
                <c:pt idx="341">
                  <c:v>0.18710294973020172</c:v>
                </c:pt>
                <c:pt idx="342">
                  <c:v>0.18723503644000031</c:v>
                </c:pt>
                <c:pt idx="343">
                  <c:v>0.18771971973005191</c:v>
                </c:pt>
                <c:pt idx="344">
                  <c:v>0.18576438152994926</c:v>
                </c:pt>
                <c:pt idx="345">
                  <c:v>0.18730998556916145</c:v>
                </c:pt>
                <c:pt idx="346">
                  <c:v>0.18681995531498363</c:v>
                </c:pt>
                <c:pt idx="347">
                  <c:v>0.18624101436726681</c:v>
                </c:pt>
                <c:pt idx="348">
                  <c:v>0.18696091694768244</c:v>
                </c:pt>
                <c:pt idx="349">
                  <c:v>0.18705177498860967</c:v>
                </c:pt>
                <c:pt idx="350">
                  <c:v>0.18516278842402961</c:v>
                </c:pt>
                <c:pt idx="351">
                  <c:v>0.18736894556529368</c:v>
                </c:pt>
                <c:pt idx="352">
                  <c:v>0.18561581118532164</c:v>
                </c:pt>
                <c:pt idx="353">
                  <c:v>0.18848672063859181</c:v>
                </c:pt>
                <c:pt idx="354">
                  <c:v>0.18602887246882796</c:v>
                </c:pt>
                <c:pt idx="355">
                  <c:v>0.18623918324525077</c:v>
                </c:pt>
                <c:pt idx="356">
                  <c:v>0.18611345088052447</c:v>
                </c:pt>
                <c:pt idx="357">
                  <c:v>0.18741640163495288</c:v>
                </c:pt>
                <c:pt idx="358">
                  <c:v>0.18598399579498573</c:v>
                </c:pt>
                <c:pt idx="359">
                  <c:v>0.18790279800635101</c:v>
                </c:pt>
                <c:pt idx="360">
                  <c:v>0.18896810258362068</c:v>
                </c:pt>
                <c:pt idx="361">
                  <c:v>0.18745087745721761</c:v>
                </c:pt>
                <c:pt idx="362">
                  <c:v>0.18730565998964818</c:v>
                </c:pt>
                <c:pt idx="363">
                  <c:v>0.18919447544858475</c:v>
                </c:pt>
                <c:pt idx="364">
                  <c:v>0.19062454020930467</c:v>
                </c:pt>
                <c:pt idx="365">
                  <c:v>0.18957100598298399</c:v>
                </c:pt>
                <c:pt idx="366">
                  <c:v>0.18561211750396661</c:v>
                </c:pt>
                <c:pt idx="367">
                  <c:v>0.18826212014487251</c:v>
                </c:pt>
                <c:pt idx="368">
                  <c:v>0.18996929723438857</c:v>
                </c:pt>
                <c:pt idx="369">
                  <c:v>0.18864829688477877</c:v>
                </c:pt>
                <c:pt idx="370">
                  <c:v>0.18890286392502481</c:v>
                </c:pt>
                <c:pt idx="371">
                  <c:v>0.18982687383045313</c:v>
                </c:pt>
                <c:pt idx="372">
                  <c:v>0.18789988261272153</c:v>
                </c:pt>
                <c:pt idx="373">
                  <c:v>0.19153261543679886</c:v>
                </c:pt>
                <c:pt idx="374">
                  <c:v>0.19060676910666469</c:v>
                </c:pt>
                <c:pt idx="375">
                  <c:v>0.18851273438513669</c:v>
                </c:pt>
                <c:pt idx="376">
                  <c:v>0.18909414766534346</c:v>
                </c:pt>
                <c:pt idx="377">
                  <c:v>0.18935983175566043</c:v>
                </c:pt>
                <c:pt idx="378">
                  <c:v>0.19067374057162209</c:v>
                </c:pt>
                <c:pt idx="379">
                  <c:v>0.18769164680944317</c:v>
                </c:pt>
                <c:pt idx="380">
                  <c:v>0.19010791246255138</c:v>
                </c:pt>
                <c:pt idx="381">
                  <c:v>0.18880466478528291</c:v>
                </c:pt>
                <c:pt idx="382">
                  <c:v>0.18942586899495131</c:v>
                </c:pt>
                <c:pt idx="383">
                  <c:v>0.18955033691928191</c:v>
                </c:pt>
                <c:pt idx="384">
                  <c:v>0.19016348924966833</c:v>
                </c:pt>
                <c:pt idx="385">
                  <c:v>0.18688752295678238</c:v>
                </c:pt>
                <c:pt idx="386">
                  <c:v>0.19046376140689567</c:v>
                </c:pt>
                <c:pt idx="387">
                  <c:v>0.18971186650182395</c:v>
                </c:pt>
                <c:pt idx="388">
                  <c:v>0.19056574951043642</c:v>
                </c:pt>
                <c:pt idx="389">
                  <c:v>0.18919180579587969</c:v>
                </c:pt>
                <c:pt idx="390">
                  <c:v>0.18853050439613878</c:v>
                </c:pt>
                <c:pt idx="391">
                  <c:v>0.18942307986127532</c:v>
                </c:pt>
                <c:pt idx="392">
                  <c:v>0.18875105292533084</c:v>
                </c:pt>
                <c:pt idx="393">
                  <c:v>0.18884170004578604</c:v>
                </c:pt>
                <c:pt idx="394">
                  <c:v>0.18989124139511149</c:v>
                </c:pt>
                <c:pt idx="395">
                  <c:v>0.18893508926960459</c:v>
                </c:pt>
                <c:pt idx="396">
                  <c:v>0.1900380903446649</c:v>
                </c:pt>
                <c:pt idx="397">
                  <c:v>0.19024718660379206</c:v>
                </c:pt>
                <c:pt idx="398">
                  <c:v>0.18995653909994781</c:v>
                </c:pt>
                <c:pt idx="399">
                  <c:v>0.18780913719145306</c:v>
                </c:pt>
                <c:pt idx="400">
                  <c:v>0.1905549611713169</c:v>
                </c:pt>
                <c:pt idx="401">
                  <c:v>0.18701032875199325</c:v>
                </c:pt>
                <c:pt idx="402">
                  <c:v>0.18895087393849988</c:v>
                </c:pt>
                <c:pt idx="403">
                  <c:v>0.1870725952111307</c:v>
                </c:pt>
                <c:pt idx="404">
                  <c:v>0.18792230183478428</c:v>
                </c:pt>
                <c:pt idx="405">
                  <c:v>0.18877502322045547</c:v>
                </c:pt>
                <c:pt idx="406">
                  <c:v>0.18888238485104608</c:v>
                </c:pt>
                <c:pt idx="407">
                  <c:v>0.18935379907902075</c:v>
                </c:pt>
                <c:pt idx="408">
                  <c:v>0.18872033250414477</c:v>
                </c:pt>
                <c:pt idx="409">
                  <c:v>0.18834267211627431</c:v>
                </c:pt>
                <c:pt idx="410">
                  <c:v>0.18931676606164324</c:v>
                </c:pt>
                <c:pt idx="411">
                  <c:v>0.19111721707337545</c:v>
                </c:pt>
                <c:pt idx="412">
                  <c:v>0.19027908103965688</c:v>
                </c:pt>
                <c:pt idx="413">
                  <c:v>0.18783690570472383</c:v>
                </c:pt>
                <c:pt idx="414">
                  <c:v>0.18935725920599514</c:v>
                </c:pt>
                <c:pt idx="415">
                  <c:v>0.19129656622273275</c:v>
                </c:pt>
                <c:pt idx="416">
                  <c:v>0.18996202868344028</c:v>
                </c:pt>
                <c:pt idx="417">
                  <c:v>0.19042289837946991</c:v>
                </c:pt>
                <c:pt idx="418">
                  <c:v>0.18924089283406395</c:v>
                </c:pt>
                <c:pt idx="419">
                  <c:v>0.19175431508547591</c:v>
                </c:pt>
                <c:pt idx="420">
                  <c:v>0.19027150207526747</c:v>
                </c:pt>
                <c:pt idx="421">
                  <c:v>0.19329352415923981</c:v>
                </c:pt>
                <c:pt idx="422">
                  <c:v>0.19498581977612525</c:v>
                </c:pt>
                <c:pt idx="423">
                  <c:v>0.1919185708526529</c:v>
                </c:pt>
                <c:pt idx="424">
                  <c:v>0.19151035935125074</c:v>
                </c:pt>
                <c:pt idx="425">
                  <c:v>0.19059258744632857</c:v>
                </c:pt>
                <c:pt idx="426">
                  <c:v>0.18853609393220602</c:v>
                </c:pt>
                <c:pt idx="427">
                  <c:v>0.19229524998135641</c:v>
                </c:pt>
                <c:pt idx="428">
                  <c:v>0.19043174035846375</c:v>
                </c:pt>
                <c:pt idx="429">
                  <c:v>0.19553683455358323</c:v>
                </c:pt>
                <c:pt idx="430">
                  <c:v>0.1945977215258243</c:v>
                </c:pt>
                <c:pt idx="431">
                  <c:v>0.19313279124946256</c:v>
                </c:pt>
                <c:pt idx="432">
                  <c:v>0.19273541649343603</c:v>
                </c:pt>
                <c:pt idx="433">
                  <c:v>0.194816018066091</c:v>
                </c:pt>
                <c:pt idx="434">
                  <c:v>0.18906246183963274</c:v>
                </c:pt>
                <c:pt idx="435">
                  <c:v>0.19444674960720129</c:v>
                </c:pt>
                <c:pt idx="436">
                  <c:v>0.19155770694493787</c:v>
                </c:pt>
                <c:pt idx="437">
                  <c:v>0.19118712841573507</c:v>
                </c:pt>
                <c:pt idx="438">
                  <c:v>0.19289233098309125</c:v>
                </c:pt>
                <c:pt idx="439">
                  <c:v>0.19013214942809989</c:v>
                </c:pt>
                <c:pt idx="440">
                  <c:v>0.19230560966429569</c:v>
                </c:pt>
                <c:pt idx="441">
                  <c:v>0.19187915411473613</c:v>
                </c:pt>
                <c:pt idx="442">
                  <c:v>0.19336807561476632</c:v>
                </c:pt>
                <c:pt idx="443">
                  <c:v>0.19175615979170876</c:v>
                </c:pt>
                <c:pt idx="444">
                  <c:v>0.19337230385090171</c:v>
                </c:pt>
                <c:pt idx="445">
                  <c:v>0.19154379912606495</c:v>
                </c:pt>
                <c:pt idx="446">
                  <c:v>0.18503069525517871</c:v>
                </c:pt>
                <c:pt idx="447">
                  <c:v>0.19233717410740342</c:v>
                </c:pt>
                <c:pt idx="448">
                  <c:v>0.19058327241668058</c:v>
                </c:pt>
                <c:pt idx="449">
                  <c:v>0.19162684928148718</c:v>
                </c:pt>
                <c:pt idx="450">
                  <c:v>0.19193506062756463</c:v>
                </c:pt>
                <c:pt idx="451">
                  <c:v>0.19270423511503151</c:v>
                </c:pt>
                <c:pt idx="452">
                  <c:v>0.19300369172322301</c:v>
                </c:pt>
                <c:pt idx="453">
                  <c:v>0.18968648737645807</c:v>
                </c:pt>
                <c:pt idx="454">
                  <c:v>0.19505799055818673</c:v>
                </c:pt>
                <c:pt idx="455">
                  <c:v>0.19475293769784369</c:v>
                </c:pt>
                <c:pt idx="456">
                  <c:v>0.19472180572377018</c:v>
                </c:pt>
                <c:pt idx="457">
                  <c:v>0.19557098076732626</c:v>
                </c:pt>
                <c:pt idx="458">
                  <c:v>0.19495626047302578</c:v>
                </c:pt>
                <c:pt idx="459">
                  <c:v>0.19652396805648509</c:v>
                </c:pt>
                <c:pt idx="460">
                  <c:v>0.19924085123428101</c:v>
                </c:pt>
                <c:pt idx="461">
                  <c:v>0.19460731708408655</c:v>
                </c:pt>
                <c:pt idx="462">
                  <c:v>0.19335844229091331</c:v>
                </c:pt>
                <c:pt idx="463">
                  <c:v>0.1927325187914892</c:v>
                </c:pt>
                <c:pt idx="464">
                  <c:v>0.19230526671386838</c:v>
                </c:pt>
                <c:pt idx="465">
                  <c:v>0.19360696919678747</c:v>
                </c:pt>
                <c:pt idx="466">
                  <c:v>0.19249259745086303</c:v>
                </c:pt>
                <c:pt idx="467">
                  <c:v>0.19226043282625252</c:v>
                </c:pt>
                <c:pt idx="468">
                  <c:v>0.19242002988926526</c:v>
                </c:pt>
                <c:pt idx="469">
                  <c:v>0.19253315110259031</c:v>
                </c:pt>
                <c:pt idx="470">
                  <c:v>0.19179803418579397</c:v>
                </c:pt>
                <c:pt idx="471">
                  <c:v>0.19327789387192038</c:v>
                </c:pt>
                <c:pt idx="472">
                  <c:v>0.19583516727712338</c:v>
                </c:pt>
                <c:pt idx="473">
                  <c:v>0.19188168041879453</c:v>
                </c:pt>
                <c:pt idx="474">
                  <c:v>0.19299984409626486</c:v>
                </c:pt>
                <c:pt idx="475">
                  <c:v>0.19081256790499787</c:v>
                </c:pt>
                <c:pt idx="476">
                  <c:v>0.19146849013175893</c:v>
                </c:pt>
                <c:pt idx="477">
                  <c:v>0.19023161317358825</c:v>
                </c:pt>
                <c:pt idx="478">
                  <c:v>0.19074832101865727</c:v>
                </c:pt>
                <c:pt idx="479">
                  <c:v>0.18994610973171075</c:v>
                </c:pt>
                <c:pt idx="480">
                  <c:v>0.19110821891990015</c:v>
                </c:pt>
                <c:pt idx="481">
                  <c:v>0.18964809797936602</c:v>
                </c:pt>
                <c:pt idx="482">
                  <c:v>0.19038990298997485</c:v>
                </c:pt>
                <c:pt idx="483">
                  <c:v>0.19159346774961866</c:v>
                </c:pt>
                <c:pt idx="484">
                  <c:v>0.19045475384637131</c:v>
                </c:pt>
                <c:pt idx="485">
                  <c:v>0.18985850298141571</c:v>
                </c:pt>
                <c:pt idx="486">
                  <c:v>0.19255380435001782</c:v>
                </c:pt>
                <c:pt idx="487">
                  <c:v>0.18914110926434538</c:v>
                </c:pt>
                <c:pt idx="488">
                  <c:v>0.18844047715320486</c:v>
                </c:pt>
                <c:pt idx="489">
                  <c:v>0.1909404582409549</c:v>
                </c:pt>
                <c:pt idx="490">
                  <c:v>0.18962341521434897</c:v>
                </c:pt>
                <c:pt idx="491">
                  <c:v>0.19009689116091077</c:v>
                </c:pt>
                <c:pt idx="492">
                  <c:v>0.18973772170658781</c:v>
                </c:pt>
                <c:pt idx="493">
                  <c:v>0.18949409220768107</c:v>
                </c:pt>
                <c:pt idx="494">
                  <c:v>0.18929568266945479</c:v>
                </c:pt>
                <c:pt idx="495">
                  <c:v>0.19602292553226075</c:v>
                </c:pt>
                <c:pt idx="496">
                  <c:v>0.19548888894506514</c:v>
                </c:pt>
                <c:pt idx="497">
                  <c:v>0.19241999568919879</c:v>
                </c:pt>
                <c:pt idx="498">
                  <c:v>0.1917815701341993</c:v>
                </c:pt>
                <c:pt idx="499">
                  <c:v>0.19069423533999033</c:v>
                </c:pt>
                <c:pt idx="500">
                  <c:v>0.19174762521821437</c:v>
                </c:pt>
                <c:pt idx="501">
                  <c:v>0.18892335273639385</c:v>
                </c:pt>
                <c:pt idx="502">
                  <c:v>0.19098659362817227</c:v>
                </c:pt>
                <c:pt idx="503">
                  <c:v>0.18887989909959171</c:v>
                </c:pt>
                <c:pt idx="504">
                  <c:v>0.19049508144870425</c:v>
                </c:pt>
                <c:pt idx="505">
                  <c:v>0.1899346923351212</c:v>
                </c:pt>
                <c:pt idx="506">
                  <c:v>0.19234127453329194</c:v>
                </c:pt>
                <c:pt idx="507">
                  <c:v>0.19589405543134394</c:v>
                </c:pt>
                <c:pt idx="508">
                  <c:v>0.18987713356894845</c:v>
                </c:pt>
                <c:pt idx="509">
                  <c:v>0.19679141229680575</c:v>
                </c:pt>
                <c:pt idx="510">
                  <c:v>0.19864883524256169</c:v>
                </c:pt>
                <c:pt idx="511">
                  <c:v>0.19915602071068667</c:v>
                </c:pt>
                <c:pt idx="512">
                  <c:v>0.19393745927765041</c:v>
                </c:pt>
                <c:pt idx="513">
                  <c:v>0.19681795345383321</c:v>
                </c:pt>
                <c:pt idx="514">
                  <c:v>0.19551163564808538</c:v>
                </c:pt>
                <c:pt idx="515">
                  <c:v>0.19607222878222422</c:v>
                </c:pt>
                <c:pt idx="516">
                  <c:v>0.19437561951354307</c:v>
                </c:pt>
                <c:pt idx="517">
                  <c:v>0.1898151983194937</c:v>
                </c:pt>
                <c:pt idx="518">
                  <c:v>0.19216797676741276</c:v>
                </c:pt>
                <c:pt idx="519">
                  <c:v>0.1913375674586886</c:v>
                </c:pt>
                <c:pt idx="520">
                  <c:v>0.19217232821152994</c:v>
                </c:pt>
                <c:pt idx="521">
                  <c:v>0.19029939184738956</c:v>
                </c:pt>
                <c:pt idx="522">
                  <c:v>0.18969412509818939</c:v>
                </c:pt>
                <c:pt idx="523">
                  <c:v>0.19211786811040471</c:v>
                </c:pt>
                <c:pt idx="524">
                  <c:v>0.19234118299776717</c:v>
                </c:pt>
                <c:pt idx="525">
                  <c:v>0.19141312267805038</c:v>
                </c:pt>
                <c:pt idx="526">
                  <c:v>0.19044878132670182</c:v>
                </c:pt>
                <c:pt idx="527">
                  <c:v>0.19119909433607429</c:v>
                </c:pt>
                <c:pt idx="528">
                  <c:v>0.19469529762359461</c:v>
                </c:pt>
                <c:pt idx="529">
                  <c:v>0.19107211501312768</c:v>
                </c:pt>
                <c:pt idx="530">
                  <c:v>0.19229003517582077</c:v>
                </c:pt>
                <c:pt idx="531">
                  <c:v>0.1936338574594364</c:v>
                </c:pt>
                <c:pt idx="532">
                  <c:v>0.18996402126655756</c:v>
                </c:pt>
                <c:pt idx="533">
                  <c:v>0.19058255756620784</c:v>
                </c:pt>
                <c:pt idx="534">
                  <c:v>0.19093285736367019</c:v>
                </c:pt>
                <c:pt idx="535">
                  <c:v>0.19161681456470064</c:v>
                </c:pt>
                <c:pt idx="536">
                  <c:v>0.18971565394352119</c:v>
                </c:pt>
                <c:pt idx="537">
                  <c:v>0.19114685031345688</c:v>
                </c:pt>
                <c:pt idx="538">
                  <c:v>0.19273048073911478</c:v>
                </c:pt>
                <c:pt idx="539">
                  <c:v>0.19061883599037124</c:v>
                </c:pt>
                <c:pt idx="540">
                  <c:v>0.19017206127903852</c:v>
                </c:pt>
                <c:pt idx="541">
                  <c:v>0.19093624781143601</c:v>
                </c:pt>
                <c:pt idx="542">
                  <c:v>0.19115046042887268</c:v>
                </c:pt>
                <c:pt idx="543">
                  <c:v>0.19231293369198263</c:v>
                </c:pt>
                <c:pt idx="544">
                  <c:v>0.1913671734054187</c:v>
                </c:pt>
                <c:pt idx="545">
                  <c:v>0.19186692556976895</c:v>
                </c:pt>
                <c:pt idx="546">
                  <c:v>0.19095136860226974</c:v>
                </c:pt>
                <c:pt idx="547">
                  <c:v>0.19086313171453642</c:v>
                </c:pt>
                <c:pt idx="548">
                  <c:v>0.19229426984180428</c:v>
                </c:pt>
                <c:pt idx="549">
                  <c:v>0.1912227685305552</c:v>
                </c:pt>
                <c:pt idx="550">
                  <c:v>0.20312958710719606</c:v>
                </c:pt>
                <c:pt idx="551">
                  <c:v>0.19087097097239625</c:v>
                </c:pt>
                <c:pt idx="552">
                  <c:v>0.19241520610407109</c:v>
                </c:pt>
                <c:pt idx="553">
                  <c:v>0.19085968993260147</c:v>
                </c:pt>
                <c:pt idx="554">
                  <c:v>0.19248796971591092</c:v>
                </c:pt>
                <c:pt idx="555">
                  <c:v>0.19292529570422479</c:v>
                </c:pt>
                <c:pt idx="556">
                  <c:v>0.19549149441063046</c:v>
                </c:pt>
                <c:pt idx="557">
                  <c:v>0.19306431046170724</c:v>
                </c:pt>
                <c:pt idx="558">
                  <c:v>0.21412421650414171</c:v>
                </c:pt>
                <c:pt idx="559">
                  <c:v>0.21046288763542836</c:v>
                </c:pt>
                <c:pt idx="560">
                  <c:v>0.21175763049318994</c:v>
                </c:pt>
                <c:pt idx="561">
                  <c:v>0.21164932611472251</c:v>
                </c:pt>
                <c:pt idx="562">
                  <c:v>0.21301937848660099</c:v>
                </c:pt>
                <c:pt idx="563">
                  <c:v>0.21124716807696731</c:v>
                </c:pt>
                <c:pt idx="564">
                  <c:v>0.19159353117706301</c:v>
                </c:pt>
                <c:pt idx="565">
                  <c:v>0.19240606673969071</c:v>
                </c:pt>
                <c:pt idx="566">
                  <c:v>0.19328169467850537</c:v>
                </c:pt>
                <c:pt idx="567">
                  <c:v>0.19500737106970326</c:v>
                </c:pt>
                <c:pt idx="568">
                  <c:v>0.19081833565534234</c:v>
                </c:pt>
                <c:pt idx="569">
                  <c:v>0.19378413671258218</c:v>
                </c:pt>
                <c:pt idx="570">
                  <c:v>0.19183099042551852</c:v>
                </c:pt>
                <c:pt idx="571">
                  <c:v>0.19396066032038375</c:v>
                </c:pt>
                <c:pt idx="572">
                  <c:v>0.19370427775668764</c:v>
                </c:pt>
                <c:pt idx="573">
                  <c:v>0.19279879680226569</c:v>
                </c:pt>
                <c:pt idx="574">
                  <c:v>0.19228278151596584</c:v>
                </c:pt>
                <c:pt idx="575">
                  <c:v>0.19207129914404888</c:v>
                </c:pt>
                <c:pt idx="576">
                  <c:v>0.19109012068393338</c:v>
                </c:pt>
              </c:numCache>
            </c:numRef>
          </c:yVal>
        </c:ser>
        <c:ser>
          <c:idx val="2"/>
          <c:order val="2"/>
          <c:tx>
            <c:v>sector 3</c:v>
          </c:tx>
          <c:spPr>
            <a:ln>
              <a:noFill/>
            </a:ln>
          </c:spPr>
          <c:marker>
            <c:symbol val="triangle"/>
            <c:size val="3"/>
          </c:marker>
          <c:xVal>
            <c:numRef>
              <c:f>'s3'!$A$2:$A$609</c:f>
              <c:numCache>
                <c:formatCode>General</c:formatCode>
                <c:ptCount val="577"/>
                <c:pt idx="0">
                  <c:v>37658</c:v>
                </c:pt>
                <c:pt idx="1">
                  <c:v>37659</c:v>
                </c:pt>
                <c:pt idx="2">
                  <c:v>37661</c:v>
                </c:pt>
                <c:pt idx="3">
                  <c:v>37662</c:v>
                </c:pt>
                <c:pt idx="4">
                  <c:v>37664</c:v>
                </c:pt>
                <c:pt idx="5">
                  <c:v>37665</c:v>
                </c:pt>
                <c:pt idx="6">
                  <c:v>37666</c:v>
                </c:pt>
                <c:pt idx="7">
                  <c:v>37667</c:v>
                </c:pt>
                <c:pt idx="8">
                  <c:v>37670</c:v>
                </c:pt>
                <c:pt idx="9">
                  <c:v>37672</c:v>
                </c:pt>
                <c:pt idx="10">
                  <c:v>37673</c:v>
                </c:pt>
                <c:pt idx="11">
                  <c:v>37674</c:v>
                </c:pt>
                <c:pt idx="12">
                  <c:v>37675</c:v>
                </c:pt>
                <c:pt idx="13">
                  <c:v>37677</c:v>
                </c:pt>
                <c:pt idx="14">
                  <c:v>37678</c:v>
                </c:pt>
                <c:pt idx="15">
                  <c:v>37679</c:v>
                </c:pt>
                <c:pt idx="16">
                  <c:v>37680</c:v>
                </c:pt>
                <c:pt idx="17">
                  <c:v>37681</c:v>
                </c:pt>
                <c:pt idx="18">
                  <c:v>37683</c:v>
                </c:pt>
                <c:pt idx="19">
                  <c:v>37684</c:v>
                </c:pt>
                <c:pt idx="20">
                  <c:v>37685</c:v>
                </c:pt>
                <c:pt idx="21">
                  <c:v>37686</c:v>
                </c:pt>
                <c:pt idx="22">
                  <c:v>37687</c:v>
                </c:pt>
                <c:pt idx="23">
                  <c:v>37688</c:v>
                </c:pt>
                <c:pt idx="24">
                  <c:v>37689</c:v>
                </c:pt>
                <c:pt idx="25">
                  <c:v>37690</c:v>
                </c:pt>
                <c:pt idx="26">
                  <c:v>37691</c:v>
                </c:pt>
                <c:pt idx="27">
                  <c:v>37692</c:v>
                </c:pt>
                <c:pt idx="28">
                  <c:v>37693</c:v>
                </c:pt>
                <c:pt idx="29">
                  <c:v>37694</c:v>
                </c:pt>
                <c:pt idx="30">
                  <c:v>37698</c:v>
                </c:pt>
                <c:pt idx="31">
                  <c:v>37699</c:v>
                </c:pt>
                <c:pt idx="32">
                  <c:v>37700</c:v>
                </c:pt>
                <c:pt idx="33">
                  <c:v>37701</c:v>
                </c:pt>
                <c:pt idx="34">
                  <c:v>37702</c:v>
                </c:pt>
                <c:pt idx="35">
                  <c:v>37703</c:v>
                </c:pt>
                <c:pt idx="36">
                  <c:v>37704</c:v>
                </c:pt>
                <c:pt idx="37">
                  <c:v>37705</c:v>
                </c:pt>
                <c:pt idx="38">
                  <c:v>37706</c:v>
                </c:pt>
                <c:pt idx="39">
                  <c:v>37707</c:v>
                </c:pt>
                <c:pt idx="40">
                  <c:v>37708</c:v>
                </c:pt>
                <c:pt idx="41">
                  <c:v>37709</c:v>
                </c:pt>
                <c:pt idx="42">
                  <c:v>37710</c:v>
                </c:pt>
                <c:pt idx="43">
                  <c:v>37711</c:v>
                </c:pt>
                <c:pt idx="44">
                  <c:v>37712</c:v>
                </c:pt>
                <c:pt idx="45">
                  <c:v>37713</c:v>
                </c:pt>
                <c:pt idx="46">
                  <c:v>37714</c:v>
                </c:pt>
                <c:pt idx="47">
                  <c:v>37715</c:v>
                </c:pt>
                <c:pt idx="48">
                  <c:v>37716</c:v>
                </c:pt>
                <c:pt idx="49">
                  <c:v>37717</c:v>
                </c:pt>
                <c:pt idx="50">
                  <c:v>37719</c:v>
                </c:pt>
                <c:pt idx="51">
                  <c:v>37721</c:v>
                </c:pt>
                <c:pt idx="52">
                  <c:v>37722</c:v>
                </c:pt>
                <c:pt idx="53">
                  <c:v>37723</c:v>
                </c:pt>
                <c:pt idx="54">
                  <c:v>37724</c:v>
                </c:pt>
                <c:pt idx="55">
                  <c:v>37725</c:v>
                </c:pt>
                <c:pt idx="56">
                  <c:v>37726</c:v>
                </c:pt>
                <c:pt idx="57">
                  <c:v>37740</c:v>
                </c:pt>
                <c:pt idx="58">
                  <c:v>37744</c:v>
                </c:pt>
                <c:pt idx="59">
                  <c:v>37745</c:v>
                </c:pt>
                <c:pt idx="60">
                  <c:v>37746</c:v>
                </c:pt>
                <c:pt idx="61">
                  <c:v>37747</c:v>
                </c:pt>
                <c:pt idx="62">
                  <c:v>37748</c:v>
                </c:pt>
                <c:pt idx="63">
                  <c:v>37750</c:v>
                </c:pt>
                <c:pt idx="64">
                  <c:v>37753</c:v>
                </c:pt>
                <c:pt idx="65">
                  <c:v>37762</c:v>
                </c:pt>
                <c:pt idx="66">
                  <c:v>37763</c:v>
                </c:pt>
                <c:pt idx="67">
                  <c:v>37766</c:v>
                </c:pt>
                <c:pt idx="68">
                  <c:v>37767</c:v>
                </c:pt>
                <c:pt idx="69">
                  <c:v>37769</c:v>
                </c:pt>
                <c:pt idx="70">
                  <c:v>37770</c:v>
                </c:pt>
                <c:pt idx="71">
                  <c:v>37772</c:v>
                </c:pt>
                <c:pt idx="72">
                  <c:v>37773</c:v>
                </c:pt>
                <c:pt idx="73">
                  <c:v>37775</c:v>
                </c:pt>
                <c:pt idx="74">
                  <c:v>37776</c:v>
                </c:pt>
                <c:pt idx="75">
                  <c:v>37778</c:v>
                </c:pt>
                <c:pt idx="76">
                  <c:v>37780</c:v>
                </c:pt>
                <c:pt idx="77">
                  <c:v>37781</c:v>
                </c:pt>
                <c:pt idx="78">
                  <c:v>37782</c:v>
                </c:pt>
                <c:pt idx="79">
                  <c:v>37783</c:v>
                </c:pt>
                <c:pt idx="80">
                  <c:v>37784</c:v>
                </c:pt>
                <c:pt idx="81">
                  <c:v>37785</c:v>
                </c:pt>
                <c:pt idx="82">
                  <c:v>37788</c:v>
                </c:pt>
                <c:pt idx="83">
                  <c:v>37789</c:v>
                </c:pt>
                <c:pt idx="84">
                  <c:v>37790</c:v>
                </c:pt>
                <c:pt idx="85">
                  <c:v>37801</c:v>
                </c:pt>
                <c:pt idx="86">
                  <c:v>37802</c:v>
                </c:pt>
                <c:pt idx="87">
                  <c:v>37803</c:v>
                </c:pt>
                <c:pt idx="88">
                  <c:v>37804</c:v>
                </c:pt>
                <c:pt idx="89">
                  <c:v>37805</c:v>
                </c:pt>
                <c:pt idx="90">
                  <c:v>37806</c:v>
                </c:pt>
                <c:pt idx="91">
                  <c:v>37807</c:v>
                </c:pt>
                <c:pt idx="92">
                  <c:v>37808</c:v>
                </c:pt>
                <c:pt idx="93">
                  <c:v>37809</c:v>
                </c:pt>
                <c:pt idx="94">
                  <c:v>37810</c:v>
                </c:pt>
                <c:pt idx="95">
                  <c:v>37811</c:v>
                </c:pt>
                <c:pt idx="96">
                  <c:v>37812</c:v>
                </c:pt>
                <c:pt idx="97">
                  <c:v>37813</c:v>
                </c:pt>
                <c:pt idx="98">
                  <c:v>37814</c:v>
                </c:pt>
                <c:pt idx="99">
                  <c:v>37815</c:v>
                </c:pt>
                <c:pt idx="100">
                  <c:v>37816</c:v>
                </c:pt>
                <c:pt idx="101">
                  <c:v>37817</c:v>
                </c:pt>
                <c:pt idx="102">
                  <c:v>37818</c:v>
                </c:pt>
                <c:pt idx="103">
                  <c:v>37819</c:v>
                </c:pt>
                <c:pt idx="104">
                  <c:v>37820</c:v>
                </c:pt>
                <c:pt idx="105">
                  <c:v>37822</c:v>
                </c:pt>
                <c:pt idx="106">
                  <c:v>37823</c:v>
                </c:pt>
                <c:pt idx="107">
                  <c:v>37824</c:v>
                </c:pt>
                <c:pt idx="108">
                  <c:v>37825</c:v>
                </c:pt>
                <c:pt idx="109">
                  <c:v>37828</c:v>
                </c:pt>
                <c:pt idx="110">
                  <c:v>37831</c:v>
                </c:pt>
                <c:pt idx="111">
                  <c:v>37832</c:v>
                </c:pt>
                <c:pt idx="112">
                  <c:v>37833</c:v>
                </c:pt>
                <c:pt idx="113">
                  <c:v>37844</c:v>
                </c:pt>
                <c:pt idx="114">
                  <c:v>37845</c:v>
                </c:pt>
                <c:pt idx="115">
                  <c:v>37846</c:v>
                </c:pt>
                <c:pt idx="116">
                  <c:v>37847</c:v>
                </c:pt>
                <c:pt idx="117">
                  <c:v>37848</c:v>
                </c:pt>
                <c:pt idx="118">
                  <c:v>37849</c:v>
                </c:pt>
                <c:pt idx="119">
                  <c:v>37850</c:v>
                </c:pt>
                <c:pt idx="120">
                  <c:v>37851</c:v>
                </c:pt>
                <c:pt idx="121">
                  <c:v>37852</c:v>
                </c:pt>
                <c:pt idx="122">
                  <c:v>38046</c:v>
                </c:pt>
                <c:pt idx="123">
                  <c:v>38047</c:v>
                </c:pt>
                <c:pt idx="124">
                  <c:v>38048</c:v>
                </c:pt>
                <c:pt idx="125">
                  <c:v>38049</c:v>
                </c:pt>
                <c:pt idx="126">
                  <c:v>38050</c:v>
                </c:pt>
                <c:pt idx="127">
                  <c:v>38051</c:v>
                </c:pt>
                <c:pt idx="128">
                  <c:v>38052</c:v>
                </c:pt>
                <c:pt idx="129">
                  <c:v>38053</c:v>
                </c:pt>
                <c:pt idx="130">
                  <c:v>38070</c:v>
                </c:pt>
                <c:pt idx="131">
                  <c:v>38071</c:v>
                </c:pt>
                <c:pt idx="132">
                  <c:v>38072</c:v>
                </c:pt>
                <c:pt idx="133">
                  <c:v>38074</c:v>
                </c:pt>
                <c:pt idx="134">
                  <c:v>38075</c:v>
                </c:pt>
                <c:pt idx="135">
                  <c:v>38076</c:v>
                </c:pt>
                <c:pt idx="136">
                  <c:v>38077</c:v>
                </c:pt>
                <c:pt idx="137">
                  <c:v>38078</c:v>
                </c:pt>
                <c:pt idx="138">
                  <c:v>38079</c:v>
                </c:pt>
                <c:pt idx="139">
                  <c:v>38080</c:v>
                </c:pt>
                <c:pt idx="140">
                  <c:v>38081</c:v>
                </c:pt>
                <c:pt idx="141">
                  <c:v>38082</c:v>
                </c:pt>
                <c:pt idx="142">
                  <c:v>38083</c:v>
                </c:pt>
                <c:pt idx="143">
                  <c:v>38084</c:v>
                </c:pt>
                <c:pt idx="144">
                  <c:v>38085</c:v>
                </c:pt>
                <c:pt idx="145">
                  <c:v>38086</c:v>
                </c:pt>
                <c:pt idx="146">
                  <c:v>38089</c:v>
                </c:pt>
                <c:pt idx="147">
                  <c:v>38090</c:v>
                </c:pt>
                <c:pt idx="148">
                  <c:v>38091</c:v>
                </c:pt>
                <c:pt idx="149">
                  <c:v>38092</c:v>
                </c:pt>
                <c:pt idx="150">
                  <c:v>38093</c:v>
                </c:pt>
                <c:pt idx="151">
                  <c:v>38094</c:v>
                </c:pt>
                <c:pt idx="152">
                  <c:v>38095</c:v>
                </c:pt>
                <c:pt idx="153">
                  <c:v>38096</c:v>
                </c:pt>
                <c:pt idx="154">
                  <c:v>38097</c:v>
                </c:pt>
                <c:pt idx="155">
                  <c:v>38098</c:v>
                </c:pt>
                <c:pt idx="156">
                  <c:v>38099</c:v>
                </c:pt>
                <c:pt idx="157">
                  <c:v>38100</c:v>
                </c:pt>
                <c:pt idx="158">
                  <c:v>38114</c:v>
                </c:pt>
                <c:pt idx="159">
                  <c:v>38117</c:v>
                </c:pt>
                <c:pt idx="160">
                  <c:v>38118</c:v>
                </c:pt>
                <c:pt idx="161">
                  <c:v>38119</c:v>
                </c:pt>
                <c:pt idx="162">
                  <c:v>38120</c:v>
                </c:pt>
                <c:pt idx="163">
                  <c:v>38121</c:v>
                </c:pt>
                <c:pt idx="164">
                  <c:v>38122</c:v>
                </c:pt>
                <c:pt idx="165">
                  <c:v>38131</c:v>
                </c:pt>
                <c:pt idx="166">
                  <c:v>38132</c:v>
                </c:pt>
                <c:pt idx="167">
                  <c:v>38133</c:v>
                </c:pt>
                <c:pt idx="168">
                  <c:v>38134</c:v>
                </c:pt>
                <c:pt idx="169">
                  <c:v>38135</c:v>
                </c:pt>
                <c:pt idx="170">
                  <c:v>38136</c:v>
                </c:pt>
                <c:pt idx="171">
                  <c:v>38137</c:v>
                </c:pt>
                <c:pt idx="172">
                  <c:v>38138</c:v>
                </c:pt>
                <c:pt idx="173">
                  <c:v>38139</c:v>
                </c:pt>
                <c:pt idx="174">
                  <c:v>38140</c:v>
                </c:pt>
                <c:pt idx="175">
                  <c:v>38141</c:v>
                </c:pt>
                <c:pt idx="176">
                  <c:v>38142</c:v>
                </c:pt>
                <c:pt idx="177">
                  <c:v>38143</c:v>
                </c:pt>
                <c:pt idx="178">
                  <c:v>38144</c:v>
                </c:pt>
                <c:pt idx="179">
                  <c:v>38146</c:v>
                </c:pt>
                <c:pt idx="180">
                  <c:v>38172</c:v>
                </c:pt>
                <c:pt idx="181">
                  <c:v>38173</c:v>
                </c:pt>
                <c:pt idx="182">
                  <c:v>38174</c:v>
                </c:pt>
                <c:pt idx="183">
                  <c:v>38175</c:v>
                </c:pt>
                <c:pt idx="184">
                  <c:v>38176</c:v>
                </c:pt>
                <c:pt idx="185">
                  <c:v>38177</c:v>
                </c:pt>
                <c:pt idx="186">
                  <c:v>38182</c:v>
                </c:pt>
                <c:pt idx="187">
                  <c:v>38183</c:v>
                </c:pt>
                <c:pt idx="188">
                  <c:v>38184</c:v>
                </c:pt>
                <c:pt idx="189">
                  <c:v>38185</c:v>
                </c:pt>
                <c:pt idx="190">
                  <c:v>38186</c:v>
                </c:pt>
                <c:pt idx="191">
                  <c:v>38187</c:v>
                </c:pt>
                <c:pt idx="192">
                  <c:v>38188</c:v>
                </c:pt>
                <c:pt idx="193">
                  <c:v>38189</c:v>
                </c:pt>
                <c:pt idx="194">
                  <c:v>38190</c:v>
                </c:pt>
                <c:pt idx="195">
                  <c:v>38191</c:v>
                </c:pt>
                <c:pt idx="196">
                  <c:v>38192</c:v>
                </c:pt>
                <c:pt idx="197">
                  <c:v>38194</c:v>
                </c:pt>
                <c:pt idx="198">
                  <c:v>38195</c:v>
                </c:pt>
                <c:pt idx="199">
                  <c:v>38196</c:v>
                </c:pt>
                <c:pt idx="200">
                  <c:v>38197</c:v>
                </c:pt>
                <c:pt idx="201">
                  <c:v>38198</c:v>
                </c:pt>
                <c:pt idx="202">
                  <c:v>38199</c:v>
                </c:pt>
                <c:pt idx="203">
                  <c:v>38200</c:v>
                </c:pt>
                <c:pt idx="204">
                  <c:v>38201</c:v>
                </c:pt>
                <c:pt idx="205">
                  <c:v>38203</c:v>
                </c:pt>
                <c:pt idx="206">
                  <c:v>38204</c:v>
                </c:pt>
                <c:pt idx="207">
                  <c:v>38205</c:v>
                </c:pt>
                <c:pt idx="208">
                  <c:v>38206</c:v>
                </c:pt>
                <c:pt idx="209">
                  <c:v>38207</c:v>
                </c:pt>
                <c:pt idx="210">
                  <c:v>38208</c:v>
                </c:pt>
                <c:pt idx="211">
                  <c:v>38209</c:v>
                </c:pt>
                <c:pt idx="212">
                  <c:v>38210</c:v>
                </c:pt>
                <c:pt idx="213">
                  <c:v>38211</c:v>
                </c:pt>
                <c:pt idx="214">
                  <c:v>38212</c:v>
                </c:pt>
                <c:pt idx="215">
                  <c:v>38213</c:v>
                </c:pt>
                <c:pt idx="216">
                  <c:v>38214</c:v>
                </c:pt>
                <c:pt idx="217">
                  <c:v>38215</c:v>
                </c:pt>
                <c:pt idx="218">
                  <c:v>38216</c:v>
                </c:pt>
                <c:pt idx="219">
                  <c:v>38217</c:v>
                </c:pt>
                <c:pt idx="220">
                  <c:v>38218</c:v>
                </c:pt>
                <c:pt idx="221">
                  <c:v>38219</c:v>
                </c:pt>
                <c:pt idx="222">
                  <c:v>38220</c:v>
                </c:pt>
                <c:pt idx="223">
                  <c:v>38221</c:v>
                </c:pt>
                <c:pt idx="224">
                  <c:v>38222</c:v>
                </c:pt>
                <c:pt idx="225">
                  <c:v>38223</c:v>
                </c:pt>
                <c:pt idx="226">
                  <c:v>38225</c:v>
                </c:pt>
                <c:pt idx="227">
                  <c:v>38226</c:v>
                </c:pt>
                <c:pt idx="228">
                  <c:v>38265</c:v>
                </c:pt>
                <c:pt idx="229">
                  <c:v>38266</c:v>
                </c:pt>
                <c:pt idx="230">
                  <c:v>38268</c:v>
                </c:pt>
                <c:pt idx="231">
                  <c:v>38271</c:v>
                </c:pt>
                <c:pt idx="232">
                  <c:v>38272</c:v>
                </c:pt>
                <c:pt idx="233">
                  <c:v>38273</c:v>
                </c:pt>
                <c:pt idx="234">
                  <c:v>38274</c:v>
                </c:pt>
                <c:pt idx="235">
                  <c:v>38275</c:v>
                </c:pt>
                <c:pt idx="236">
                  <c:v>38276</c:v>
                </c:pt>
                <c:pt idx="237">
                  <c:v>38277</c:v>
                </c:pt>
                <c:pt idx="238">
                  <c:v>38278</c:v>
                </c:pt>
                <c:pt idx="239">
                  <c:v>38283</c:v>
                </c:pt>
                <c:pt idx="240">
                  <c:v>38284</c:v>
                </c:pt>
                <c:pt idx="241">
                  <c:v>38285</c:v>
                </c:pt>
                <c:pt idx="242">
                  <c:v>38286</c:v>
                </c:pt>
                <c:pt idx="243">
                  <c:v>38288</c:v>
                </c:pt>
                <c:pt idx="244">
                  <c:v>38289</c:v>
                </c:pt>
                <c:pt idx="245">
                  <c:v>38290</c:v>
                </c:pt>
                <c:pt idx="246">
                  <c:v>38300</c:v>
                </c:pt>
                <c:pt idx="247">
                  <c:v>38301</c:v>
                </c:pt>
                <c:pt idx="248">
                  <c:v>38302</c:v>
                </c:pt>
                <c:pt idx="249">
                  <c:v>38304</c:v>
                </c:pt>
                <c:pt idx="250">
                  <c:v>38305</c:v>
                </c:pt>
                <c:pt idx="251">
                  <c:v>38306</c:v>
                </c:pt>
                <c:pt idx="252">
                  <c:v>38307</c:v>
                </c:pt>
                <c:pt idx="253">
                  <c:v>38309</c:v>
                </c:pt>
                <c:pt idx="254">
                  <c:v>38310</c:v>
                </c:pt>
                <c:pt idx="255">
                  <c:v>38312</c:v>
                </c:pt>
                <c:pt idx="256">
                  <c:v>38313</c:v>
                </c:pt>
                <c:pt idx="257">
                  <c:v>38314</c:v>
                </c:pt>
                <c:pt idx="258">
                  <c:v>38315</c:v>
                </c:pt>
                <c:pt idx="259">
                  <c:v>38317</c:v>
                </c:pt>
                <c:pt idx="260">
                  <c:v>38318</c:v>
                </c:pt>
                <c:pt idx="261">
                  <c:v>38320</c:v>
                </c:pt>
                <c:pt idx="262">
                  <c:v>38322</c:v>
                </c:pt>
                <c:pt idx="263">
                  <c:v>38328</c:v>
                </c:pt>
                <c:pt idx="264">
                  <c:v>38331</c:v>
                </c:pt>
                <c:pt idx="265">
                  <c:v>38337</c:v>
                </c:pt>
                <c:pt idx="266">
                  <c:v>38338</c:v>
                </c:pt>
                <c:pt idx="267">
                  <c:v>38341</c:v>
                </c:pt>
                <c:pt idx="268">
                  <c:v>38342</c:v>
                </c:pt>
                <c:pt idx="269">
                  <c:v>38344</c:v>
                </c:pt>
                <c:pt idx="270">
                  <c:v>38346</c:v>
                </c:pt>
                <c:pt idx="271">
                  <c:v>38347</c:v>
                </c:pt>
                <c:pt idx="272">
                  <c:v>38350</c:v>
                </c:pt>
                <c:pt idx="273">
                  <c:v>38351</c:v>
                </c:pt>
                <c:pt idx="274">
                  <c:v>38353</c:v>
                </c:pt>
                <c:pt idx="275">
                  <c:v>38354</c:v>
                </c:pt>
                <c:pt idx="276">
                  <c:v>38355</c:v>
                </c:pt>
                <c:pt idx="277">
                  <c:v>38356</c:v>
                </c:pt>
                <c:pt idx="278">
                  <c:v>38359</c:v>
                </c:pt>
                <c:pt idx="279">
                  <c:v>38360</c:v>
                </c:pt>
                <c:pt idx="280">
                  <c:v>38364</c:v>
                </c:pt>
                <c:pt idx="281">
                  <c:v>38365</c:v>
                </c:pt>
                <c:pt idx="282">
                  <c:v>38378</c:v>
                </c:pt>
                <c:pt idx="283">
                  <c:v>38379</c:v>
                </c:pt>
                <c:pt idx="284">
                  <c:v>38380</c:v>
                </c:pt>
                <c:pt idx="285">
                  <c:v>38381</c:v>
                </c:pt>
                <c:pt idx="286">
                  <c:v>38382</c:v>
                </c:pt>
                <c:pt idx="287">
                  <c:v>38383</c:v>
                </c:pt>
                <c:pt idx="288">
                  <c:v>38384</c:v>
                </c:pt>
                <c:pt idx="289">
                  <c:v>38385</c:v>
                </c:pt>
                <c:pt idx="290">
                  <c:v>38387</c:v>
                </c:pt>
                <c:pt idx="291">
                  <c:v>38388</c:v>
                </c:pt>
                <c:pt idx="292">
                  <c:v>38389</c:v>
                </c:pt>
                <c:pt idx="293">
                  <c:v>38390</c:v>
                </c:pt>
                <c:pt idx="294">
                  <c:v>38391</c:v>
                </c:pt>
                <c:pt idx="295">
                  <c:v>38392</c:v>
                </c:pt>
                <c:pt idx="296">
                  <c:v>38393</c:v>
                </c:pt>
                <c:pt idx="297">
                  <c:v>38394</c:v>
                </c:pt>
                <c:pt idx="298">
                  <c:v>38395</c:v>
                </c:pt>
                <c:pt idx="299">
                  <c:v>38396</c:v>
                </c:pt>
                <c:pt idx="300">
                  <c:v>38397</c:v>
                </c:pt>
                <c:pt idx="301">
                  <c:v>38398</c:v>
                </c:pt>
                <c:pt idx="302">
                  <c:v>38399</c:v>
                </c:pt>
                <c:pt idx="303">
                  <c:v>38400</c:v>
                </c:pt>
                <c:pt idx="304">
                  <c:v>38401</c:v>
                </c:pt>
                <c:pt idx="305">
                  <c:v>38402</c:v>
                </c:pt>
                <c:pt idx="306">
                  <c:v>38403</c:v>
                </c:pt>
                <c:pt idx="307">
                  <c:v>38404</c:v>
                </c:pt>
                <c:pt idx="308">
                  <c:v>38405</c:v>
                </c:pt>
                <c:pt idx="309">
                  <c:v>38408</c:v>
                </c:pt>
                <c:pt idx="310">
                  <c:v>38409</c:v>
                </c:pt>
                <c:pt idx="311">
                  <c:v>38410</c:v>
                </c:pt>
                <c:pt idx="312">
                  <c:v>38411</c:v>
                </c:pt>
                <c:pt idx="313">
                  <c:v>38412</c:v>
                </c:pt>
                <c:pt idx="314">
                  <c:v>38415</c:v>
                </c:pt>
                <c:pt idx="315">
                  <c:v>38417</c:v>
                </c:pt>
                <c:pt idx="316">
                  <c:v>38418</c:v>
                </c:pt>
                <c:pt idx="317">
                  <c:v>38419</c:v>
                </c:pt>
                <c:pt idx="318">
                  <c:v>38420</c:v>
                </c:pt>
                <c:pt idx="319">
                  <c:v>38421</c:v>
                </c:pt>
                <c:pt idx="320">
                  <c:v>38422</c:v>
                </c:pt>
                <c:pt idx="321">
                  <c:v>38423</c:v>
                </c:pt>
                <c:pt idx="322">
                  <c:v>38430</c:v>
                </c:pt>
                <c:pt idx="323">
                  <c:v>38431</c:v>
                </c:pt>
                <c:pt idx="324">
                  <c:v>38432</c:v>
                </c:pt>
                <c:pt idx="325">
                  <c:v>38433</c:v>
                </c:pt>
                <c:pt idx="326">
                  <c:v>38434</c:v>
                </c:pt>
                <c:pt idx="327">
                  <c:v>38435</c:v>
                </c:pt>
                <c:pt idx="328">
                  <c:v>38436</c:v>
                </c:pt>
                <c:pt idx="329">
                  <c:v>38437</c:v>
                </c:pt>
                <c:pt idx="330">
                  <c:v>38438</c:v>
                </c:pt>
                <c:pt idx="331">
                  <c:v>38439</c:v>
                </c:pt>
                <c:pt idx="332">
                  <c:v>38440</c:v>
                </c:pt>
                <c:pt idx="333">
                  <c:v>38441</c:v>
                </c:pt>
                <c:pt idx="334">
                  <c:v>38443</c:v>
                </c:pt>
                <c:pt idx="335">
                  <c:v>38446</c:v>
                </c:pt>
                <c:pt idx="336">
                  <c:v>38447</c:v>
                </c:pt>
                <c:pt idx="337">
                  <c:v>38449</c:v>
                </c:pt>
                <c:pt idx="338">
                  <c:v>38450</c:v>
                </c:pt>
                <c:pt idx="339">
                  <c:v>38451</c:v>
                </c:pt>
                <c:pt idx="340">
                  <c:v>38452</c:v>
                </c:pt>
                <c:pt idx="341">
                  <c:v>38453</c:v>
                </c:pt>
                <c:pt idx="342">
                  <c:v>38454</c:v>
                </c:pt>
                <c:pt idx="343">
                  <c:v>38455</c:v>
                </c:pt>
                <c:pt idx="344">
                  <c:v>38456</c:v>
                </c:pt>
                <c:pt idx="345">
                  <c:v>38457</c:v>
                </c:pt>
                <c:pt idx="346">
                  <c:v>38458</c:v>
                </c:pt>
                <c:pt idx="347">
                  <c:v>38459</c:v>
                </c:pt>
                <c:pt idx="348">
                  <c:v>38460</c:v>
                </c:pt>
                <c:pt idx="349">
                  <c:v>38461</c:v>
                </c:pt>
                <c:pt idx="350">
                  <c:v>38462</c:v>
                </c:pt>
                <c:pt idx="351">
                  <c:v>38463</c:v>
                </c:pt>
                <c:pt idx="352">
                  <c:v>38464</c:v>
                </c:pt>
                <c:pt idx="353">
                  <c:v>38465</c:v>
                </c:pt>
                <c:pt idx="354">
                  <c:v>38466</c:v>
                </c:pt>
                <c:pt idx="355">
                  <c:v>38467</c:v>
                </c:pt>
                <c:pt idx="356">
                  <c:v>38468</c:v>
                </c:pt>
                <c:pt idx="357">
                  <c:v>38469</c:v>
                </c:pt>
                <c:pt idx="358">
                  <c:v>38470</c:v>
                </c:pt>
                <c:pt idx="359">
                  <c:v>38471</c:v>
                </c:pt>
                <c:pt idx="360">
                  <c:v>38472</c:v>
                </c:pt>
                <c:pt idx="361">
                  <c:v>38473</c:v>
                </c:pt>
                <c:pt idx="362">
                  <c:v>38474</c:v>
                </c:pt>
                <c:pt idx="363">
                  <c:v>38475</c:v>
                </c:pt>
                <c:pt idx="364">
                  <c:v>38476</c:v>
                </c:pt>
                <c:pt idx="365">
                  <c:v>38477</c:v>
                </c:pt>
                <c:pt idx="366">
                  <c:v>38479</c:v>
                </c:pt>
                <c:pt idx="367">
                  <c:v>38480</c:v>
                </c:pt>
                <c:pt idx="368">
                  <c:v>38483</c:v>
                </c:pt>
                <c:pt idx="369">
                  <c:v>38484</c:v>
                </c:pt>
                <c:pt idx="370">
                  <c:v>38485</c:v>
                </c:pt>
                <c:pt idx="371">
                  <c:v>38486</c:v>
                </c:pt>
                <c:pt idx="372">
                  <c:v>38487</c:v>
                </c:pt>
                <c:pt idx="373">
                  <c:v>38488</c:v>
                </c:pt>
                <c:pt idx="374">
                  <c:v>38489</c:v>
                </c:pt>
                <c:pt idx="375">
                  <c:v>38490</c:v>
                </c:pt>
                <c:pt idx="376">
                  <c:v>38491</c:v>
                </c:pt>
                <c:pt idx="377">
                  <c:v>38492</c:v>
                </c:pt>
                <c:pt idx="378">
                  <c:v>38493</c:v>
                </c:pt>
                <c:pt idx="379">
                  <c:v>38494</c:v>
                </c:pt>
                <c:pt idx="380">
                  <c:v>38495</c:v>
                </c:pt>
                <c:pt idx="381">
                  <c:v>38497</c:v>
                </c:pt>
                <c:pt idx="382">
                  <c:v>38498</c:v>
                </c:pt>
                <c:pt idx="383">
                  <c:v>38499</c:v>
                </c:pt>
                <c:pt idx="384">
                  <c:v>38500</c:v>
                </c:pt>
                <c:pt idx="385">
                  <c:v>38501</c:v>
                </c:pt>
                <c:pt idx="386">
                  <c:v>38507</c:v>
                </c:pt>
                <c:pt idx="387">
                  <c:v>38508</c:v>
                </c:pt>
                <c:pt idx="388">
                  <c:v>38509</c:v>
                </c:pt>
                <c:pt idx="389">
                  <c:v>38510</c:v>
                </c:pt>
                <c:pt idx="390">
                  <c:v>38511</c:v>
                </c:pt>
                <c:pt idx="391">
                  <c:v>38512</c:v>
                </c:pt>
                <c:pt idx="392">
                  <c:v>38513</c:v>
                </c:pt>
                <c:pt idx="393">
                  <c:v>38514</c:v>
                </c:pt>
                <c:pt idx="394">
                  <c:v>38515</c:v>
                </c:pt>
                <c:pt idx="395">
                  <c:v>38516</c:v>
                </c:pt>
                <c:pt idx="396">
                  <c:v>38517</c:v>
                </c:pt>
                <c:pt idx="397">
                  <c:v>38518</c:v>
                </c:pt>
                <c:pt idx="398">
                  <c:v>38519</c:v>
                </c:pt>
                <c:pt idx="399">
                  <c:v>38520</c:v>
                </c:pt>
                <c:pt idx="400">
                  <c:v>38521</c:v>
                </c:pt>
                <c:pt idx="401">
                  <c:v>38522</c:v>
                </c:pt>
                <c:pt idx="402">
                  <c:v>38523</c:v>
                </c:pt>
                <c:pt idx="403">
                  <c:v>38524</c:v>
                </c:pt>
                <c:pt idx="404">
                  <c:v>38525</c:v>
                </c:pt>
                <c:pt idx="405">
                  <c:v>38526</c:v>
                </c:pt>
                <c:pt idx="406">
                  <c:v>38527</c:v>
                </c:pt>
                <c:pt idx="407">
                  <c:v>38528</c:v>
                </c:pt>
                <c:pt idx="408">
                  <c:v>38529</c:v>
                </c:pt>
                <c:pt idx="409">
                  <c:v>38530</c:v>
                </c:pt>
                <c:pt idx="410">
                  <c:v>38531</c:v>
                </c:pt>
                <c:pt idx="411">
                  <c:v>38534</c:v>
                </c:pt>
                <c:pt idx="412">
                  <c:v>38536</c:v>
                </c:pt>
                <c:pt idx="413">
                  <c:v>38537</c:v>
                </c:pt>
                <c:pt idx="414">
                  <c:v>38538</c:v>
                </c:pt>
                <c:pt idx="415">
                  <c:v>38539</c:v>
                </c:pt>
                <c:pt idx="416">
                  <c:v>38540</c:v>
                </c:pt>
                <c:pt idx="417">
                  <c:v>38541</c:v>
                </c:pt>
                <c:pt idx="418">
                  <c:v>38542</c:v>
                </c:pt>
                <c:pt idx="419">
                  <c:v>38543</c:v>
                </c:pt>
                <c:pt idx="420">
                  <c:v>38544</c:v>
                </c:pt>
                <c:pt idx="421">
                  <c:v>38545</c:v>
                </c:pt>
                <c:pt idx="422">
                  <c:v>38548</c:v>
                </c:pt>
                <c:pt idx="423">
                  <c:v>38549</c:v>
                </c:pt>
                <c:pt idx="424">
                  <c:v>38550</c:v>
                </c:pt>
                <c:pt idx="425">
                  <c:v>38551</c:v>
                </c:pt>
                <c:pt idx="426">
                  <c:v>38552</c:v>
                </c:pt>
                <c:pt idx="427">
                  <c:v>38553</c:v>
                </c:pt>
                <c:pt idx="428">
                  <c:v>38554</c:v>
                </c:pt>
                <c:pt idx="429">
                  <c:v>38558</c:v>
                </c:pt>
                <c:pt idx="430">
                  <c:v>38559</c:v>
                </c:pt>
                <c:pt idx="431">
                  <c:v>38560</c:v>
                </c:pt>
                <c:pt idx="432">
                  <c:v>38561</c:v>
                </c:pt>
                <c:pt idx="433">
                  <c:v>38562</c:v>
                </c:pt>
                <c:pt idx="434">
                  <c:v>38563</c:v>
                </c:pt>
                <c:pt idx="435">
                  <c:v>38568</c:v>
                </c:pt>
                <c:pt idx="436">
                  <c:v>38571</c:v>
                </c:pt>
                <c:pt idx="437">
                  <c:v>38572</c:v>
                </c:pt>
                <c:pt idx="438">
                  <c:v>38573</c:v>
                </c:pt>
                <c:pt idx="439">
                  <c:v>38574</c:v>
                </c:pt>
                <c:pt idx="440">
                  <c:v>38575</c:v>
                </c:pt>
                <c:pt idx="441">
                  <c:v>38576</c:v>
                </c:pt>
                <c:pt idx="442">
                  <c:v>38577</c:v>
                </c:pt>
                <c:pt idx="443">
                  <c:v>38578</c:v>
                </c:pt>
                <c:pt idx="444">
                  <c:v>38579</c:v>
                </c:pt>
                <c:pt idx="445">
                  <c:v>38580</c:v>
                </c:pt>
                <c:pt idx="446">
                  <c:v>38581</c:v>
                </c:pt>
                <c:pt idx="447">
                  <c:v>38582</c:v>
                </c:pt>
                <c:pt idx="448">
                  <c:v>38583</c:v>
                </c:pt>
                <c:pt idx="449">
                  <c:v>38584</c:v>
                </c:pt>
                <c:pt idx="450">
                  <c:v>38585</c:v>
                </c:pt>
                <c:pt idx="451">
                  <c:v>38596</c:v>
                </c:pt>
                <c:pt idx="452">
                  <c:v>38597</c:v>
                </c:pt>
                <c:pt idx="453">
                  <c:v>38598</c:v>
                </c:pt>
                <c:pt idx="454">
                  <c:v>38600</c:v>
                </c:pt>
                <c:pt idx="455">
                  <c:v>38601</c:v>
                </c:pt>
                <c:pt idx="456">
                  <c:v>38602</c:v>
                </c:pt>
                <c:pt idx="457">
                  <c:v>38603</c:v>
                </c:pt>
                <c:pt idx="458">
                  <c:v>38604</c:v>
                </c:pt>
                <c:pt idx="459">
                  <c:v>38606</c:v>
                </c:pt>
                <c:pt idx="460">
                  <c:v>38607</c:v>
                </c:pt>
                <c:pt idx="461">
                  <c:v>38608</c:v>
                </c:pt>
                <c:pt idx="462">
                  <c:v>38609</c:v>
                </c:pt>
                <c:pt idx="463">
                  <c:v>38610</c:v>
                </c:pt>
                <c:pt idx="464">
                  <c:v>38611</c:v>
                </c:pt>
                <c:pt idx="465">
                  <c:v>38612</c:v>
                </c:pt>
                <c:pt idx="466">
                  <c:v>38613</c:v>
                </c:pt>
                <c:pt idx="467">
                  <c:v>38614</c:v>
                </c:pt>
                <c:pt idx="468">
                  <c:v>38616</c:v>
                </c:pt>
                <c:pt idx="469">
                  <c:v>38617</c:v>
                </c:pt>
                <c:pt idx="470">
                  <c:v>38618</c:v>
                </c:pt>
                <c:pt idx="471">
                  <c:v>38619</c:v>
                </c:pt>
                <c:pt idx="472">
                  <c:v>38620</c:v>
                </c:pt>
                <c:pt idx="473">
                  <c:v>38621</c:v>
                </c:pt>
                <c:pt idx="474">
                  <c:v>38622</c:v>
                </c:pt>
                <c:pt idx="475">
                  <c:v>38623</c:v>
                </c:pt>
                <c:pt idx="476">
                  <c:v>38624</c:v>
                </c:pt>
                <c:pt idx="477">
                  <c:v>38625</c:v>
                </c:pt>
                <c:pt idx="478">
                  <c:v>38626</c:v>
                </c:pt>
                <c:pt idx="479">
                  <c:v>38627</c:v>
                </c:pt>
                <c:pt idx="480">
                  <c:v>38628</c:v>
                </c:pt>
                <c:pt idx="481">
                  <c:v>38629</c:v>
                </c:pt>
                <c:pt idx="482">
                  <c:v>38630</c:v>
                </c:pt>
                <c:pt idx="483">
                  <c:v>38631</c:v>
                </c:pt>
                <c:pt idx="484">
                  <c:v>38632</c:v>
                </c:pt>
                <c:pt idx="485">
                  <c:v>38633</c:v>
                </c:pt>
                <c:pt idx="486">
                  <c:v>38634</c:v>
                </c:pt>
                <c:pt idx="487">
                  <c:v>38635</c:v>
                </c:pt>
                <c:pt idx="488">
                  <c:v>38636</c:v>
                </c:pt>
                <c:pt idx="489">
                  <c:v>38637</c:v>
                </c:pt>
                <c:pt idx="490">
                  <c:v>38638</c:v>
                </c:pt>
                <c:pt idx="491">
                  <c:v>38639</c:v>
                </c:pt>
                <c:pt idx="492">
                  <c:v>38640</c:v>
                </c:pt>
                <c:pt idx="493">
                  <c:v>38641</c:v>
                </c:pt>
                <c:pt idx="494">
                  <c:v>38642</c:v>
                </c:pt>
                <c:pt idx="495">
                  <c:v>38645</c:v>
                </c:pt>
                <c:pt idx="496">
                  <c:v>38646</c:v>
                </c:pt>
                <c:pt idx="497">
                  <c:v>38647</c:v>
                </c:pt>
                <c:pt idx="498">
                  <c:v>38648</c:v>
                </c:pt>
                <c:pt idx="499">
                  <c:v>38649</c:v>
                </c:pt>
                <c:pt idx="500">
                  <c:v>38650</c:v>
                </c:pt>
                <c:pt idx="501">
                  <c:v>38651</c:v>
                </c:pt>
                <c:pt idx="502">
                  <c:v>38652</c:v>
                </c:pt>
                <c:pt idx="503">
                  <c:v>38653</c:v>
                </c:pt>
                <c:pt idx="504">
                  <c:v>38654</c:v>
                </c:pt>
                <c:pt idx="505">
                  <c:v>38655</c:v>
                </c:pt>
                <c:pt idx="506">
                  <c:v>38656</c:v>
                </c:pt>
                <c:pt idx="507">
                  <c:v>38670</c:v>
                </c:pt>
                <c:pt idx="508">
                  <c:v>38671</c:v>
                </c:pt>
                <c:pt idx="509">
                  <c:v>38672</c:v>
                </c:pt>
                <c:pt idx="510">
                  <c:v>38673</c:v>
                </c:pt>
                <c:pt idx="511">
                  <c:v>38674</c:v>
                </c:pt>
                <c:pt idx="512">
                  <c:v>38675</c:v>
                </c:pt>
                <c:pt idx="513">
                  <c:v>38676</c:v>
                </c:pt>
                <c:pt idx="514">
                  <c:v>38677</c:v>
                </c:pt>
                <c:pt idx="515">
                  <c:v>38681</c:v>
                </c:pt>
                <c:pt idx="516">
                  <c:v>38682</c:v>
                </c:pt>
                <c:pt idx="517">
                  <c:v>38684</c:v>
                </c:pt>
                <c:pt idx="518">
                  <c:v>38685</c:v>
                </c:pt>
                <c:pt idx="519">
                  <c:v>38686</c:v>
                </c:pt>
                <c:pt idx="520">
                  <c:v>38687</c:v>
                </c:pt>
                <c:pt idx="521">
                  <c:v>38689</c:v>
                </c:pt>
                <c:pt idx="522">
                  <c:v>38690</c:v>
                </c:pt>
                <c:pt idx="523">
                  <c:v>38691</c:v>
                </c:pt>
                <c:pt idx="524">
                  <c:v>38692</c:v>
                </c:pt>
                <c:pt idx="525">
                  <c:v>38693</c:v>
                </c:pt>
                <c:pt idx="526">
                  <c:v>38694</c:v>
                </c:pt>
                <c:pt idx="527">
                  <c:v>38696</c:v>
                </c:pt>
                <c:pt idx="528">
                  <c:v>38697</c:v>
                </c:pt>
                <c:pt idx="529">
                  <c:v>38698</c:v>
                </c:pt>
                <c:pt idx="530">
                  <c:v>38699</c:v>
                </c:pt>
                <c:pt idx="531">
                  <c:v>38700</c:v>
                </c:pt>
                <c:pt idx="532">
                  <c:v>38701</c:v>
                </c:pt>
                <c:pt idx="533">
                  <c:v>38702</c:v>
                </c:pt>
                <c:pt idx="534">
                  <c:v>38703</c:v>
                </c:pt>
                <c:pt idx="535">
                  <c:v>38704</c:v>
                </c:pt>
                <c:pt idx="536">
                  <c:v>38705</c:v>
                </c:pt>
                <c:pt idx="537">
                  <c:v>38706</c:v>
                </c:pt>
                <c:pt idx="538">
                  <c:v>38707</c:v>
                </c:pt>
                <c:pt idx="539">
                  <c:v>38708</c:v>
                </c:pt>
                <c:pt idx="540">
                  <c:v>38709</c:v>
                </c:pt>
                <c:pt idx="541">
                  <c:v>38710</c:v>
                </c:pt>
                <c:pt idx="542">
                  <c:v>38711</c:v>
                </c:pt>
                <c:pt idx="543">
                  <c:v>38712</c:v>
                </c:pt>
                <c:pt idx="544">
                  <c:v>38713</c:v>
                </c:pt>
                <c:pt idx="545">
                  <c:v>38714</c:v>
                </c:pt>
                <c:pt idx="546">
                  <c:v>38715</c:v>
                </c:pt>
                <c:pt idx="547">
                  <c:v>38716</c:v>
                </c:pt>
                <c:pt idx="548">
                  <c:v>38717</c:v>
                </c:pt>
                <c:pt idx="549">
                  <c:v>38719</c:v>
                </c:pt>
                <c:pt idx="550">
                  <c:v>38720</c:v>
                </c:pt>
                <c:pt idx="551">
                  <c:v>38721</c:v>
                </c:pt>
                <c:pt idx="552">
                  <c:v>38722</c:v>
                </c:pt>
                <c:pt idx="553">
                  <c:v>38723</c:v>
                </c:pt>
                <c:pt idx="554">
                  <c:v>38724</c:v>
                </c:pt>
                <c:pt idx="555">
                  <c:v>38725</c:v>
                </c:pt>
                <c:pt idx="556">
                  <c:v>38727</c:v>
                </c:pt>
                <c:pt idx="557">
                  <c:v>38728</c:v>
                </c:pt>
                <c:pt idx="558">
                  <c:v>38729</c:v>
                </c:pt>
                <c:pt idx="559">
                  <c:v>38730</c:v>
                </c:pt>
                <c:pt idx="560">
                  <c:v>38731</c:v>
                </c:pt>
                <c:pt idx="561">
                  <c:v>38732</c:v>
                </c:pt>
                <c:pt idx="562">
                  <c:v>38733</c:v>
                </c:pt>
                <c:pt idx="563">
                  <c:v>38734</c:v>
                </c:pt>
                <c:pt idx="564">
                  <c:v>38735</c:v>
                </c:pt>
                <c:pt idx="565">
                  <c:v>38737</c:v>
                </c:pt>
                <c:pt idx="566">
                  <c:v>38738</c:v>
                </c:pt>
                <c:pt idx="567">
                  <c:v>38739</c:v>
                </c:pt>
                <c:pt idx="568">
                  <c:v>38740</c:v>
                </c:pt>
                <c:pt idx="569">
                  <c:v>38743</c:v>
                </c:pt>
                <c:pt idx="570">
                  <c:v>38744</c:v>
                </c:pt>
                <c:pt idx="571">
                  <c:v>38745</c:v>
                </c:pt>
                <c:pt idx="572">
                  <c:v>38746</c:v>
                </c:pt>
                <c:pt idx="573">
                  <c:v>38748</c:v>
                </c:pt>
                <c:pt idx="574">
                  <c:v>38749</c:v>
                </c:pt>
                <c:pt idx="575">
                  <c:v>38750</c:v>
                </c:pt>
                <c:pt idx="576">
                  <c:v>38751</c:v>
                </c:pt>
              </c:numCache>
            </c:numRef>
          </c:xVal>
          <c:yVal>
            <c:numRef>
              <c:f>'s3'!$H$2:$H$609</c:f>
              <c:numCache>
                <c:formatCode>General</c:formatCode>
                <c:ptCount val="577"/>
                <c:pt idx="0">
                  <c:v>0.20878387582791236</c:v>
                </c:pt>
                <c:pt idx="1">
                  <c:v>0.21025781481266317</c:v>
                </c:pt>
                <c:pt idx="2">
                  <c:v>0.20997423116210406</c:v>
                </c:pt>
                <c:pt idx="3">
                  <c:v>0.2092223111680119</c:v>
                </c:pt>
                <c:pt idx="4">
                  <c:v>0.20861838661744467</c:v>
                </c:pt>
                <c:pt idx="5">
                  <c:v>0.20929481507510023</c:v>
                </c:pt>
                <c:pt idx="6">
                  <c:v>0.20710081194435737</c:v>
                </c:pt>
                <c:pt idx="7">
                  <c:v>0.20699917844392651</c:v>
                </c:pt>
                <c:pt idx="8">
                  <c:v>0.21084875442207776</c:v>
                </c:pt>
                <c:pt idx="9">
                  <c:v>0.20818290020654978</c:v>
                </c:pt>
                <c:pt idx="10">
                  <c:v>0.20893901062749681</c:v>
                </c:pt>
                <c:pt idx="11">
                  <c:v>0.20778639540260238</c:v>
                </c:pt>
                <c:pt idx="12">
                  <c:v>0.20900761513225338</c:v>
                </c:pt>
                <c:pt idx="13">
                  <c:v>0.21012914718039744</c:v>
                </c:pt>
                <c:pt idx="14">
                  <c:v>0.20994234307742557</c:v>
                </c:pt>
                <c:pt idx="15">
                  <c:v>0.20820680407638104</c:v>
                </c:pt>
                <c:pt idx="16">
                  <c:v>0.20615671328246041</c:v>
                </c:pt>
                <c:pt idx="17">
                  <c:v>0.20401348550464651</c:v>
                </c:pt>
                <c:pt idx="18">
                  <c:v>0.20668466756877552</c:v>
                </c:pt>
                <c:pt idx="19">
                  <c:v>0.20751297516066211</c:v>
                </c:pt>
                <c:pt idx="20">
                  <c:v>0.20639706705330171</c:v>
                </c:pt>
                <c:pt idx="21">
                  <c:v>0.20771088063163737</c:v>
                </c:pt>
                <c:pt idx="22">
                  <c:v>0.20646606656991845</c:v>
                </c:pt>
                <c:pt idx="23">
                  <c:v>0.20641639165577044</c:v>
                </c:pt>
                <c:pt idx="24">
                  <c:v>0.20642017336890184</c:v>
                </c:pt>
                <c:pt idx="25">
                  <c:v>0.20480868971301239</c:v>
                </c:pt>
                <c:pt idx="26">
                  <c:v>0.20741438953220068</c:v>
                </c:pt>
                <c:pt idx="27">
                  <c:v>0.20741956266910508</c:v>
                </c:pt>
                <c:pt idx="28">
                  <c:v>0.20578166856109717</c:v>
                </c:pt>
                <c:pt idx="29">
                  <c:v>0.20578339884328112</c:v>
                </c:pt>
                <c:pt idx="30">
                  <c:v>0.20383977057092501</c:v>
                </c:pt>
                <c:pt idx="31">
                  <c:v>0.20415997863318511</c:v>
                </c:pt>
                <c:pt idx="32">
                  <c:v>0.20646608592577878</c:v>
                </c:pt>
                <c:pt idx="33">
                  <c:v>0.20671818335265449</c:v>
                </c:pt>
                <c:pt idx="34">
                  <c:v>0.20627697319868707</c:v>
                </c:pt>
                <c:pt idx="35">
                  <c:v>0.2055399174337447</c:v>
                </c:pt>
                <c:pt idx="36">
                  <c:v>0.20493766918553324</c:v>
                </c:pt>
                <c:pt idx="37">
                  <c:v>0.20425742093364313</c:v>
                </c:pt>
                <c:pt idx="38">
                  <c:v>0.20590065310550268</c:v>
                </c:pt>
                <c:pt idx="39">
                  <c:v>0.20355938463409992</c:v>
                </c:pt>
                <c:pt idx="40">
                  <c:v>0.205805725019649</c:v>
                </c:pt>
                <c:pt idx="41">
                  <c:v>0.20471860676363074</c:v>
                </c:pt>
                <c:pt idx="42">
                  <c:v>0.20444494255021356</c:v>
                </c:pt>
                <c:pt idx="43">
                  <c:v>0.20751995916336896</c:v>
                </c:pt>
                <c:pt idx="44">
                  <c:v>0.20745359881979381</c:v>
                </c:pt>
                <c:pt idx="45">
                  <c:v>0.20605772790076368</c:v>
                </c:pt>
                <c:pt idx="46">
                  <c:v>0.20573171455453099</c:v>
                </c:pt>
                <c:pt idx="47">
                  <c:v>0.20339696843091359</c:v>
                </c:pt>
                <c:pt idx="48">
                  <c:v>0.20526011593862492</c:v>
                </c:pt>
                <c:pt idx="49">
                  <c:v>0.19860715327449321</c:v>
                </c:pt>
                <c:pt idx="50">
                  <c:v>0.20632466521346865</c:v>
                </c:pt>
                <c:pt idx="51">
                  <c:v>0.20661197843712226</c:v>
                </c:pt>
                <c:pt idx="52">
                  <c:v>0.20614227824952169</c:v>
                </c:pt>
                <c:pt idx="53">
                  <c:v>0.20417932640231851</c:v>
                </c:pt>
                <c:pt idx="54">
                  <c:v>0.20698626775270226</c:v>
                </c:pt>
                <c:pt idx="55">
                  <c:v>0.20842626049328949</c:v>
                </c:pt>
                <c:pt idx="56">
                  <c:v>0.20845408386703351</c:v>
                </c:pt>
                <c:pt idx="57">
                  <c:v>0.21208431036739944</c:v>
                </c:pt>
                <c:pt idx="58">
                  <c:v>0.20732819030172442</c:v>
                </c:pt>
                <c:pt idx="59">
                  <c:v>0.20880073464312029</c:v>
                </c:pt>
                <c:pt idx="60">
                  <c:v>0.20704210535629092</c:v>
                </c:pt>
                <c:pt idx="61">
                  <c:v>0.20711657645472756</c:v>
                </c:pt>
                <c:pt idx="62">
                  <c:v>0.20833125037790776</c:v>
                </c:pt>
                <c:pt idx="63">
                  <c:v>0.20682208545391484</c:v>
                </c:pt>
                <c:pt idx="64">
                  <c:v>0.20733584381159281</c:v>
                </c:pt>
                <c:pt idx="65">
                  <c:v>0.20750457045563328</c:v>
                </c:pt>
                <c:pt idx="66">
                  <c:v>0.20622416294077273</c:v>
                </c:pt>
                <c:pt idx="67">
                  <c:v>0.20542592951433622</c:v>
                </c:pt>
                <c:pt idx="68">
                  <c:v>0.20610114444187011</c:v>
                </c:pt>
                <c:pt idx="69">
                  <c:v>0.20578849086697523</c:v>
                </c:pt>
                <c:pt idx="70">
                  <c:v>0.20617369332824437</c:v>
                </c:pt>
                <c:pt idx="71">
                  <c:v>0.20441663767351578</c:v>
                </c:pt>
                <c:pt idx="72">
                  <c:v>0.20413082620744438</c:v>
                </c:pt>
                <c:pt idx="73">
                  <c:v>0.20595591907972421</c:v>
                </c:pt>
                <c:pt idx="74">
                  <c:v>0.20711551224456407</c:v>
                </c:pt>
                <c:pt idx="75">
                  <c:v>0.20643777742085573</c:v>
                </c:pt>
                <c:pt idx="76">
                  <c:v>0.20578449833590878</c:v>
                </c:pt>
                <c:pt idx="77">
                  <c:v>0.2068842187967197</c:v>
                </c:pt>
                <c:pt idx="78">
                  <c:v>0.20459707040531208</c:v>
                </c:pt>
                <c:pt idx="79">
                  <c:v>0.20025663487133469</c:v>
                </c:pt>
                <c:pt idx="80">
                  <c:v>0.20476239804389301</c:v>
                </c:pt>
                <c:pt idx="81">
                  <c:v>0.20520197159157272</c:v>
                </c:pt>
                <c:pt idx="82">
                  <c:v>0.20795441588815991</c:v>
                </c:pt>
                <c:pt idx="83">
                  <c:v>0.20585244104775188</c:v>
                </c:pt>
                <c:pt idx="84">
                  <c:v>0.20557519078981221</c:v>
                </c:pt>
                <c:pt idx="85">
                  <c:v>0.19963501715058468</c:v>
                </c:pt>
                <c:pt idx="86">
                  <c:v>0.2031803993348282</c:v>
                </c:pt>
                <c:pt idx="87">
                  <c:v>0.20548688875121923</c:v>
                </c:pt>
                <c:pt idx="88">
                  <c:v>0.20210639233972144</c:v>
                </c:pt>
                <c:pt idx="89">
                  <c:v>0.20386369884596414</c:v>
                </c:pt>
                <c:pt idx="90">
                  <c:v>0.20216815613104144</c:v>
                </c:pt>
                <c:pt idx="91">
                  <c:v>0.20398159321098261</c:v>
                </c:pt>
                <c:pt idx="92">
                  <c:v>0.20277806932573311</c:v>
                </c:pt>
                <c:pt idx="93">
                  <c:v>0.20333811778580721</c:v>
                </c:pt>
                <c:pt idx="94">
                  <c:v>0.20195934720823788</c:v>
                </c:pt>
                <c:pt idx="95">
                  <c:v>0.20426887888332546</c:v>
                </c:pt>
                <c:pt idx="96">
                  <c:v>0.2046709477100328</c:v>
                </c:pt>
                <c:pt idx="97">
                  <c:v>0.20378470051487921</c:v>
                </c:pt>
                <c:pt idx="98">
                  <c:v>0.20407281213698711</c:v>
                </c:pt>
                <c:pt idx="99">
                  <c:v>0.20203007455923128</c:v>
                </c:pt>
                <c:pt idx="100">
                  <c:v>0.20124308536006882</c:v>
                </c:pt>
                <c:pt idx="101">
                  <c:v>0.20302204724811265</c:v>
                </c:pt>
                <c:pt idx="102">
                  <c:v>0.20484471578319388</c:v>
                </c:pt>
                <c:pt idx="103">
                  <c:v>0.20573802451966025</c:v>
                </c:pt>
                <c:pt idx="104">
                  <c:v>0.20446457617750541</c:v>
                </c:pt>
                <c:pt idx="105">
                  <c:v>0.20899566758156729</c:v>
                </c:pt>
                <c:pt idx="106">
                  <c:v>0.20586656461187547</c:v>
                </c:pt>
                <c:pt idx="107">
                  <c:v>0.20602265929073527</c:v>
                </c:pt>
                <c:pt idx="108">
                  <c:v>0.20537060248953107</c:v>
                </c:pt>
                <c:pt idx="109">
                  <c:v>0.20354061628864017</c:v>
                </c:pt>
                <c:pt idx="110">
                  <c:v>0.20748716050206406</c:v>
                </c:pt>
                <c:pt idx="111">
                  <c:v>0.20540557454361938</c:v>
                </c:pt>
                <c:pt idx="112">
                  <c:v>0.20546565829224891</c:v>
                </c:pt>
                <c:pt idx="113">
                  <c:v>0.20350883727106281</c:v>
                </c:pt>
                <c:pt idx="114">
                  <c:v>0.20335296312229068</c:v>
                </c:pt>
                <c:pt idx="115">
                  <c:v>0.20342722107083441</c:v>
                </c:pt>
                <c:pt idx="116">
                  <c:v>0.20651851265416576</c:v>
                </c:pt>
                <c:pt idx="117">
                  <c:v>0.20378015902127941</c:v>
                </c:pt>
                <c:pt idx="118">
                  <c:v>0.20456906607269201</c:v>
                </c:pt>
                <c:pt idx="119">
                  <c:v>0.20043939390537943</c:v>
                </c:pt>
                <c:pt idx="120">
                  <c:v>0.20331166821417518</c:v>
                </c:pt>
                <c:pt idx="121">
                  <c:v>0.20210520691405517</c:v>
                </c:pt>
                <c:pt idx="122">
                  <c:v>0.20799312968204042</c:v>
                </c:pt>
                <c:pt idx="123">
                  <c:v>0.20600457371190409</c:v>
                </c:pt>
                <c:pt idx="124">
                  <c:v>0.20266026626056105</c:v>
                </c:pt>
                <c:pt idx="125">
                  <c:v>0.20350657142215792</c:v>
                </c:pt>
                <c:pt idx="126">
                  <c:v>0.20361674238664274</c:v>
                </c:pt>
                <c:pt idx="127">
                  <c:v>0.20389408443354284</c:v>
                </c:pt>
                <c:pt idx="128">
                  <c:v>0.20534597299786425</c:v>
                </c:pt>
                <c:pt idx="129">
                  <c:v>0.20550508049884558</c:v>
                </c:pt>
                <c:pt idx="130">
                  <c:v>0.20155460820440727</c:v>
                </c:pt>
                <c:pt idx="131">
                  <c:v>0.20217423348167821</c:v>
                </c:pt>
                <c:pt idx="132">
                  <c:v>0.20055693827383742</c:v>
                </c:pt>
                <c:pt idx="133">
                  <c:v>0.20330005536532306</c:v>
                </c:pt>
                <c:pt idx="134">
                  <c:v>0.20303370634120041</c:v>
                </c:pt>
                <c:pt idx="135">
                  <c:v>0.20423524638068588</c:v>
                </c:pt>
                <c:pt idx="136">
                  <c:v>0.20394892114751803</c:v>
                </c:pt>
                <c:pt idx="137">
                  <c:v>0.20408852995718088</c:v>
                </c:pt>
                <c:pt idx="138">
                  <c:v>0.20109229433616346</c:v>
                </c:pt>
                <c:pt idx="139">
                  <c:v>0.20269866869123471</c:v>
                </c:pt>
                <c:pt idx="140">
                  <c:v>0.20455685701760404</c:v>
                </c:pt>
                <c:pt idx="141">
                  <c:v>0.20266061353762288</c:v>
                </c:pt>
                <c:pt idx="142">
                  <c:v>0.20060504167750445</c:v>
                </c:pt>
                <c:pt idx="143">
                  <c:v>0.20089191761837782</c:v>
                </c:pt>
                <c:pt idx="144">
                  <c:v>0.20193982641096972</c:v>
                </c:pt>
                <c:pt idx="145">
                  <c:v>0.20240840047321759</c:v>
                </c:pt>
                <c:pt idx="146">
                  <c:v>0.20090936614182406</c:v>
                </c:pt>
                <c:pt idx="147">
                  <c:v>0.20074650246701217</c:v>
                </c:pt>
                <c:pt idx="148">
                  <c:v>0.20101971617218581</c:v>
                </c:pt>
                <c:pt idx="149">
                  <c:v>0.20231631585166593</c:v>
                </c:pt>
                <c:pt idx="150">
                  <c:v>0.20193290539406564</c:v>
                </c:pt>
                <c:pt idx="151">
                  <c:v>0.20197591194406922</c:v>
                </c:pt>
                <c:pt idx="152">
                  <c:v>0.19972863996796106</c:v>
                </c:pt>
                <c:pt idx="153">
                  <c:v>0.20122613067651421</c:v>
                </c:pt>
                <c:pt idx="154">
                  <c:v>0.20140247228050942</c:v>
                </c:pt>
                <c:pt idx="155">
                  <c:v>0.20153360348499996</c:v>
                </c:pt>
                <c:pt idx="156">
                  <c:v>0.20227668435778445</c:v>
                </c:pt>
                <c:pt idx="157">
                  <c:v>0.20197377202945677</c:v>
                </c:pt>
                <c:pt idx="158">
                  <c:v>0.19614532233131876</c:v>
                </c:pt>
                <c:pt idx="159">
                  <c:v>0.20296232252474411</c:v>
                </c:pt>
                <c:pt idx="160">
                  <c:v>0.20361526978948763</c:v>
                </c:pt>
                <c:pt idx="161">
                  <c:v>0.20145996096892449</c:v>
                </c:pt>
                <c:pt idx="162">
                  <c:v>0.20345602500865248</c:v>
                </c:pt>
                <c:pt idx="163">
                  <c:v>0.19940398892949188</c:v>
                </c:pt>
                <c:pt idx="164">
                  <c:v>0.20286507412199745</c:v>
                </c:pt>
                <c:pt idx="165">
                  <c:v>0.20502976517454233</c:v>
                </c:pt>
                <c:pt idx="166">
                  <c:v>0.20199724484962853</c:v>
                </c:pt>
                <c:pt idx="167">
                  <c:v>0.20157377193306217</c:v>
                </c:pt>
                <c:pt idx="168">
                  <c:v>0.20081775613433639</c:v>
                </c:pt>
                <c:pt idx="169">
                  <c:v>0.19953185807498219</c:v>
                </c:pt>
                <c:pt idx="170">
                  <c:v>0.19899588488068626</c:v>
                </c:pt>
                <c:pt idx="171">
                  <c:v>0.19872574249904071</c:v>
                </c:pt>
                <c:pt idx="172">
                  <c:v>0.20172834714525645</c:v>
                </c:pt>
                <c:pt idx="173">
                  <c:v>0.20166015747060731</c:v>
                </c:pt>
                <c:pt idx="174">
                  <c:v>0.20132475264257935</c:v>
                </c:pt>
                <c:pt idx="175">
                  <c:v>0.1988567616591907</c:v>
                </c:pt>
                <c:pt idx="176">
                  <c:v>0.20310857488781583</c:v>
                </c:pt>
                <c:pt idx="177">
                  <c:v>0.20221453253146418</c:v>
                </c:pt>
                <c:pt idx="178">
                  <c:v>0.19995165619817309</c:v>
                </c:pt>
                <c:pt idx="179">
                  <c:v>0.20159556362804817</c:v>
                </c:pt>
                <c:pt idx="180">
                  <c:v>0.20160220970567982</c:v>
                </c:pt>
                <c:pt idx="181">
                  <c:v>0.2008014677196488</c:v>
                </c:pt>
                <c:pt idx="182">
                  <c:v>0.20177385291148664</c:v>
                </c:pt>
                <c:pt idx="183">
                  <c:v>0.1984069752071719</c:v>
                </c:pt>
                <c:pt idx="184">
                  <c:v>0.19915130772055317</c:v>
                </c:pt>
                <c:pt idx="185">
                  <c:v>0.19966974527512993</c:v>
                </c:pt>
                <c:pt idx="186">
                  <c:v>0.20334498905850321</c:v>
                </c:pt>
                <c:pt idx="187">
                  <c:v>0.20591306520183594</c:v>
                </c:pt>
                <c:pt idx="188">
                  <c:v>0.20438693570369271</c:v>
                </c:pt>
                <c:pt idx="189">
                  <c:v>0.20343911799337791</c:v>
                </c:pt>
                <c:pt idx="190">
                  <c:v>0.20314943816330683</c:v>
                </c:pt>
                <c:pt idx="191">
                  <c:v>0.21035365038698073</c:v>
                </c:pt>
                <c:pt idx="192">
                  <c:v>0.20450280737533127</c:v>
                </c:pt>
                <c:pt idx="193">
                  <c:v>0.20552637528186599</c:v>
                </c:pt>
                <c:pt idx="194">
                  <c:v>0.20769662150910495</c:v>
                </c:pt>
                <c:pt idx="195">
                  <c:v>0.20701834165215363</c:v>
                </c:pt>
                <c:pt idx="196">
                  <c:v>0.20477326620332625</c:v>
                </c:pt>
                <c:pt idx="197">
                  <c:v>0.20513547623928108</c:v>
                </c:pt>
                <c:pt idx="198">
                  <c:v>0.20377149234946648</c:v>
                </c:pt>
                <c:pt idx="199">
                  <c:v>0.20355492899824468</c:v>
                </c:pt>
                <c:pt idx="200">
                  <c:v>0.20214528888117847</c:v>
                </c:pt>
                <c:pt idx="201">
                  <c:v>0.20142488726993471</c:v>
                </c:pt>
                <c:pt idx="202">
                  <c:v>0.20537962671763757</c:v>
                </c:pt>
                <c:pt idx="203">
                  <c:v>0.20379413581584449</c:v>
                </c:pt>
                <c:pt idx="204">
                  <c:v>0.20307457944380558</c:v>
                </c:pt>
                <c:pt idx="205">
                  <c:v>0.2028087128276764</c:v>
                </c:pt>
                <c:pt idx="206">
                  <c:v>0.20014661773247044</c:v>
                </c:pt>
                <c:pt idx="207">
                  <c:v>0.20751605874133952</c:v>
                </c:pt>
                <c:pt idx="208">
                  <c:v>0.20128713210813196</c:v>
                </c:pt>
                <c:pt idx="209">
                  <c:v>0.20080868891386716</c:v>
                </c:pt>
                <c:pt idx="210">
                  <c:v>0.20347625154971641</c:v>
                </c:pt>
                <c:pt idx="211">
                  <c:v>0.20300202034805367</c:v>
                </c:pt>
                <c:pt idx="212">
                  <c:v>0.20185813673689779</c:v>
                </c:pt>
                <c:pt idx="213">
                  <c:v>0.2044556823830842</c:v>
                </c:pt>
                <c:pt idx="214">
                  <c:v>0.20054193778188106</c:v>
                </c:pt>
                <c:pt idx="215">
                  <c:v>0.20292293826641294</c:v>
                </c:pt>
                <c:pt idx="216">
                  <c:v>0.20058988758661631</c:v>
                </c:pt>
                <c:pt idx="217">
                  <c:v>0.20244258215334943</c:v>
                </c:pt>
                <c:pt idx="218">
                  <c:v>0.2024288260605053</c:v>
                </c:pt>
                <c:pt idx="219">
                  <c:v>0.20502917938002904</c:v>
                </c:pt>
                <c:pt idx="220">
                  <c:v>0.20259617430993998</c:v>
                </c:pt>
                <c:pt idx="221">
                  <c:v>0.20474547318001532</c:v>
                </c:pt>
                <c:pt idx="222">
                  <c:v>0.20531432176018441</c:v>
                </c:pt>
                <c:pt idx="223">
                  <c:v>0.2008738430701279</c:v>
                </c:pt>
                <c:pt idx="224">
                  <c:v>0.20151548893342827</c:v>
                </c:pt>
                <c:pt idx="225">
                  <c:v>0.20483353498890269</c:v>
                </c:pt>
                <c:pt idx="226">
                  <c:v>0.2035762562009806</c:v>
                </c:pt>
                <c:pt idx="227">
                  <c:v>0.20420983574198312</c:v>
                </c:pt>
                <c:pt idx="228">
                  <c:v>0.20742948654503895</c:v>
                </c:pt>
                <c:pt idx="229">
                  <c:v>0.20450142129138144</c:v>
                </c:pt>
                <c:pt idx="230">
                  <c:v>0.208906793055809</c:v>
                </c:pt>
                <c:pt idx="231">
                  <c:v>0.20552153459231368</c:v>
                </c:pt>
                <c:pt idx="232">
                  <c:v>0.20561856789611099</c:v>
                </c:pt>
                <c:pt idx="233">
                  <c:v>0.20363828315907567</c:v>
                </c:pt>
                <c:pt idx="234">
                  <c:v>0.20418961594996718</c:v>
                </c:pt>
                <c:pt idx="235">
                  <c:v>0.20655103907443281</c:v>
                </c:pt>
                <c:pt idx="236">
                  <c:v>0.1916840341565515</c:v>
                </c:pt>
                <c:pt idx="237">
                  <c:v>0.20582850127352237</c:v>
                </c:pt>
                <c:pt idx="238">
                  <c:v>0.20614499448168186</c:v>
                </c:pt>
                <c:pt idx="239">
                  <c:v>0.20689814630795675</c:v>
                </c:pt>
                <c:pt idx="240">
                  <c:v>0.20510959143132193</c:v>
                </c:pt>
                <c:pt idx="241">
                  <c:v>0.207526856781965</c:v>
                </c:pt>
                <c:pt idx="242">
                  <c:v>0.20314471953811197</c:v>
                </c:pt>
                <c:pt idx="243">
                  <c:v>0.20694141530589594</c:v>
                </c:pt>
                <c:pt idx="244">
                  <c:v>0.20397077846800332</c:v>
                </c:pt>
                <c:pt idx="245">
                  <c:v>0.20812103673927446</c:v>
                </c:pt>
                <c:pt idx="246">
                  <c:v>0.20697616468589974</c:v>
                </c:pt>
                <c:pt idx="247">
                  <c:v>0.2087805587570809</c:v>
                </c:pt>
                <c:pt idx="248">
                  <c:v>0.20527417383536786</c:v>
                </c:pt>
                <c:pt idx="249">
                  <c:v>0.20489689281321921</c:v>
                </c:pt>
                <c:pt idx="250">
                  <c:v>0.20648105430546732</c:v>
                </c:pt>
                <c:pt idx="251">
                  <c:v>0.20794720514809592</c:v>
                </c:pt>
                <c:pt idx="252">
                  <c:v>0.20725627866460963</c:v>
                </c:pt>
                <c:pt idx="253">
                  <c:v>0.20502395023729827</c:v>
                </c:pt>
                <c:pt idx="254">
                  <c:v>0.20756524209888444</c:v>
                </c:pt>
                <c:pt idx="255">
                  <c:v>0.20663612386631991</c:v>
                </c:pt>
                <c:pt idx="256">
                  <c:v>0.20859144388653594</c:v>
                </c:pt>
                <c:pt idx="257">
                  <c:v>0.20239702267876811</c:v>
                </c:pt>
                <c:pt idx="258">
                  <c:v>0.20600757746020826</c:v>
                </c:pt>
                <c:pt idx="259">
                  <c:v>0.20602685404462731</c:v>
                </c:pt>
                <c:pt idx="260">
                  <c:v>0.20769992854398189</c:v>
                </c:pt>
                <c:pt idx="261">
                  <c:v>0.20609790671181238</c:v>
                </c:pt>
                <c:pt idx="262">
                  <c:v>0.20596318716233289</c:v>
                </c:pt>
                <c:pt idx="263">
                  <c:v>0.20667874918756229</c:v>
                </c:pt>
                <c:pt idx="264">
                  <c:v>0.20462800534880418</c:v>
                </c:pt>
                <c:pt idx="265">
                  <c:v>0.20574193107478816</c:v>
                </c:pt>
                <c:pt idx="266">
                  <c:v>0.20303091884555263</c:v>
                </c:pt>
                <c:pt idx="267">
                  <c:v>0.20564094179046047</c:v>
                </c:pt>
                <c:pt idx="268">
                  <c:v>0.20567304916520579</c:v>
                </c:pt>
                <c:pt idx="269">
                  <c:v>0.20553924901586207</c:v>
                </c:pt>
                <c:pt idx="270">
                  <c:v>0.2072161035232909</c:v>
                </c:pt>
                <c:pt idx="271">
                  <c:v>0.20774724711056802</c:v>
                </c:pt>
                <c:pt idx="272">
                  <c:v>0.20837157038627382</c:v>
                </c:pt>
                <c:pt idx="273">
                  <c:v>0.21024353521880443</c:v>
                </c:pt>
                <c:pt idx="274">
                  <c:v>0.20790077138520116</c:v>
                </c:pt>
                <c:pt idx="275">
                  <c:v>0.20770435017401448</c:v>
                </c:pt>
                <c:pt idx="276">
                  <c:v>0.20892721779144396</c:v>
                </c:pt>
                <c:pt idx="277">
                  <c:v>0.20911854285765111</c:v>
                </c:pt>
                <c:pt idx="278">
                  <c:v>0.20911632915592857</c:v>
                </c:pt>
                <c:pt idx="279">
                  <c:v>0.20834312351443124</c:v>
                </c:pt>
                <c:pt idx="280">
                  <c:v>0.20427034523354287</c:v>
                </c:pt>
                <c:pt idx="281">
                  <c:v>0.20846986328052691</c:v>
                </c:pt>
                <c:pt idx="282">
                  <c:v>0.20478071242437204</c:v>
                </c:pt>
                <c:pt idx="283">
                  <c:v>0.20571154374637013</c:v>
                </c:pt>
                <c:pt idx="284">
                  <c:v>0.20561115181870873</c:v>
                </c:pt>
                <c:pt idx="285">
                  <c:v>0.20574568308519964</c:v>
                </c:pt>
                <c:pt idx="286">
                  <c:v>0.20626230761404149</c:v>
                </c:pt>
                <c:pt idx="287">
                  <c:v>0.20490032805539948</c:v>
                </c:pt>
                <c:pt idx="288">
                  <c:v>0.20421526159810269</c:v>
                </c:pt>
                <c:pt idx="289">
                  <c:v>0.20654027499884364</c:v>
                </c:pt>
                <c:pt idx="290">
                  <c:v>0.20567130832714142</c:v>
                </c:pt>
                <c:pt idx="291">
                  <c:v>0.20779394883911903</c:v>
                </c:pt>
                <c:pt idx="292">
                  <c:v>0.20683816006439129</c:v>
                </c:pt>
                <c:pt idx="293">
                  <c:v>0.20750416646117126</c:v>
                </c:pt>
                <c:pt idx="294">
                  <c:v>0.20489084955410009</c:v>
                </c:pt>
                <c:pt idx="295">
                  <c:v>0.20814430701544878</c:v>
                </c:pt>
                <c:pt idx="296">
                  <c:v>0.2059984030760269</c:v>
                </c:pt>
                <c:pt idx="297">
                  <c:v>0.20654269727349028</c:v>
                </c:pt>
                <c:pt idx="298">
                  <c:v>0.2068442636981552</c:v>
                </c:pt>
                <c:pt idx="299">
                  <c:v>0.20662333160391239</c:v>
                </c:pt>
                <c:pt idx="300">
                  <c:v>0.20681467422155903</c:v>
                </c:pt>
                <c:pt idx="301">
                  <c:v>0.20710322203139353</c:v>
                </c:pt>
                <c:pt idx="302">
                  <c:v>0.2068852402331007</c:v>
                </c:pt>
                <c:pt idx="303">
                  <c:v>0.205878475113559</c:v>
                </c:pt>
                <c:pt idx="304">
                  <c:v>0.2050598940553118</c:v>
                </c:pt>
                <c:pt idx="305">
                  <c:v>0.2066719728535813</c:v>
                </c:pt>
                <c:pt idx="306">
                  <c:v>0.20349357826185982</c:v>
                </c:pt>
                <c:pt idx="307">
                  <c:v>0.20596345855784115</c:v>
                </c:pt>
                <c:pt idx="308">
                  <c:v>0.20493373288625377</c:v>
                </c:pt>
                <c:pt idx="309">
                  <c:v>0.2056407279291729</c:v>
                </c:pt>
                <c:pt idx="310">
                  <c:v>0.20228938825521492</c:v>
                </c:pt>
                <c:pt idx="311">
                  <c:v>0.20653725294786979</c:v>
                </c:pt>
                <c:pt idx="312">
                  <c:v>0.21008139984466587</c:v>
                </c:pt>
                <c:pt idx="313">
                  <c:v>0.20442487838975737</c:v>
                </c:pt>
                <c:pt idx="314">
                  <c:v>0.20574304333406451</c:v>
                </c:pt>
                <c:pt idx="315">
                  <c:v>0.20486509661268443</c:v>
                </c:pt>
                <c:pt idx="316">
                  <c:v>0.20675783234292619</c:v>
                </c:pt>
                <c:pt idx="317">
                  <c:v>0.20848911307210252</c:v>
                </c:pt>
                <c:pt idx="318">
                  <c:v>0.20712867637459831</c:v>
                </c:pt>
                <c:pt idx="319">
                  <c:v>0.20614185845736724</c:v>
                </c:pt>
                <c:pt idx="320">
                  <c:v>0.20767590119877447</c:v>
                </c:pt>
                <c:pt idx="321">
                  <c:v>0.20675954954820178</c:v>
                </c:pt>
                <c:pt idx="322">
                  <c:v>0.20597065931136871</c:v>
                </c:pt>
                <c:pt idx="323">
                  <c:v>0.20651101548990677</c:v>
                </c:pt>
                <c:pt idx="324">
                  <c:v>0.20670086554601336</c:v>
                </c:pt>
                <c:pt idx="325">
                  <c:v>0.20537739750430142</c:v>
                </c:pt>
                <c:pt idx="326">
                  <c:v>0.20559992567633253</c:v>
                </c:pt>
                <c:pt idx="327">
                  <c:v>0.20577640639003811</c:v>
                </c:pt>
                <c:pt idx="328">
                  <c:v>0.20375851330251168</c:v>
                </c:pt>
                <c:pt idx="329">
                  <c:v>0.20449062785310279</c:v>
                </c:pt>
                <c:pt idx="330">
                  <c:v>0.20645729067586446</c:v>
                </c:pt>
                <c:pt idx="331">
                  <c:v>0.20734432598757371</c:v>
                </c:pt>
                <c:pt idx="332">
                  <c:v>0.20419275120350175</c:v>
                </c:pt>
                <c:pt idx="333">
                  <c:v>0.20690647916077834</c:v>
                </c:pt>
                <c:pt idx="334">
                  <c:v>0.20703045337196951</c:v>
                </c:pt>
                <c:pt idx="335">
                  <c:v>0.20544067042602432</c:v>
                </c:pt>
                <c:pt idx="336">
                  <c:v>0.20187199492509209</c:v>
                </c:pt>
                <c:pt idx="337">
                  <c:v>0.2003136214083058</c:v>
                </c:pt>
                <c:pt idx="338">
                  <c:v>0.20232890365080566</c:v>
                </c:pt>
                <c:pt idx="339">
                  <c:v>0.20182076761218265</c:v>
                </c:pt>
                <c:pt idx="340">
                  <c:v>0.20230093155131834</c:v>
                </c:pt>
                <c:pt idx="341">
                  <c:v>0.20115136556554242</c:v>
                </c:pt>
                <c:pt idx="342">
                  <c:v>0.20072351448153627</c:v>
                </c:pt>
                <c:pt idx="343">
                  <c:v>0.20083367810957675</c:v>
                </c:pt>
                <c:pt idx="344">
                  <c:v>0.20326825371596677</c:v>
                </c:pt>
                <c:pt idx="345">
                  <c:v>0.20133081837203134</c:v>
                </c:pt>
                <c:pt idx="346">
                  <c:v>0.2002427709669504</c:v>
                </c:pt>
                <c:pt idx="347">
                  <c:v>0.19979188551060609</c:v>
                </c:pt>
                <c:pt idx="348">
                  <c:v>0.19975839043227248</c:v>
                </c:pt>
                <c:pt idx="349">
                  <c:v>0.2022818315519283</c:v>
                </c:pt>
                <c:pt idx="350">
                  <c:v>0.20166822762354186</c:v>
                </c:pt>
                <c:pt idx="351">
                  <c:v>0.20278476138814522</c:v>
                </c:pt>
                <c:pt idx="352">
                  <c:v>0.20034551708277054</c:v>
                </c:pt>
                <c:pt idx="353">
                  <c:v>0.2047927000990484</c:v>
                </c:pt>
                <c:pt idx="354">
                  <c:v>0.20065982992037168</c:v>
                </c:pt>
                <c:pt idx="355">
                  <c:v>0.19906766356495029</c:v>
                </c:pt>
                <c:pt idx="356">
                  <c:v>0.19954740533716647</c:v>
                </c:pt>
                <c:pt idx="357">
                  <c:v>0.20086005675235888</c:v>
                </c:pt>
                <c:pt idx="358">
                  <c:v>0.20159615631044794</c:v>
                </c:pt>
                <c:pt idx="359">
                  <c:v>0.20059874223567484</c:v>
                </c:pt>
                <c:pt idx="360">
                  <c:v>0.20051302459191275</c:v>
                </c:pt>
                <c:pt idx="361">
                  <c:v>0.20272563167386629</c:v>
                </c:pt>
                <c:pt idx="362">
                  <c:v>0.20236256321475443</c:v>
                </c:pt>
                <c:pt idx="363">
                  <c:v>0.20218294769389739</c:v>
                </c:pt>
                <c:pt idx="364">
                  <c:v>0.19906825032571021</c:v>
                </c:pt>
                <c:pt idx="365">
                  <c:v>0.19200526260106029</c:v>
                </c:pt>
                <c:pt idx="366">
                  <c:v>0.20065593099636353</c:v>
                </c:pt>
                <c:pt idx="367">
                  <c:v>0.20041191268065603</c:v>
                </c:pt>
                <c:pt idx="368">
                  <c:v>0.20186671292898667</c:v>
                </c:pt>
                <c:pt idx="369">
                  <c:v>0.19998213498204429</c:v>
                </c:pt>
                <c:pt idx="370">
                  <c:v>0.20079590993198276</c:v>
                </c:pt>
                <c:pt idx="371">
                  <c:v>0.20122293600451582</c:v>
                </c:pt>
                <c:pt idx="372">
                  <c:v>0.20091061143534183</c:v>
                </c:pt>
                <c:pt idx="373">
                  <c:v>0.20316488173924924</c:v>
                </c:pt>
                <c:pt idx="374">
                  <c:v>0.20053038666459422</c:v>
                </c:pt>
                <c:pt idx="375">
                  <c:v>0.20217328072031421</c:v>
                </c:pt>
                <c:pt idx="376">
                  <c:v>0.19968070856995987</c:v>
                </c:pt>
                <c:pt idx="377">
                  <c:v>0.20226463251803198</c:v>
                </c:pt>
                <c:pt idx="378">
                  <c:v>0.20209392972134299</c:v>
                </c:pt>
                <c:pt idx="379">
                  <c:v>0.20261418181161539</c:v>
                </c:pt>
                <c:pt idx="380">
                  <c:v>0.20216883861427151</c:v>
                </c:pt>
                <c:pt idx="381">
                  <c:v>0.20196960496362104</c:v>
                </c:pt>
                <c:pt idx="382">
                  <c:v>0.20164013485772236</c:v>
                </c:pt>
                <c:pt idx="383">
                  <c:v>0.20275789769633346</c:v>
                </c:pt>
                <c:pt idx="384">
                  <c:v>0.20245607433858587</c:v>
                </c:pt>
                <c:pt idx="385">
                  <c:v>0.20092135020772103</c:v>
                </c:pt>
                <c:pt idx="386">
                  <c:v>0.20204712634055128</c:v>
                </c:pt>
                <c:pt idx="387">
                  <c:v>0.20292043233663348</c:v>
                </c:pt>
                <c:pt idx="388">
                  <c:v>0.20131980880469141</c:v>
                </c:pt>
                <c:pt idx="389">
                  <c:v>0.20172523027622599</c:v>
                </c:pt>
                <c:pt idx="390">
                  <c:v>0.2013040943526779</c:v>
                </c:pt>
                <c:pt idx="391">
                  <c:v>0.20011634686185648</c:v>
                </c:pt>
                <c:pt idx="392">
                  <c:v>0.20084524314031083</c:v>
                </c:pt>
                <c:pt idx="393">
                  <c:v>0.19910209908160706</c:v>
                </c:pt>
                <c:pt idx="394">
                  <c:v>0.20190622344289783</c:v>
                </c:pt>
                <c:pt idx="395">
                  <c:v>0.20100029079238668</c:v>
                </c:pt>
                <c:pt idx="396">
                  <c:v>0.20100299562495888</c:v>
                </c:pt>
                <c:pt idx="397">
                  <c:v>0.20261371799381073</c:v>
                </c:pt>
                <c:pt idx="398">
                  <c:v>0.20093786302449537</c:v>
                </c:pt>
                <c:pt idx="399">
                  <c:v>0.19850872656586024</c:v>
                </c:pt>
                <c:pt idx="400">
                  <c:v>0.20056575358232612</c:v>
                </c:pt>
                <c:pt idx="401">
                  <c:v>0.20139790979283054</c:v>
                </c:pt>
                <c:pt idx="402">
                  <c:v>0.19862083033321362</c:v>
                </c:pt>
                <c:pt idx="403">
                  <c:v>0.19814842926336476</c:v>
                </c:pt>
                <c:pt idx="404">
                  <c:v>0.19899876468327798</c:v>
                </c:pt>
                <c:pt idx="405">
                  <c:v>0.20178674741408839</c:v>
                </c:pt>
                <c:pt idx="406">
                  <c:v>0.19836978191194474</c:v>
                </c:pt>
                <c:pt idx="407">
                  <c:v>0.19962031746230124</c:v>
                </c:pt>
                <c:pt idx="408">
                  <c:v>0.19880548016244945</c:v>
                </c:pt>
                <c:pt idx="409">
                  <c:v>0.19926996874198094</c:v>
                </c:pt>
                <c:pt idx="410">
                  <c:v>0.20144484383033481</c:v>
                </c:pt>
                <c:pt idx="411">
                  <c:v>0.20272088378311234</c:v>
                </c:pt>
                <c:pt idx="412">
                  <c:v>0.20158795114743136</c:v>
                </c:pt>
                <c:pt idx="413">
                  <c:v>0.19915225370223721</c:v>
                </c:pt>
                <c:pt idx="414">
                  <c:v>0.20036751694617302</c:v>
                </c:pt>
                <c:pt idx="415">
                  <c:v>0.20239691978531779</c:v>
                </c:pt>
                <c:pt idx="416">
                  <c:v>0.20262640550032993</c:v>
                </c:pt>
                <c:pt idx="417">
                  <c:v>0.20115744406188868</c:v>
                </c:pt>
                <c:pt idx="418">
                  <c:v>0.20297237622176531</c:v>
                </c:pt>
                <c:pt idx="419">
                  <c:v>0.20564994286914767</c:v>
                </c:pt>
                <c:pt idx="420">
                  <c:v>0.20401990446708038</c:v>
                </c:pt>
                <c:pt idx="421">
                  <c:v>0.20488443012600369</c:v>
                </c:pt>
                <c:pt idx="422">
                  <c:v>0.20230505276511343</c:v>
                </c:pt>
                <c:pt idx="423">
                  <c:v>0.20124583180283095</c:v>
                </c:pt>
                <c:pt idx="424">
                  <c:v>0.20116580887900642</c:v>
                </c:pt>
                <c:pt idx="425">
                  <c:v>0.1993168960266182</c:v>
                </c:pt>
                <c:pt idx="426">
                  <c:v>0.1997371284252869</c:v>
                </c:pt>
                <c:pt idx="427">
                  <c:v>0.2018354218213525</c:v>
                </c:pt>
                <c:pt idx="428">
                  <c:v>0.19872754649732549</c:v>
                </c:pt>
                <c:pt idx="429">
                  <c:v>0.20087687695187667</c:v>
                </c:pt>
                <c:pt idx="430">
                  <c:v>0.20213456885489919</c:v>
                </c:pt>
                <c:pt idx="431">
                  <c:v>0.2001621373286287</c:v>
                </c:pt>
                <c:pt idx="432">
                  <c:v>0.20049763369597923</c:v>
                </c:pt>
                <c:pt idx="433">
                  <c:v>0.20310768899583384</c:v>
                </c:pt>
                <c:pt idx="434">
                  <c:v>0.1981799960195503</c:v>
                </c:pt>
                <c:pt idx="435">
                  <c:v>0.20181635061544578</c:v>
                </c:pt>
                <c:pt idx="436">
                  <c:v>0.19944963362743423</c:v>
                </c:pt>
                <c:pt idx="437">
                  <c:v>0.20152298710727432</c:v>
                </c:pt>
                <c:pt idx="438">
                  <c:v>0.20188083254512856</c:v>
                </c:pt>
                <c:pt idx="439">
                  <c:v>0.20096142145569401</c:v>
                </c:pt>
                <c:pt idx="440">
                  <c:v>0.20024679588425648</c:v>
                </c:pt>
                <c:pt idx="441">
                  <c:v>0.20056033966366441</c:v>
                </c:pt>
                <c:pt idx="442">
                  <c:v>0.20159058649405653</c:v>
                </c:pt>
                <c:pt idx="443">
                  <c:v>0.2020600549171869</c:v>
                </c:pt>
                <c:pt idx="444">
                  <c:v>0.20217680140799504</c:v>
                </c:pt>
                <c:pt idx="445">
                  <c:v>0.20078198546101264</c:v>
                </c:pt>
                <c:pt idx="446">
                  <c:v>0.20287242365755637</c:v>
                </c:pt>
                <c:pt idx="447">
                  <c:v>0.20177291542021272</c:v>
                </c:pt>
                <c:pt idx="448">
                  <c:v>0.20014612953195404</c:v>
                </c:pt>
                <c:pt idx="449">
                  <c:v>0.20216615523198928</c:v>
                </c:pt>
                <c:pt idx="450">
                  <c:v>0.20243854108926149</c:v>
                </c:pt>
                <c:pt idx="451">
                  <c:v>0.19904917050416551</c:v>
                </c:pt>
                <c:pt idx="452">
                  <c:v>0.20166005205708948</c:v>
                </c:pt>
                <c:pt idx="453">
                  <c:v>0.19798444961875789</c:v>
                </c:pt>
                <c:pt idx="454">
                  <c:v>0.20584679413540882</c:v>
                </c:pt>
                <c:pt idx="455">
                  <c:v>0.20448339694868639</c:v>
                </c:pt>
                <c:pt idx="456">
                  <c:v>0.20557870372321357</c:v>
                </c:pt>
                <c:pt idx="457">
                  <c:v>0.20486376363982314</c:v>
                </c:pt>
                <c:pt idx="458">
                  <c:v>0.20462781640546071</c:v>
                </c:pt>
                <c:pt idx="459">
                  <c:v>0.20520856031349141</c:v>
                </c:pt>
                <c:pt idx="460">
                  <c:v>0.20404902237769854</c:v>
                </c:pt>
                <c:pt idx="461">
                  <c:v>0.20002760554876561</c:v>
                </c:pt>
                <c:pt idx="462">
                  <c:v>0.20151082210738541</c:v>
                </c:pt>
                <c:pt idx="463">
                  <c:v>0.20068986936801697</c:v>
                </c:pt>
                <c:pt idx="464">
                  <c:v>0.19975834042873106</c:v>
                </c:pt>
                <c:pt idx="465">
                  <c:v>0.20208720016454648</c:v>
                </c:pt>
                <c:pt idx="466">
                  <c:v>0.20052782186938911</c:v>
                </c:pt>
                <c:pt idx="467">
                  <c:v>0.20135835694410201</c:v>
                </c:pt>
                <c:pt idx="468">
                  <c:v>0.20259738460712931</c:v>
                </c:pt>
                <c:pt idx="469">
                  <c:v>0.19874327286864271</c:v>
                </c:pt>
                <c:pt idx="470">
                  <c:v>0.19872444823218949</c:v>
                </c:pt>
                <c:pt idx="471">
                  <c:v>0.20036485927502271</c:v>
                </c:pt>
                <c:pt idx="472">
                  <c:v>0.20089896345438121</c:v>
                </c:pt>
                <c:pt idx="473">
                  <c:v>0.20087752312164917</c:v>
                </c:pt>
                <c:pt idx="474">
                  <c:v>0.19941113110673156</c:v>
                </c:pt>
                <c:pt idx="475">
                  <c:v>0.19974007732391397</c:v>
                </c:pt>
                <c:pt idx="476">
                  <c:v>0.20193902496570121</c:v>
                </c:pt>
                <c:pt idx="477">
                  <c:v>0.20100279027540099</c:v>
                </c:pt>
                <c:pt idx="478">
                  <c:v>0.19984450157717623</c:v>
                </c:pt>
                <c:pt idx="479">
                  <c:v>0.20038713115641693</c:v>
                </c:pt>
                <c:pt idx="480">
                  <c:v>0.19933354017761046</c:v>
                </c:pt>
                <c:pt idx="481">
                  <c:v>0.19985109210758045</c:v>
                </c:pt>
                <c:pt idx="482">
                  <c:v>0.20002282933740528</c:v>
                </c:pt>
                <c:pt idx="483">
                  <c:v>0.19868611896050137</c:v>
                </c:pt>
                <c:pt idx="484">
                  <c:v>0.20199646158804352</c:v>
                </c:pt>
                <c:pt idx="485">
                  <c:v>0.1984193217587655</c:v>
                </c:pt>
                <c:pt idx="486">
                  <c:v>0.20138142231868217</c:v>
                </c:pt>
                <c:pt idx="487">
                  <c:v>0.20128612759348591</c:v>
                </c:pt>
                <c:pt idx="488">
                  <c:v>0.2000229429922129</c:v>
                </c:pt>
                <c:pt idx="489">
                  <c:v>0.19879975126357977</c:v>
                </c:pt>
                <c:pt idx="490">
                  <c:v>0.19976738894230295</c:v>
                </c:pt>
                <c:pt idx="491">
                  <c:v>0.20084936627764899</c:v>
                </c:pt>
                <c:pt idx="492">
                  <c:v>0.19907566755562506</c:v>
                </c:pt>
                <c:pt idx="493">
                  <c:v>0.20035158220330107</c:v>
                </c:pt>
                <c:pt idx="494">
                  <c:v>0.19920022689192607</c:v>
                </c:pt>
                <c:pt idx="495">
                  <c:v>0.20511941714928159</c:v>
                </c:pt>
                <c:pt idx="496">
                  <c:v>0.20364646424885438</c:v>
                </c:pt>
                <c:pt idx="497">
                  <c:v>0.20398690054893354</c:v>
                </c:pt>
                <c:pt idx="498">
                  <c:v>0.20069133207581136</c:v>
                </c:pt>
                <c:pt idx="499">
                  <c:v>0.20136028475358789</c:v>
                </c:pt>
                <c:pt idx="500">
                  <c:v>0.1989226438543874</c:v>
                </c:pt>
                <c:pt idx="501">
                  <c:v>0.19838470287598434</c:v>
                </c:pt>
                <c:pt idx="502">
                  <c:v>0.20079003449807881</c:v>
                </c:pt>
                <c:pt idx="503">
                  <c:v>0.2000294629037444</c:v>
                </c:pt>
                <c:pt idx="504">
                  <c:v>0.20064040968120839</c:v>
                </c:pt>
                <c:pt idx="505">
                  <c:v>0.19954581077159261</c:v>
                </c:pt>
                <c:pt idx="506">
                  <c:v>0.20215761740087737</c:v>
                </c:pt>
                <c:pt idx="507">
                  <c:v>0.20354381230326901</c:v>
                </c:pt>
                <c:pt idx="508">
                  <c:v>0.20020125593358717</c:v>
                </c:pt>
                <c:pt idx="509">
                  <c:v>0.20563487972976785</c:v>
                </c:pt>
                <c:pt idx="510">
                  <c:v>0.20726984786301941</c:v>
                </c:pt>
                <c:pt idx="511">
                  <c:v>0.20851218728893783</c:v>
                </c:pt>
                <c:pt idx="512">
                  <c:v>0.20240820734684431</c:v>
                </c:pt>
                <c:pt idx="513">
                  <c:v>0.20706689685969593</c:v>
                </c:pt>
                <c:pt idx="514">
                  <c:v>0.20586173405101363</c:v>
                </c:pt>
                <c:pt idx="515">
                  <c:v>0.20052562441542371</c:v>
                </c:pt>
                <c:pt idx="516">
                  <c:v>0.20025421900707729</c:v>
                </c:pt>
                <c:pt idx="517">
                  <c:v>0.20135495795663982</c:v>
                </c:pt>
                <c:pt idx="518">
                  <c:v>0.20107131614110973</c:v>
                </c:pt>
                <c:pt idx="519">
                  <c:v>0.20090817302548314</c:v>
                </c:pt>
                <c:pt idx="520">
                  <c:v>0.20272293323447868</c:v>
                </c:pt>
                <c:pt idx="521">
                  <c:v>0.19995576147696681</c:v>
                </c:pt>
                <c:pt idx="522">
                  <c:v>0.20205116439909654</c:v>
                </c:pt>
                <c:pt idx="523">
                  <c:v>0.20473407704457836</c:v>
                </c:pt>
                <c:pt idx="524">
                  <c:v>0.1996537674972762</c:v>
                </c:pt>
                <c:pt idx="525">
                  <c:v>0.1984264309716168</c:v>
                </c:pt>
                <c:pt idx="526">
                  <c:v>0.2032754181356099</c:v>
                </c:pt>
                <c:pt idx="527">
                  <c:v>0.20077647873049748</c:v>
                </c:pt>
                <c:pt idx="528">
                  <c:v>0.20547933201933974</c:v>
                </c:pt>
                <c:pt idx="529">
                  <c:v>0.20320995006472328</c:v>
                </c:pt>
                <c:pt idx="530">
                  <c:v>0.20550017266001777</c:v>
                </c:pt>
                <c:pt idx="531">
                  <c:v>0.20494711630061241</c:v>
                </c:pt>
                <c:pt idx="532">
                  <c:v>0.20048425368063946</c:v>
                </c:pt>
                <c:pt idx="533">
                  <c:v>0.19928002793045907</c:v>
                </c:pt>
                <c:pt idx="534">
                  <c:v>0.20183517425636541</c:v>
                </c:pt>
                <c:pt idx="535">
                  <c:v>0.20060595932069164</c:v>
                </c:pt>
                <c:pt idx="536">
                  <c:v>0.20170825400330486</c:v>
                </c:pt>
                <c:pt idx="537">
                  <c:v>0.20135013396043194</c:v>
                </c:pt>
                <c:pt idx="538">
                  <c:v>0.20109832433199654</c:v>
                </c:pt>
                <c:pt idx="539">
                  <c:v>0.19994000497491821</c:v>
                </c:pt>
                <c:pt idx="540">
                  <c:v>0.20300635203868805</c:v>
                </c:pt>
                <c:pt idx="541">
                  <c:v>0.19887420614658086</c:v>
                </c:pt>
                <c:pt idx="542">
                  <c:v>0.20222575917534721</c:v>
                </c:pt>
                <c:pt idx="543">
                  <c:v>0.20289425672273292</c:v>
                </c:pt>
                <c:pt idx="544">
                  <c:v>0.20289922652421039</c:v>
                </c:pt>
                <c:pt idx="545">
                  <c:v>0.20172167002438765</c:v>
                </c:pt>
                <c:pt idx="546">
                  <c:v>0.20139435628384988</c:v>
                </c:pt>
                <c:pt idx="547">
                  <c:v>0.20192154736583451</c:v>
                </c:pt>
                <c:pt idx="548">
                  <c:v>0.20308947125179422</c:v>
                </c:pt>
                <c:pt idx="549">
                  <c:v>0.20262365717878866</c:v>
                </c:pt>
                <c:pt idx="550">
                  <c:v>0.2092976048545522</c:v>
                </c:pt>
                <c:pt idx="551">
                  <c:v>0.20051602857498213</c:v>
                </c:pt>
                <c:pt idx="552">
                  <c:v>0.20245009717135481</c:v>
                </c:pt>
                <c:pt idx="553">
                  <c:v>0.20140769430765229</c:v>
                </c:pt>
                <c:pt idx="554">
                  <c:v>0.20065395306288838</c:v>
                </c:pt>
                <c:pt idx="555">
                  <c:v>0.19754969087245558</c:v>
                </c:pt>
                <c:pt idx="556">
                  <c:v>0.20274347803774734</c:v>
                </c:pt>
                <c:pt idx="557">
                  <c:v>0.20141081550161388</c:v>
                </c:pt>
                <c:pt idx="558">
                  <c:v>0.22432299292992461</c:v>
                </c:pt>
                <c:pt idx="559">
                  <c:v>0.22183925994004589</c:v>
                </c:pt>
                <c:pt idx="560">
                  <c:v>0.22226347074904021</c:v>
                </c:pt>
                <c:pt idx="561">
                  <c:v>0.22280993410618016</c:v>
                </c:pt>
                <c:pt idx="562">
                  <c:v>0.22260899733282474</c:v>
                </c:pt>
                <c:pt idx="563">
                  <c:v>0.22112679875584318</c:v>
                </c:pt>
                <c:pt idx="564">
                  <c:v>0.19782802616673797</c:v>
                </c:pt>
                <c:pt idx="565">
                  <c:v>0.19907822350940749</c:v>
                </c:pt>
                <c:pt idx="566">
                  <c:v>0.20062944570476296</c:v>
                </c:pt>
                <c:pt idx="567">
                  <c:v>0.20262880211809692</c:v>
                </c:pt>
                <c:pt idx="568">
                  <c:v>0.19906700910235994</c:v>
                </c:pt>
                <c:pt idx="569">
                  <c:v>0.19937768251155419</c:v>
                </c:pt>
                <c:pt idx="570">
                  <c:v>0.20113278420601938</c:v>
                </c:pt>
                <c:pt idx="571">
                  <c:v>0.20150307131889636</c:v>
                </c:pt>
                <c:pt idx="572">
                  <c:v>0.20065711864033478</c:v>
                </c:pt>
                <c:pt idx="573">
                  <c:v>0.20086394987866721</c:v>
                </c:pt>
                <c:pt idx="574">
                  <c:v>0.20080416243958885</c:v>
                </c:pt>
                <c:pt idx="575">
                  <c:v>0.2024222694036649</c:v>
                </c:pt>
                <c:pt idx="576">
                  <c:v>0.19848920217270488</c:v>
                </c:pt>
              </c:numCache>
            </c:numRef>
          </c:yVal>
        </c:ser>
        <c:ser>
          <c:idx val="3"/>
          <c:order val="3"/>
          <c:tx>
            <c:v>sector 4</c:v>
          </c:tx>
          <c:spPr>
            <a:ln>
              <a:noFill/>
            </a:ln>
          </c:spPr>
          <c:marker>
            <c:symbol val="circle"/>
            <c:size val="3"/>
          </c:marker>
          <c:xVal>
            <c:numRef>
              <c:f>'s4'!$A$2:$A$609</c:f>
              <c:numCache>
                <c:formatCode>General</c:formatCode>
                <c:ptCount val="577"/>
                <c:pt idx="0">
                  <c:v>37658</c:v>
                </c:pt>
                <c:pt idx="1">
                  <c:v>37659</c:v>
                </c:pt>
                <c:pt idx="2">
                  <c:v>37661</c:v>
                </c:pt>
                <c:pt idx="3">
                  <c:v>37662</c:v>
                </c:pt>
                <c:pt idx="4">
                  <c:v>37664</c:v>
                </c:pt>
                <c:pt idx="5">
                  <c:v>37665</c:v>
                </c:pt>
                <c:pt idx="6">
                  <c:v>37666</c:v>
                </c:pt>
                <c:pt idx="7">
                  <c:v>37667</c:v>
                </c:pt>
                <c:pt idx="8">
                  <c:v>37670</c:v>
                </c:pt>
                <c:pt idx="9">
                  <c:v>37672</c:v>
                </c:pt>
                <c:pt idx="10">
                  <c:v>37673</c:v>
                </c:pt>
                <c:pt idx="11">
                  <c:v>37674</c:v>
                </c:pt>
                <c:pt idx="12">
                  <c:v>37675</c:v>
                </c:pt>
                <c:pt idx="13">
                  <c:v>37677</c:v>
                </c:pt>
                <c:pt idx="14">
                  <c:v>37678</c:v>
                </c:pt>
                <c:pt idx="15">
                  <c:v>37679</c:v>
                </c:pt>
                <c:pt idx="16">
                  <c:v>37680</c:v>
                </c:pt>
                <c:pt idx="17">
                  <c:v>37681</c:v>
                </c:pt>
                <c:pt idx="18">
                  <c:v>37683</c:v>
                </c:pt>
                <c:pt idx="19">
                  <c:v>37684</c:v>
                </c:pt>
                <c:pt idx="20">
                  <c:v>37685</c:v>
                </c:pt>
                <c:pt idx="21">
                  <c:v>37686</c:v>
                </c:pt>
                <c:pt idx="22">
                  <c:v>37687</c:v>
                </c:pt>
                <c:pt idx="23">
                  <c:v>37688</c:v>
                </c:pt>
                <c:pt idx="24">
                  <c:v>37689</c:v>
                </c:pt>
                <c:pt idx="25">
                  <c:v>37690</c:v>
                </c:pt>
                <c:pt idx="26">
                  <c:v>37691</c:v>
                </c:pt>
                <c:pt idx="27">
                  <c:v>37692</c:v>
                </c:pt>
                <c:pt idx="28">
                  <c:v>37693</c:v>
                </c:pt>
                <c:pt idx="29">
                  <c:v>37694</c:v>
                </c:pt>
                <c:pt idx="30">
                  <c:v>37698</c:v>
                </c:pt>
                <c:pt idx="31">
                  <c:v>37699</c:v>
                </c:pt>
                <c:pt idx="32">
                  <c:v>37700</c:v>
                </c:pt>
                <c:pt idx="33">
                  <c:v>37701</c:v>
                </c:pt>
                <c:pt idx="34">
                  <c:v>37702</c:v>
                </c:pt>
                <c:pt idx="35">
                  <c:v>37703</c:v>
                </c:pt>
                <c:pt idx="36">
                  <c:v>37704</c:v>
                </c:pt>
                <c:pt idx="37">
                  <c:v>37705</c:v>
                </c:pt>
                <c:pt idx="38">
                  <c:v>37706</c:v>
                </c:pt>
                <c:pt idx="39">
                  <c:v>37707</c:v>
                </c:pt>
                <c:pt idx="40">
                  <c:v>37708</c:v>
                </c:pt>
                <c:pt idx="41">
                  <c:v>37709</c:v>
                </c:pt>
                <c:pt idx="42">
                  <c:v>37710</c:v>
                </c:pt>
                <c:pt idx="43">
                  <c:v>37711</c:v>
                </c:pt>
                <c:pt idx="44">
                  <c:v>37712</c:v>
                </c:pt>
                <c:pt idx="45">
                  <c:v>37713</c:v>
                </c:pt>
                <c:pt idx="46">
                  <c:v>37714</c:v>
                </c:pt>
                <c:pt idx="47">
                  <c:v>37715</c:v>
                </c:pt>
                <c:pt idx="48">
                  <c:v>37716</c:v>
                </c:pt>
                <c:pt idx="49">
                  <c:v>37717</c:v>
                </c:pt>
                <c:pt idx="50">
                  <c:v>37719</c:v>
                </c:pt>
                <c:pt idx="51">
                  <c:v>37721</c:v>
                </c:pt>
                <c:pt idx="52">
                  <c:v>37722</c:v>
                </c:pt>
                <c:pt idx="53">
                  <c:v>37723</c:v>
                </c:pt>
                <c:pt idx="54">
                  <c:v>37724</c:v>
                </c:pt>
                <c:pt idx="55">
                  <c:v>37725</c:v>
                </c:pt>
                <c:pt idx="56">
                  <c:v>37726</c:v>
                </c:pt>
                <c:pt idx="57">
                  <c:v>37740</c:v>
                </c:pt>
                <c:pt idx="58">
                  <c:v>37744</c:v>
                </c:pt>
                <c:pt idx="59">
                  <c:v>37745</c:v>
                </c:pt>
                <c:pt idx="60">
                  <c:v>37746</c:v>
                </c:pt>
                <c:pt idx="61">
                  <c:v>37747</c:v>
                </c:pt>
                <c:pt idx="62">
                  <c:v>37748</c:v>
                </c:pt>
                <c:pt idx="63">
                  <c:v>37750</c:v>
                </c:pt>
                <c:pt idx="64">
                  <c:v>37753</c:v>
                </c:pt>
                <c:pt idx="65">
                  <c:v>37762</c:v>
                </c:pt>
                <c:pt idx="66">
                  <c:v>37763</c:v>
                </c:pt>
                <c:pt idx="67">
                  <c:v>37766</c:v>
                </c:pt>
                <c:pt idx="68">
                  <c:v>37767</c:v>
                </c:pt>
                <c:pt idx="69">
                  <c:v>37769</c:v>
                </c:pt>
                <c:pt idx="70">
                  <c:v>37770</c:v>
                </c:pt>
                <c:pt idx="71">
                  <c:v>37772</c:v>
                </c:pt>
                <c:pt idx="72">
                  <c:v>37773</c:v>
                </c:pt>
                <c:pt idx="73">
                  <c:v>37775</c:v>
                </c:pt>
                <c:pt idx="74">
                  <c:v>37776</c:v>
                </c:pt>
                <c:pt idx="75">
                  <c:v>37778</c:v>
                </c:pt>
                <c:pt idx="76">
                  <c:v>37780</c:v>
                </c:pt>
                <c:pt idx="77">
                  <c:v>37781</c:v>
                </c:pt>
                <c:pt idx="78">
                  <c:v>37782</c:v>
                </c:pt>
                <c:pt idx="79">
                  <c:v>37783</c:v>
                </c:pt>
                <c:pt idx="80">
                  <c:v>37784</c:v>
                </c:pt>
                <c:pt idx="81">
                  <c:v>37785</c:v>
                </c:pt>
                <c:pt idx="82">
                  <c:v>37788</c:v>
                </c:pt>
                <c:pt idx="83">
                  <c:v>37789</c:v>
                </c:pt>
                <c:pt idx="84">
                  <c:v>37790</c:v>
                </c:pt>
                <c:pt idx="85">
                  <c:v>37801</c:v>
                </c:pt>
                <c:pt idx="86">
                  <c:v>37802</c:v>
                </c:pt>
                <c:pt idx="87">
                  <c:v>37803</c:v>
                </c:pt>
                <c:pt idx="88">
                  <c:v>37804</c:v>
                </c:pt>
                <c:pt idx="89">
                  <c:v>37805</c:v>
                </c:pt>
                <c:pt idx="90">
                  <c:v>37806</c:v>
                </c:pt>
                <c:pt idx="91">
                  <c:v>37807</c:v>
                </c:pt>
                <c:pt idx="92">
                  <c:v>37808</c:v>
                </c:pt>
                <c:pt idx="93">
                  <c:v>37809</c:v>
                </c:pt>
                <c:pt idx="94">
                  <c:v>37810</c:v>
                </c:pt>
                <c:pt idx="95">
                  <c:v>37811</c:v>
                </c:pt>
                <c:pt idx="96">
                  <c:v>37812</c:v>
                </c:pt>
                <c:pt idx="97">
                  <c:v>37813</c:v>
                </c:pt>
                <c:pt idx="98">
                  <c:v>37814</c:v>
                </c:pt>
                <c:pt idx="99">
                  <c:v>37815</c:v>
                </c:pt>
                <c:pt idx="100">
                  <c:v>37816</c:v>
                </c:pt>
                <c:pt idx="101">
                  <c:v>37817</c:v>
                </c:pt>
                <c:pt idx="102">
                  <c:v>37818</c:v>
                </c:pt>
                <c:pt idx="103">
                  <c:v>37819</c:v>
                </c:pt>
                <c:pt idx="104">
                  <c:v>37820</c:v>
                </c:pt>
                <c:pt idx="105">
                  <c:v>37822</c:v>
                </c:pt>
                <c:pt idx="106">
                  <c:v>37823</c:v>
                </c:pt>
                <c:pt idx="107">
                  <c:v>37824</c:v>
                </c:pt>
                <c:pt idx="108">
                  <c:v>37825</c:v>
                </c:pt>
                <c:pt idx="109">
                  <c:v>37828</c:v>
                </c:pt>
                <c:pt idx="110">
                  <c:v>37831</c:v>
                </c:pt>
                <c:pt idx="111">
                  <c:v>37832</c:v>
                </c:pt>
                <c:pt idx="112">
                  <c:v>37833</c:v>
                </c:pt>
                <c:pt idx="113">
                  <c:v>37844</c:v>
                </c:pt>
                <c:pt idx="114">
                  <c:v>37845</c:v>
                </c:pt>
                <c:pt idx="115">
                  <c:v>37846</c:v>
                </c:pt>
                <c:pt idx="116">
                  <c:v>37847</c:v>
                </c:pt>
                <c:pt idx="117">
                  <c:v>37848</c:v>
                </c:pt>
                <c:pt idx="118">
                  <c:v>37849</c:v>
                </c:pt>
                <c:pt idx="119">
                  <c:v>37850</c:v>
                </c:pt>
                <c:pt idx="120">
                  <c:v>37851</c:v>
                </c:pt>
                <c:pt idx="121">
                  <c:v>37852</c:v>
                </c:pt>
                <c:pt idx="122">
                  <c:v>38046</c:v>
                </c:pt>
                <c:pt idx="123">
                  <c:v>38047</c:v>
                </c:pt>
                <c:pt idx="124">
                  <c:v>38048</c:v>
                </c:pt>
                <c:pt idx="125">
                  <c:v>38049</c:v>
                </c:pt>
                <c:pt idx="126">
                  <c:v>38050</c:v>
                </c:pt>
                <c:pt idx="127">
                  <c:v>38051</c:v>
                </c:pt>
                <c:pt idx="128">
                  <c:v>38052</c:v>
                </c:pt>
                <c:pt idx="129">
                  <c:v>38053</c:v>
                </c:pt>
                <c:pt idx="130">
                  <c:v>38070</c:v>
                </c:pt>
                <c:pt idx="131">
                  <c:v>38071</c:v>
                </c:pt>
                <c:pt idx="132">
                  <c:v>38072</c:v>
                </c:pt>
                <c:pt idx="133">
                  <c:v>38074</c:v>
                </c:pt>
                <c:pt idx="134">
                  <c:v>38075</c:v>
                </c:pt>
                <c:pt idx="135">
                  <c:v>38076</c:v>
                </c:pt>
                <c:pt idx="136">
                  <c:v>38077</c:v>
                </c:pt>
                <c:pt idx="137">
                  <c:v>38078</c:v>
                </c:pt>
                <c:pt idx="138">
                  <c:v>38079</c:v>
                </c:pt>
                <c:pt idx="139">
                  <c:v>38080</c:v>
                </c:pt>
                <c:pt idx="140">
                  <c:v>38081</c:v>
                </c:pt>
                <c:pt idx="141">
                  <c:v>38082</c:v>
                </c:pt>
                <c:pt idx="142">
                  <c:v>38083</c:v>
                </c:pt>
                <c:pt idx="143">
                  <c:v>38084</c:v>
                </c:pt>
                <c:pt idx="144">
                  <c:v>38085</c:v>
                </c:pt>
                <c:pt idx="145">
                  <c:v>38086</c:v>
                </c:pt>
                <c:pt idx="146">
                  <c:v>38089</c:v>
                </c:pt>
                <c:pt idx="147">
                  <c:v>38090</c:v>
                </c:pt>
                <c:pt idx="148">
                  <c:v>38091</c:v>
                </c:pt>
                <c:pt idx="149">
                  <c:v>38092</c:v>
                </c:pt>
                <c:pt idx="150">
                  <c:v>38093</c:v>
                </c:pt>
                <c:pt idx="151">
                  <c:v>38094</c:v>
                </c:pt>
                <c:pt idx="152">
                  <c:v>38095</c:v>
                </c:pt>
                <c:pt idx="153">
                  <c:v>38096</c:v>
                </c:pt>
                <c:pt idx="154">
                  <c:v>38097</c:v>
                </c:pt>
                <c:pt idx="155">
                  <c:v>38098</c:v>
                </c:pt>
                <c:pt idx="156">
                  <c:v>38099</c:v>
                </c:pt>
                <c:pt idx="157">
                  <c:v>38100</c:v>
                </c:pt>
                <c:pt idx="158">
                  <c:v>38114</c:v>
                </c:pt>
                <c:pt idx="159">
                  <c:v>38117</c:v>
                </c:pt>
                <c:pt idx="160">
                  <c:v>38118</c:v>
                </c:pt>
                <c:pt idx="161">
                  <c:v>38119</c:v>
                </c:pt>
                <c:pt idx="162">
                  <c:v>38120</c:v>
                </c:pt>
                <c:pt idx="163">
                  <c:v>38121</c:v>
                </c:pt>
                <c:pt idx="164">
                  <c:v>38122</c:v>
                </c:pt>
                <c:pt idx="165">
                  <c:v>38131</c:v>
                </c:pt>
                <c:pt idx="166">
                  <c:v>38132</c:v>
                </c:pt>
                <c:pt idx="167">
                  <c:v>38133</c:v>
                </c:pt>
                <c:pt idx="168">
                  <c:v>38134</c:v>
                </c:pt>
                <c:pt idx="169">
                  <c:v>38135</c:v>
                </c:pt>
                <c:pt idx="170">
                  <c:v>38136</c:v>
                </c:pt>
                <c:pt idx="171">
                  <c:v>38137</c:v>
                </c:pt>
                <c:pt idx="172">
                  <c:v>38138</c:v>
                </c:pt>
                <c:pt idx="173">
                  <c:v>38139</c:v>
                </c:pt>
                <c:pt idx="174">
                  <c:v>38140</c:v>
                </c:pt>
                <c:pt idx="175">
                  <c:v>38141</c:v>
                </c:pt>
                <c:pt idx="176">
                  <c:v>38142</c:v>
                </c:pt>
                <c:pt idx="177">
                  <c:v>38143</c:v>
                </c:pt>
                <c:pt idx="178">
                  <c:v>38144</c:v>
                </c:pt>
                <c:pt idx="179">
                  <c:v>38146</c:v>
                </c:pt>
                <c:pt idx="180">
                  <c:v>38172</c:v>
                </c:pt>
                <c:pt idx="181">
                  <c:v>38173</c:v>
                </c:pt>
                <c:pt idx="182">
                  <c:v>38174</c:v>
                </c:pt>
                <c:pt idx="183">
                  <c:v>38175</c:v>
                </c:pt>
                <c:pt idx="184">
                  <c:v>38176</c:v>
                </c:pt>
                <c:pt idx="185">
                  <c:v>38177</c:v>
                </c:pt>
                <c:pt idx="186">
                  <c:v>38182</c:v>
                </c:pt>
                <c:pt idx="187">
                  <c:v>38183</c:v>
                </c:pt>
                <c:pt idx="188">
                  <c:v>38184</c:v>
                </c:pt>
                <c:pt idx="189">
                  <c:v>38185</c:v>
                </c:pt>
                <c:pt idx="190">
                  <c:v>38186</c:v>
                </c:pt>
                <c:pt idx="191">
                  <c:v>38187</c:v>
                </c:pt>
                <c:pt idx="192">
                  <c:v>38188</c:v>
                </c:pt>
                <c:pt idx="193">
                  <c:v>38189</c:v>
                </c:pt>
                <c:pt idx="194">
                  <c:v>38190</c:v>
                </c:pt>
                <c:pt idx="195">
                  <c:v>38191</c:v>
                </c:pt>
                <c:pt idx="196">
                  <c:v>38192</c:v>
                </c:pt>
                <c:pt idx="197">
                  <c:v>38194</c:v>
                </c:pt>
                <c:pt idx="198">
                  <c:v>38195</c:v>
                </c:pt>
                <c:pt idx="199">
                  <c:v>38196</c:v>
                </c:pt>
                <c:pt idx="200">
                  <c:v>38197</c:v>
                </c:pt>
                <c:pt idx="201">
                  <c:v>38198</c:v>
                </c:pt>
                <c:pt idx="202">
                  <c:v>38199</c:v>
                </c:pt>
                <c:pt idx="203">
                  <c:v>38200</c:v>
                </c:pt>
                <c:pt idx="204">
                  <c:v>38201</c:v>
                </c:pt>
                <c:pt idx="205">
                  <c:v>38203</c:v>
                </c:pt>
                <c:pt idx="206">
                  <c:v>38204</c:v>
                </c:pt>
                <c:pt idx="207">
                  <c:v>38205</c:v>
                </c:pt>
                <c:pt idx="208">
                  <c:v>38206</c:v>
                </c:pt>
                <c:pt idx="209">
                  <c:v>38207</c:v>
                </c:pt>
                <c:pt idx="210">
                  <c:v>38208</c:v>
                </c:pt>
                <c:pt idx="211">
                  <c:v>38209</c:v>
                </c:pt>
                <c:pt idx="212">
                  <c:v>38210</c:v>
                </c:pt>
                <c:pt idx="213">
                  <c:v>38211</c:v>
                </c:pt>
                <c:pt idx="214">
                  <c:v>38212</c:v>
                </c:pt>
                <c:pt idx="215">
                  <c:v>38213</c:v>
                </c:pt>
                <c:pt idx="216">
                  <c:v>38214</c:v>
                </c:pt>
                <c:pt idx="217">
                  <c:v>38215</c:v>
                </c:pt>
                <c:pt idx="218">
                  <c:v>38216</c:v>
                </c:pt>
                <c:pt idx="219">
                  <c:v>38217</c:v>
                </c:pt>
                <c:pt idx="220">
                  <c:v>38218</c:v>
                </c:pt>
                <c:pt idx="221">
                  <c:v>38219</c:v>
                </c:pt>
                <c:pt idx="222">
                  <c:v>38220</c:v>
                </c:pt>
                <c:pt idx="223">
                  <c:v>38221</c:v>
                </c:pt>
                <c:pt idx="224">
                  <c:v>38222</c:v>
                </c:pt>
                <c:pt idx="225">
                  <c:v>38223</c:v>
                </c:pt>
                <c:pt idx="226">
                  <c:v>38225</c:v>
                </c:pt>
                <c:pt idx="227">
                  <c:v>38226</c:v>
                </c:pt>
                <c:pt idx="228">
                  <c:v>38265</c:v>
                </c:pt>
                <c:pt idx="229">
                  <c:v>38266</c:v>
                </c:pt>
                <c:pt idx="230">
                  <c:v>38268</c:v>
                </c:pt>
                <c:pt idx="231">
                  <c:v>38271</c:v>
                </c:pt>
                <c:pt idx="232">
                  <c:v>38272</c:v>
                </c:pt>
                <c:pt idx="233">
                  <c:v>38273</c:v>
                </c:pt>
                <c:pt idx="234">
                  <c:v>38274</c:v>
                </c:pt>
                <c:pt idx="235">
                  <c:v>38275</c:v>
                </c:pt>
                <c:pt idx="236">
                  <c:v>38276</c:v>
                </c:pt>
                <c:pt idx="237">
                  <c:v>38277</c:v>
                </c:pt>
                <c:pt idx="238">
                  <c:v>38278</c:v>
                </c:pt>
                <c:pt idx="239">
                  <c:v>38283</c:v>
                </c:pt>
                <c:pt idx="240">
                  <c:v>38284</c:v>
                </c:pt>
                <c:pt idx="241">
                  <c:v>38285</c:v>
                </c:pt>
                <c:pt idx="242">
                  <c:v>38286</c:v>
                </c:pt>
                <c:pt idx="243">
                  <c:v>38288</c:v>
                </c:pt>
                <c:pt idx="244">
                  <c:v>38289</c:v>
                </c:pt>
                <c:pt idx="245">
                  <c:v>38290</c:v>
                </c:pt>
                <c:pt idx="246">
                  <c:v>38300</c:v>
                </c:pt>
                <c:pt idx="247">
                  <c:v>38301</c:v>
                </c:pt>
                <c:pt idx="248">
                  <c:v>38302</c:v>
                </c:pt>
                <c:pt idx="249">
                  <c:v>38304</c:v>
                </c:pt>
                <c:pt idx="250">
                  <c:v>38305</c:v>
                </c:pt>
                <c:pt idx="251">
                  <c:v>38306</c:v>
                </c:pt>
                <c:pt idx="252">
                  <c:v>38307</c:v>
                </c:pt>
                <c:pt idx="253">
                  <c:v>38309</c:v>
                </c:pt>
                <c:pt idx="254">
                  <c:v>38310</c:v>
                </c:pt>
                <c:pt idx="255">
                  <c:v>38312</c:v>
                </c:pt>
                <c:pt idx="256">
                  <c:v>38313</c:v>
                </c:pt>
                <c:pt idx="257">
                  <c:v>38314</c:v>
                </c:pt>
                <c:pt idx="258">
                  <c:v>38315</c:v>
                </c:pt>
                <c:pt idx="259">
                  <c:v>38317</c:v>
                </c:pt>
                <c:pt idx="260">
                  <c:v>38318</c:v>
                </c:pt>
                <c:pt idx="261">
                  <c:v>38320</c:v>
                </c:pt>
                <c:pt idx="262">
                  <c:v>38322</c:v>
                </c:pt>
                <c:pt idx="263">
                  <c:v>38328</c:v>
                </c:pt>
                <c:pt idx="264">
                  <c:v>38331</c:v>
                </c:pt>
                <c:pt idx="265">
                  <c:v>38337</c:v>
                </c:pt>
                <c:pt idx="266">
                  <c:v>38338</c:v>
                </c:pt>
                <c:pt idx="267">
                  <c:v>38341</c:v>
                </c:pt>
                <c:pt idx="268">
                  <c:v>38342</c:v>
                </c:pt>
                <c:pt idx="269">
                  <c:v>38344</c:v>
                </c:pt>
                <c:pt idx="270">
                  <c:v>38346</c:v>
                </c:pt>
                <c:pt idx="271">
                  <c:v>38347</c:v>
                </c:pt>
                <c:pt idx="272">
                  <c:v>38350</c:v>
                </c:pt>
                <c:pt idx="273">
                  <c:v>38351</c:v>
                </c:pt>
                <c:pt idx="274">
                  <c:v>38353</c:v>
                </c:pt>
                <c:pt idx="275">
                  <c:v>38354</c:v>
                </c:pt>
                <c:pt idx="276">
                  <c:v>38355</c:v>
                </c:pt>
                <c:pt idx="277">
                  <c:v>38356</c:v>
                </c:pt>
                <c:pt idx="278">
                  <c:v>38359</c:v>
                </c:pt>
                <c:pt idx="279">
                  <c:v>38360</c:v>
                </c:pt>
                <c:pt idx="280">
                  <c:v>38364</c:v>
                </c:pt>
                <c:pt idx="281">
                  <c:v>38365</c:v>
                </c:pt>
                <c:pt idx="282">
                  <c:v>38378</c:v>
                </c:pt>
                <c:pt idx="283">
                  <c:v>38379</c:v>
                </c:pt>
                <c:pt idx="284">
                  <c:v>38380</c:v>
                </c:pt>
                <c:pt idx="285">
                  <c:v>38381</c:v>
                </c:pt>
                <c:pt idx="286">
                  <c:v>38382</c:v>
                </c:pt>
                <c:pt idx="287">
                  <c:v>38383</c:v>
                </c:pt>
                <c:pt idx="288">
                  <c:v>38384</c:v>
                </c:pt>
                <c:pt idx="289">
                  <c:v>38385</c:v>
                </c:pt>
                <c:pt idx="290">
                  <c:v>38387</c:v>
                </c:pt>
                <c:pt idx="291">
                  <c:v>38388</c:v>
                </c:pt>
                <c:pt idx="292">
                  <c:v>38389</c:v>
                </c:pt>
                <c:pt idx="293">
                  <c:v>38390</c:v>
                </c:pt>
                <c:pt idx="294">
                  <c:v>38391</c:v>
                </c:pt>
                <c:pt idx="295">
                  <c:v>38392</c:v>
                </c:pt>
                <c:pt idx="296">
                  <c:v>38393</c:v>
                </c:pt>
                <c:pt idx="297">
                  <c:v>38394</c:v>
                </c:pt>
                <c:pt idx="298">
                  <c:v>38395</c:v>
                </c:pt>
                <c:pt idx="299">
                  <c:v>38396</c:v>
                </c:pt>
                <c:pt idx="300">
                  <c:v>38397</c:v>
                </c:pt>
                <c:pt idx="301">
                  <c:v>38398</c:v>
                </c:pt>
                <c:pt idx="302">
                  <c:v>38399</c:v>
                </c:pt>
                <c:pt idx="303">
                  <c:v>38400</c:v>
                </c:pt>
                <c:pt idx="304">
                  <c:v>38401</c:v>
                </c:pt>
                <c:pt idx="305">
                  <c:v>38402</c:v>
                </c:pt>
                <c:pt idx="306">
                  <c:v>38403</c:v>
                </c:pt>
                <c:pt idx="307">
                  <c:v>38404</c:v>
                </c:pt>
                <c:pt idx="308">
                  <c:v>38405</c:v>
                </c:pt>
                <c:pt idx="309">
                  <c:v>38408</c:v>
                </c:pt>
                <c:pt idx="310">
                  <c:v>38409</c:v>
                </c:pt>
                <c:pt idx="311">
                  <c:v>38410</c:v>
                </c:pt>
                <c:pt idx="312">
                  <c:v>38411</c:v>
                </c:pt>
                <c:pt idx="313">
                  <c:v>38412</c:v>
                </c:pt>
                <c:pt idx="314">
                  <c:v>38415</c:v>
                </c:pt>
                <c:pt idx="315">
                  <c:v>38417</c:v>
                </c:pt>
                <c:pt idx="316">
                  <c:v>38418</c:v>
                </c:pt>
                <c:pt idx="317">
                  <c:v>38419</c:v>
                </c:pt>
                <c:pt idx="318">
                  <c:v>38420</c:v>
                </c:pt>
                <c:pt idx="319">
                  <c:v>38421</c:v>
                </c:pt>
                <c:pt idx="320">
                  <c:v>38422</c:v>
                </c:pt>
                <c:pt idx="321">
                  <c:v>38423</c:v>
                </c:pt>
                <c:pt idx="322">
                  <c:v>38430</c:v>
                </c:pt>
                <c:pt idx="323">
                  <c:v>38431</c:v>
                </c:pt>
                <c:pt idx="324">
                  <c:v>38432</c:v>
                </c:pt>
                <c:pt idx="325">
                  <c:v>38433</c:v>
                </c:pt>
                <c:pt idx="326">
                  <c:v>38434</c:v>
                </c:pt>
                <c:pt idx="327">
                  <c:v>38435</c:v>
                </c:pt>
                <c:pt idx="328">
                  <c:v>38436</c:v>
                </c:pt>
                <c:pt idx="329">
                  <c:v>38437</c:v>
                </c:pt>
                <c:pt idx="330">
                  <c:v>38438</c:v>
                </c:pt>
                <c:pt idx="331">
                  <c:v>38439</c:v>
                </c:pt>
                <c:pt idx="332">
                  <c:v>38440</c:v>
                </c:pt>
                <c:pt idx="333">
                  <c:v>38441</c:v>
                </c:pt>
                <c:pt idx="334">
                  <c:v>38443</c:v>
                </c:pt>
                <c:pt idx="335">
                  <c:v>38446</c:v>
                </c:pt>
                <c:pt idx="336">
                  <c:v>38447</c:v>
                </c:pt>
                <c:pt idx="337">
                  <c:v>38449</c:v>
                </c:pt>
                <c:pt idx="338">
                  <c:v>38450</c:v>
                </c:pt>
                <c:pt idx="339">
                  <c:v>38451</c:v>
                </c:pt>
                <c:pt idx="340">
                  <c:v>38452</c:v>
                </c:pt>
                <c:pt idx="341">
                  <c:v>38453</c:v>
                </c:pt>
                <c:pt idx="342">
                  <c:v>38454</c:v>
                </c:pt>
                <c:pt idx="343">
                  <c:v>38455</c:v>
                </c:pt>
                <c:pt idx="344">
                  <c:v>38456</c:v>
                </c:pt>
                <c:pt idx="345">
                  <c:v>38457</c:v>
                </c:pt>
                <c:pt idx="346">
                  <c:v>38458</c:v>
                </c:pt>
                <c:pt idx="347">
                  <c:v>38459</c:v>
                </c:pt>
                <c:pt idx="348">
                  <c:v>38460</c:v>
                </c:pt>
                <c:pt idx="349">
                  <c:v>38461</c:v>
                </c:pt>
                <c:pt idx="350">
                  <c:v>38462</c:v>
                </c:pt>
                <c:pt idx="351">
                  <c:v>38463</c:v>
                </c:pt>
                <c:pt idx="352">
                  <c:v>38464</c:v>
                </c:pt>
                <c:pt idx="353">
                  <c:v>38465</c:v>
                </c:pt>
                <c:pt idx="354">
                  <c:v>38466</c:v>
                </c:pt>
                <c:pt idx="355">
                  <c:v>38467</c:v>
                </c:pt>
                <c:pt idx="356">
                  <c:v>38468</c:v>
                </c:pt>
                <c:pt idx="357">
                  <c:v>38469</c:v>
                </c:pt>
                <c:pt idx="358">
                  <c:v>38470</c:v>
                </c:pt>
                <c:pt idx="359">
                  <c:v>38471</c:v>
                </c:pt>
                <c:pt idx="360">
                  <c:v>38472</c:v>
                </c:pt>
                <c:pt idx="361">
                  <c:v>38473</c:v>
                </c:pt>
                <c:pt idx="362">
                  <c:v>38474</c:v>
                </c:pt>
                <c:pt idx="363">
                  <c:v>38475</c:v>
                </c:pt>
                <c:pt idx="364">
                  <c:v>38476</c:v>
                </c:pt>
                <c:pt idx="365">
                  <c:v>38477</c:v>
                </c:pt>
                <c:pt idx="366">
                  <c:v>38479</c:v>
                </c:pt>
                <c:pt idx="367">
                  <c:v>38480</c:v>
                </c:pt>
                <c:pt idx="368">
                  <c:v>38483</c:v>
                </c:pt>
                <c:pt idx="369">
                  <c:v>38484</c:v>
                </c:pt>
                <c:pt idx="370">
                  <c:v>38485</c:v>
                </c:pt>
                <c:pt idx="371">
                  <c:v>38486</c:v>
                </c:pt>
                <c:pt idx="372">
                  <c:v>38487</c:v>
                </c:pt>
                <c:pt idx="373">
                  <c:v>38488</c:v>
                </c:pt>
                <c:pt idx="374">
                  <c:v>38489</c:v>
                </c:pt>
                <c:pt idx="375">
                  <c:v>38490</c:v>
                </c:pt>
                <c:pt idx="376">
                  <c:v>38491</c:v>
                </c:pt>
                <c:pt idx="377">
                  <c:v>38492</c:v>
                </c:pt>
                <c:pt idx="378">
                  <c:v>38493</c:v>
                </c:pt>
                <c:pt idx="379">
                  <c:v>38494</c:v>
                </c:pt>
                <c:pt idx="380">
                  <c:v>38495</c:v>
                </c:pt>
                <c:pt idx="381">
                  <c:v>38497</c:v>
                </c:pt>
                <c:pt idx="382">
                  <c:v>38498</c:v>
                </c:pt>
                <c:pt idx="383">
                  <c:v>38499</c:v>
                </c:pt>
                <c:pt idx="384">
                  <c:v>38500</c:v>
                </c:pt>
                <c:pt idx="385">
                  <c:v>38501</c:v>
                </c:pt>
                <c:pt idx="386">
                  <c:v>38507</c:v>
                </c:pt>
                <c:pt idx="387">
                  <c:v>38508</c:v>
                </c:pt>
                <c:pt idx="388">
                  <c:v>38509</c:v>
                </c:pt>
                <c:pt idx="389">
                  <c:v>38510</c:v>
                </c:pt>
                <c:pt idx="390">
                  <c:v>38511</c:v>
                </c:pt>
                <c:pt idx="391">
                  <c:v>38512</c:v>
                </c:pt>
                <c:pt idx="392">
                  <c:v>38513</c:v>
                </c:pt>
                <c:pt idx="393">
                  <c:v>38514</c:v>
                </c:pt>
                <c:pt idx="394">
                  <c:v>38515</c:v>
                </c:pt>
                <c:pt idx="395">
                  <c:v>38516</c:v>
                </c:pt>
                <c:pt idx="396">
                  <c:v>38517</c:v>
                </c:pt>
                <c:pt idx="397">
                  <c:v>38518</c:v>
                </c:pt>
                <c:pt idx="398">
                  <c:v>38519</c:v>
                </c:pt>
                <c:pt idx="399">
                  <c:v>38520</c:v>
                </c:pt>
                <c:pt idx="400">
                  <c:v>38521</c:v>
                </c:pt>
                <c:pt idx="401">
                  <c:v>38522</c:v>
                </c:pt>
                <c:pt idx="402">
                  <c:v>38523</c:v>
                </c:pt>
                <c:pt idx="403">
                  <c:v>38524</c:v>
                </c:pt>
                <c:pt idx="404">
                  <c:v>38525</c:v>
                </c:pt>
                <c:pt idx="405">
                  <c:v>38526</c:v>
                </c:pt>
                <c:pt idx="406">
                  <c:v>38527</c:v>
                </c:pt>
                <c:pt idx="407">
                  <c:v>38528</c:v>
                </c:pt>
                <c:pt idx="408">
                  <c:v>38529</c:v>
                </c:pt>
                <c:pt idx="409">
                  <c:v>38530</c:v>
                </c:pt>
                <c:pt idx="410">
                  <c:v>38531</c:v>
                </c:pt>
                <c:pt idx="411">
                  <c:v>38534</c:v>
                </c:pt>
                <c:pt idx="412">
                  <c:v>38536</c:v>
                </c:pt>
                <c:pt idx="413">
                  <c:v>38537</c:v>
                </c:pt>
                <c:pt idx="414">
                  <c:v>38538</c:v>
                </c:pt>
                <c:pt idx="415">
                  <c:v>38539</c:v>
                </c:pt>
                <c:pt idx="416">
                  <c:v>38540</c:v>
                </c:pt>
                <c:pt idx="417">
                  <c:v>38541</c:v>
                </c:pt>
                <c:pt idx="418">
                  <c:v>38542</c:v>
                </c:pt>
                <c:pt idx="419">
                  <c:v>38543</c:v>
                </c:pt>
                <c:pt idx="420">
                  <c:v>38544</c:v>
                </c:pt>
                <c:pt idx="421">
                  <c:v>38545</c:v>
                </c:pt>
                <c:pt idx="422">
                  <c:v>38548</c:v>
                </c:pt>
                <c:pt idx="423">
                  <c:v>38549</c:v>
                </c:pt>
                <c:pt idx="424">
                  <c:v>38550</c:v>
                </c:pt>
                <c:pt idx="425">
                  <c:v>38551</c:v>
                </c:pt>
                <c:pt idx="426">
                  <c:v>38552</c:v>
                </c:pt>
                <c:pt idx="427">
                  <c:v>38553</c:v>
                </c:pt>
                <c:pt idx="428">
                  <c:v>38554</c:v>
                </c:pt>
                <c:pt idx="429">
                  <c:v>38558</c:v>
                </c:pt>
                <c:pt idx="430">
                  <c:v>38559</c:v>
                </c:pt>
                <c:pt idx="431">
                  <c:v>38560</c:v>
                </c:pt>
                <c:pt idx="432">
                  <c:v>38561</c:v>
                </c:pt>
                <c:pt idx="433">
                  <c:v>38562</c:v>
                </c:pt>
                <c:pt idx="434">
                  <c:v>38563</c:v>
                </c:pt>
                <c:pt idx="435">
                  <c:v>38568</c:v>
                </c:pt>
                <c:pt idx="436">
                  <c:v>38571</c:v>
                </c:pt>
                <c:pt idx="437">
                  <c:v>38572</c:v>
                </c:pt>
                <c:pt idx="438">
                  <c:v>38573</c:v>
                </c:pt>
                <c:pt idx="439">
                  <c:v>38574</c:v>
                </c:pt>
                <c:pt idx="440">
                  <c:v>38575</c:v>
                </c:pt>
                <c:pt idx="441">
                  <c:v>38576</c:v>
                </c:pt>
                <c:pt idx="442">
                  <c:v>38577</c:v>
                </c:pt>
                <c:pt idx="443">
                  <c:v>38578</c:v>
                </c:pt>
                <c:pt idx="444">
                  <c:v>38579</c:v>
                </c:pt>
                <c:pt idx="445">
                  <c:v>38580</c:v>
                </c:pt>
                <c:pt idx="446">
                  <c:v>38581</c:v>
                </c:pt>
                <c:pt idx="447">
                  <c:v>38582</c:v>
                </c:pt>
                <c:pt idx="448">
                  <c:v>38583</c:v>
                </c:pt>
                <c:pt idx="449">
                  <c:v>38584</c:v>
                </c:pt>
                <c:pt idx="450">
                  <c:v>38585</c:v>
                </c:pt>
                <c:pt idx="451">
                  <c:v>38596</c:v>
                </c:pt>
                <c:pt idx="452">
                  <c:v>38597</c:v>
                </c:pt>
                <c:pt idx="453">
                  <c:v>38598</c:v>
                </c:pt>
                <c:pt idx="454">
                  <c:v>38600</c:v>
                </c:pt>
                <c:pt idx="455">
                  <c:v>38601</c:v>
                </c:pt>
                <c:pt idx="456">
                  <c:v>38602</c:v>
                </c:pt>
                <c:pt idx="457">
                  <c:v>38603</c:v>
                </c:pt>
                <c:pt idx="458">
                  <c:v>38604</c:v>
                </c:pt>
                <c:pt idx="459">
                  <c:v>38606</c:v>
                </c:pt>
                <c:pt idx="460">
                  <c:v>38607</c:v>
                </c:pt>
                <c:pt idx="461">
                  <c:v>38608</c:v>
                </c:pt>
                <c:pt idx="462">
                  <c:v>38609</c:v>
                </c:pt>
                <c:pt idx="463">
                  <c:v>38610</c:v>
                </c:pt>
                <c:pt idx="464">
                  <c:v>38611</c:v>
                </c:pt>
                <c:pt idx="465">
                  <c:v>38612</c:v>
                </c:pt>
                <c:pt idx="466">
                  <c:v>38613</c:v>
                </c:pt>
                <c:pt idx="467">
                  <c:v>38614</c:v>
                </c:pt>
                <c:pt idx="468">
                  <c:v>38616</c:v>
                </c:pt>
                <c:pt idx="469">
                  <c:v>38617</c:v>
                </c:pt>
                <c:pt idx="470">
                  <c:v>38618</c:v>
                </c:pt>
                <c:pt idx="471">
                  <c:v>38619</c:v>
                </c:pt>
                <c:pt idx="472">
                  <c:v>38620</c:v>
                </c:pt>
                <c:pt idx="473">
                  <c:v>38621</c:v>
                </c:pt>
                <c:pt idx="474">
                  <c:v>38622</c:v>
                </c:pt>
                <c:pt idx="475">
                  <c:v>38623</c:v>
                </c:pt>
                <c:pt idx="476">
                  <c:v>38624</c:v>
                </c:pt>
                <c:pt idx="477">
                  <c:v>38625</c:v>
                </c:pt>
                <c:pt idx="478">
                  <c:v>38626</c:v>
                </c:pt>
                <c:pt idx="479">
                  <c:v>38627</c:v>
                </c:pt>
                <c:pt idx="480">
                  <c:v>38628</c:v>
                </c:pt>
                <c:pt idx="481">
                  <c:v>38629</c:v>
                </c:pt>
                <c:pt idx="482">
                  <c:v>38630</c:v>
                </c:pt>
                <c:pt idx="483">
                  <c:v>38631</c:v>
                </c:pt>
                <c:pt idx="484">
                  <c:v>38632</c:v>
                </c:pt>
                <c:pt idx="485">
                  <c:v>38633</c:v>
                </c:pt>
                <c:pt idx="486">
                  <c:v>38634</c:v>
                </c:pt>
                <c:pt idx="487">
                  <c:v>38635</c:v>
                </c:pt>
                <c:pt idx="488">
                  <c:v>38636</c:v>
                </c:pt>
                <c:pt idx="489">
                  <c:v>38637</c:v>
                </c:pt>
                <c:pt idx="490">
                  <c:v>38638</c:v>
                </c:pt>
                <c:pt idx="491">
                  <c:v>38639</c:v>
                </c:pt>
                <c:pt idx="492">
                  <c:v>38640</c:v>
                </c:pt>
                <c:pt idx="493">
                  <c:v>38641</c:v>
                </c:pt>
                <c:pt idx="494">
                  <c:v>38642</c:v>
                </c:pt>
                <c:pt idx="495">
                  <c:v>38645</c:v>
                </c:pt>
                <c:pt idx="496">
                  <c:v>38646</c:v>
                </c:pt>
                <c:pt idx="497">
                  <c:v>38647</c:v>
                </c:pt>
                <c:pt idx="498">
                  <c:v>38648</c:v>
                </c:pt>
                <c:pt idx="499">
                  <c:v>38649</c:v>
                </c:pt>
                <c:pt idx="500">
                  <c:v>38650</c:v>
                </c:pt>
                <c:pt idx="501">
                  <c:v>38651</c:v>
                </c:pt>
                <c:pt idx="502">
                  <c:v>38652</c:v>
                </c:pt>
                <c:pt idx="503">
                  <c:v>38653</c:v>
                </c:pt>
                <c:pt idx="504">
                  <c:v>38654</c:v>
                </c:pt>
                <c:pt idx="505">
                  <c:v>38655</c:v>
                </c:pt>
                <c:pt idx="506">
                  <c:v>38656</c:v>
                </c:pt>
                <c:pt idx="507">
                  <c:v>38670</c:v>
                </c:pt>
                <c:pt idx="508">
                  <c:v>38671</c:v>
                </c:pt>
                <c:pt idx="509">
                  <c:v>38672</c:v>
                </c:pt>
                <c:pt idx="510">
                  <c:v>38673</c:v>
                </c:pt>
                <c:pt idx="511">
                  <c:v>38674</c:v>
                </c:pt>
                <c:pt idx="512">
                  <c:v>38675</c:v>
                </c:pt>
                <c:pt idx="513">
                  <c:v>38676</c:v>
                </c:pt>
                <c:pt idx="514">
                  <c:v>38677</c:v>
                </c:pt>
                <c:pt idx="515">
                  <c:v>38681</c:v>
                </c:pt>
                <c:pt idx="516">
                  <c:v>38682</c:v>
                </c:pt>
                <c:pt idx="517">
                  <c:v>38684</c:v>
                </c:pt>
                <c:pt idx="518">
                  <c:v>38685</c:v>
                </c:pt>
                <c:pt idx="519">
                  <c:v>38686</c:v>
                </c:pt>
                <c:pt idx="520">
                  <c:v>38687</c:v>
                </c:pt>
                <c:pt idx="521">
                  <c:v>38689</c:v>
                </c:pt>
                <c:pt idx="522">
                  <c:v>38690</c:v>
                </c:pt>
                <c:pt idx="523">
                  <c:v>38691</c:v>
                </c:pt>
                <c:pt idx="524">
                  <c:v>38692</c:v>
                </c:pt>
                <c:pt idx="525">
                  <c:v>38693</c:v>
                </c:pt>
                <c:pt idx="526">
                  <c:v>38694</c:v>
                </c:pt>
                <c:pt idx="527">
                  <c:v>38696</c:v>
                </c:pt>
                <c:pt idx="528">
                  <c:v>38697</c:v>
                </c:pt>
                <c:pt idx="529">
                  <c:v>38698</c:v>
                </c:pt>
                <c:pt idx="530">
                  <c:v>38699</c:v>
                </c:pt>
                <c:pt idx="531">
                  <c:v>38700</c:v>
                </c:pt>
                <c:pt idx="532">
                  <c:v>38701</c:v>
                </c:pt>
                <c:pt idx="533">
                  <c:v>38702</c:v>
                </c:pt>
                <c:pt idx="534">
                  <c:v>38703</c:v>
                </c:pt>
                <c:pt idx="535">
                  <c:v>38704</c:v>
                </c:pt>
                <c:pt idx="536">
                  <c:v>38705</c:v>
                </c:pt>
                <c:pt idx="537">
                  <c:v>38706</c:v>
                </c:pt>
                <c:pt idx="538">
                  <c:v>38707</c:v>
                </c:pt>
                <c:pt idx="539">
                  <c:v>38708</c:v>
                </c:pt>
                <c:pt idx="540">
                  <c:v>38709</c:v>
                </c:pt>
                <c:pt idx="541">
                  <c:v>38710</c:v>
                </c:pt>
                <c:pt idx="542">
                  <c:v>38711</c:v>
                </c:pt>
                <c:pt idx="543">
                  <c:v>38712</c:v>
                </c:pt>
                <c:pt idx="544">
                  <c:v>38713</c:v>
                </c:pt>
                <c:pt idx="545">
                  <c:v>38714</c:v>
                </c:pt>
                <c:pt idx="546">
                  <c:v>38715</c:v>
                </c:pt>
                <c:pt idx="547">
                  <c:v>38716</c:v>
                </c:pt>
                <c:pt idx="548">
                  <c:v>38717</c:v>
                </c:pt>
                <c:pt idx="549">
                  <c:v>38719</c:v>
                </c:pt>
                <c:pt idx="550">
                  <c:v>38720</c:v>
                </c:pt>
                <c:pt idx="551">
                  <c:v>38721</c:v>
                </c:pt>
                <c:pt idx="552">
                  <c:v>38722</c:v>
                </c:pt>
                <c:pt idx="553">
                  <c:v>38723</c:v>
                </c:pt>
                <c:pt idx="554">
                  <c:v>38724</c:v>
                </c:pt>
                <c:pt idx="555">
                  <c:v>38725</c:v>
                </c:pt>
                <c:pt idx="556">
                  <c:v>38727</c:v>
                </c:pt>
                <c:pt idx="557">
                  <c:v>38728</c:v>
                </c:pt>
                <c:pt idx="558">
                  <c:v>38729</c:v>
                </c:pt>
                <c:pt idx="559">
                  <c:v>38730</c:v>
                </c:pt>
                <c:pt idx="560">
                  <c:v>38731</c:v>
                </c:pt>
                <c:pt idx="561">
                  <c:v>38732</c:v>
                </c:pt>
                <c:pt idx="562">
                  <c:v>38733</c:v>
                </c:pt>
                <c:pt idx="563">
                  <c:v>38734</c:v>
                </c:pt>
                <c:pt idx="564">
                  <c:v>38735</c:v>
                </c:pt>
                <c:pt idx="565">
                  <c:v>38737</c:v>
                </c:pt>
                <c:pt idx="566">
                  <c:v>38738</c:v>
                </c:pt>
                <c:pt idx="567">
                  <c:v>38739</c:v>
                </c:pt>
                <c:pt idx="568">
                  <c:v>38740</c:v>
                </c:pt>
                <c:pt idx="569">
                  <c:v>38743</c:v>
                </c:pt>
                <c:pt idx="570">
                  <c:v>38744</c:v>
                </c:pt>
                <c:pt idx="571">
                  <c:v>38745</c:v>
                </c:pt>
                <c:pt idx="572">
                  <c:v>38746</c:v>
                </c:pt>
                <c:pt idx="573">
                  <c:v>38748</c:v>
                </c:pt>
                <c:pt idx="574">
                  <c:v>38749</c:v>
                </c:pt>
                <c:pt idx="575">
                  <c:v>38750</c:v>
                </c:pt>
                <c:pt idx="576">
                  <c:v>38751</c:v>
                </c:pt>
              </c:numCache>
            </c:numRef>
          </c:xVal>
          <c:yVal>
            <c:numRef>
              <c:f>'s4'!$H$2:$H$609</c:f>
              <c:numCache>
                <c:formatCode>General</c:formatCode>
                <c:ptCount val="577"/>
                <c:pt idx="0">
                  <c:v>0.16470522656034406</c:v>
                </c:pt>
                <c:pt idx="1">
                  <c:v>0.16553747531673371</c:v>
                </c:pt>
                <c:pt idx="2">
                  <c:v>0.18061908682024272</c:v>
                </c:pt>
                <c:pt idx="3">
                  <c:v>0.18041862282115473</c:v>
                </c:pt>
                <c:pt idx="4">
                  <c:v>0.17965807927716204</c:v>
                </c:pt>
                <c:pt idx="5">
                  <c:v>0.17991935966430012</c:v>
                </c:pt>
                <c:pt idx="6">
                  <c:v>0.18148430886950409</c:v>
                </c:pt>
                <c:pt idx="7">
                  <c:v>0.17737556229742471</c:v>
                </c:pt>
                <c:pt idx="8">
                  <c:v>0.18495571316427262</c:v>
                </c:pt>
                <c:pt idx="9">
                  <c:v>0.1811840210643719</c:v>
                </c:pt>
                <c:pt idx="10">
                  <c:v>0.18220704265766546</c:v>
                </c:pt>
                <c:pt idx="11">
                  <c:v>0.18009246730872233</c:v>
                </c:pt>
                <c:pt idx="12">
                  <c:v>0.18105813251228881</c:v>
                </c:pt>
                <c:pt idx="13">
                  <c:v>0.18227039599313191</c:v>
                </c:pt>
                <c:pt idx="14">
                  <c:v>0.183366922629881</c:v>
                </c:pt>
                <c:pt idx="15">
                  <c:v>0.18410801003255245</c:v>
                </c:pt>
                <c:pt idx="16">
                  <c:v>0.18034161246350228</c:v>
                </c:pt>
                <c:pt idx="17">
                  <c:v>0.18249255075324175</c:v>
                </c:pt>
                <c:pt idx="18">
                  <c:v>0.18139529333206664</c:v>
                </c:pt>
                <c:pt idx="19">
                  <c:v>0.18131460722441148</c:v>
                </c:pt>
                <c:pt idx="20">
                  <c:v>0.18031779459784925</c:v>
                </c:pt>
                <c:pt idx="21">
                  <c:v>0.18258926030694594</c:v>
                </c:pt>
                <c:pt idx="22">
                  <c:v>0.18064776377980593</c:v>
                </c:pt>
                <c:pt idx="23">
                  <c:v>0.17825223447052232</c:v>
                </c:pt>
                <c:pt idx="24">
                  <c:v>0.17799033573114995</c:v>
                </c:pt>
                <c:pt idx="25">
                  <c:v>0.1812387619945402</c:v>
                </c:pt>
                <c:pt idx="26">
                  <c:v>0.1787640687008569</c:v>
                </c:pt>
                <c:pt idx="27">
                  <c:v>0.18151252728980977</c:v>
                </c:pt>
                <c:pt idx="28">
                  <c:v>0.17946348845505347</c:v>
                </c:pt>
                <c:pt idx="29">
                  <c:v>0.17895380425683174</c:v>
                </c:pt>
                <c:pt idx="30">
                  <c:v>0.17917325746727933</c:v>
                </c:pt>
                <c:pt idx="31">
                  <c:v>0.18130812370622368</c:v>
                </c:pt>
                <c:pt idx="32">
                  <c:v>0.18157484807735691</c:v>
                </c:pt>
                <c:pt idx="33">
                  <c:v>0.1804504655307238</c:v>
                </c:pt>
                <c:pt idx="34">
                  <c:v>0.18014209758206196</c:v>
                </c:pt>
                <c:pt idx="35">
                  <c:v>0.18239617580469911</c:v>
                </c:pt>
                <c:pt idx="36">
                  <c:v>0.18120114187008052</c:v>
                </c:pt>
                <c:pt idx="37">
                  <c:v>0.18295357131099141</c:v>
                </c:pt>
                <c:pt idx="38">
                  <c:v>0.18465771892366947</c:v>
                </c:pt>
                <c:pt idx="39">
                  <c:v>0.18251951243433129</c:v>
                </c:pt>
                <c:pt idx="40">
                  <c:v>0.18191905998083777</c:v>
                </c:pt>
                <c:pt idx="41">
                  <c:v>0.18498440310639297</c:v>
                </c:pt>
                <c:pt idx="42">
                  <c:v>0.18553553582498344</c:v>
                </c:pt>
                <c:pt idx="43">
                  <c:v>0.18333269742624483</c:v>
                </c:pt>
                <c:pt idx="44">
                  <c:v>0.18333282550572516</c:v>
                </c:pt>
                <c:pt idx="45">
                  <c:v>0.18361905405516024</c:v>
                </c:pt>
                <c:pt idx="46">
                  <c:v>0.18330066019089386</c:v>
                </c:pt>
                <c:pt idx="47">
                  <c:v>0.1804473891662855</c:v>
                </c:pt>
                <c:pt idx="48">
                  <c:v>0.18441657488364191</c:v>
                </c:pt>
                <c:pt idx="49">
                  <c:v>0.17973558961002775</c:v>
                </c:pt>
                <c:pt idx="50">
                  <c:v>0.18428258187322533</c:v>
                </c:pt>
                <c:pt idx="51">
                  <c:v>0.18599512263846249</c:v>
                </c:pt>
                <c:pt idx="52">
                  <c:v>0.1836983272513078</c:v>
                </c:pt>
                <c:pt idx="53">
                  <c:v>0.18496145215839072</c:v>
                </c:pt>
                <c:pt idx="54">
                  <c:v>0.18487824411655099</c:v>
                </c:pt>
                <c:pt idx="55">
                  <c:v>0.18715443862722275</c:v>
                </c:pt>
                <c:pt idx="56">
                  <c:v>0.18344228396700143</c:v>
                </c:pt>
                <c:pt idx="57">
                  <c:v>0.19104742148969134</c:v>
                </c:pt>
                <c:pt idx="58">
                  <c:v>0.18520038583594703</c:v>
                </c:pt>
                <c:pt idx="59">
                  <c:v>0.18621171668981806</c:v>
                </c:pt>
                <c:pt idx="60">
                  <c:v>0.18537128258179963</c:v>
                </c:pt>
                <c:pt idx="61">
                  <c:v>0.18480558973818539</c:v>
                </c:pt>
                <c:pt idx="62">
                  <c:v>0.18507753275873914</c:v>
                </c:pt>
                <c:pt idx="63">
                  <c:v>0.18469427802797495</c:v>
                </c:pt>
                <c:pt idx="64">
                  <c:v>0.18510686308542978</c:v>
                </c:pt>
                <c:pt idx="65">
                  <c:v>0.18037607199742656</c:v>
                </c:pt>
                <c:pt idx="66">
                  <c:v>0.18019002230265652</c:v>
                </c:pt>
                <c:pt idx="67">
                  <c:v>0.18031409424797556</c:v>
                </c:pt>
                <c:pt idx="68">
                  <c:v>0.17935477551638584</c:v>
                </c:pt>
                <c:pt idx="69">
                  <c:v>0.17987978544106853</c:v>
                </c:pt>
                <c:pt idx="70">
                  <c:v>0.18014530266947992</c:v>
                </c:pt>
                <c:pt idx="71">
                  <c:v>0.18178388668627954</c:v>
                </c:pt>
                <c:pt idx="72">
                  <c:v>0.17928444632187676</c:v>
                </c:pt>
                <c:pt idx="73">
                  <c:v>0.18334410339600396</c:v>
                </c:pt>
                <c:pt idx="74">
                  <c:v>0.18323894927539694</c:v>
                </c:pt>
                <c:pt idx="75">
                  <c:v>0.18051765319549737</c:v>
                </c:pt>
                <c:pt idx="76">
                  <c:v>0.18094776606501056</c:v>
                </c:pt>
                <c:pt idx="77">
                  <c:v>0.18040376315508425</c:v>
                </c:pt>
                <c:pt idx="78">
                  <c:v>0.18107018895603424</c:v>
                </c:pt>
                <c:pt idx="79">
                  <c:v>0.18038188282523887</c:v>
                </c:pt>
                <c:pt idx="80">
                  <c:v>0.18248261929123771</c:v>
                </c:pt>
                <c:pt idx="81">
                  <c:v>0.18224309300221858</c:v>
                </c:pt>
                <c:pt idx="82">
                  <c:v>0.18194901083368795</c:v>
                </c:pt>
                <c:pt idx="83">
                  <c:v>0.18102923935910636</c:v>
                </c:pt>
                <c:pt idx="84">
                  <c:v>0.18197308374629184</c:v>
                </c:pt>
                <c:pt idx="85">
                  <c:v>0.18110062706391433</c:v>
                </c:pt>
                <c:pt idx="86">
                  <c:v>0.18180081264289949</c:v>
                </c:pt>
                <c:pt idx="87">
                  <c:v>0.18019901498762889</c:v>
                </c:pt>
                <c:pt idx="88">
                  <c:v>0.18215878218428277</c:v>
                </c:pt>
                <c:pt idx="89">
                  <c:v>0.1804381642637829</c:v>
                </c:pt>
                <c:pt idx="90">
                  <c:v>0.18246758900145746</c:v>
                </c:pt>
                <c:pt idx="91">
                  <c:v>0.18123434031066082</c:v>
                </c:pt>
                <c:pt idx="92">
                  <c:v>0.18115280778440659</c:v>
                </c:pt>
                <c:pt idx="93">
                  <c:v>0.18245702835979424</c:v>
                </c:pt>
                <c:pt idx="94">
                  <c:v>0.18269792150792044</c:v>
                </c:pt>
                <c:pt idx="95">
                  <c:v>0.18347195156973831</c:v>
                </c:pt>
                <c:pt idx="96">
                  <c:v>0.1821297639875242</c:v>
                </c:pt>
                <c:pt idx="97">
                  <c:v>0.18185163398991872</c:v>
                </c:pt>
                <c:pt idx="98">
                  <c:v>0.18148278816429025</c:v>
                </c:pt>
                <c:pt idx="99">
                  <c:v>0.180874753915612</c:v>
                </c:pt>
                <c:pt idx="100">
                  <c:v>0.17983021469557925</c:v>
                </c:pt>
                <c:pt idx="101">
                  <c:v>0.18166536215856291</c:v>
                </c:pt>
                <c:pt idx="102">
                  <c:v>0.18301121133695153</c:v>
                </c:pt>
                <c:pt idx="103">
                  <c:v>0.18338413361633252</c:v>
                </c:pt>
                <c:pt idx="104">
                  <c:v>0.18030614188518873</c:v>
                </c:pt>
                <c:pt idx="105">
                  <c:v>0.18331379456781169</c:v>
                </c:pt>
                <c:pt idx="106">
                  <c:v>0.18341481700338141</c:v>
                </c:pt>
                <c:pt idx="107">
                  <c:v>0.1823730984717559</c:v>
                </c:pt>
                <c:pt idx="108">
                  <c:v>0.18285035875326622</c:v>
                </c:pt>
                <c:pt idx="109">
                  <c:v>0.18021760102904921</c:v>
                </c:pt>
                <c:pt idx="110">
                  <c:v>0.18212248208826198</c:v>
                </c:pt>
                <c:pt idx="111">
                  <c:v>0.18180899912631276</c:v>
                </c:pt>
                <c:pt idx="112">
                  <c:v>0.18030975253763276</c:v>
                </c:pt>
                <c:pt idx="113">
                  <c:v>0.18361811211109033</c:v>
                </c:pt>
                <c:pt idx="114">
                  <c:v>0.18225367774017934</c:v>
                </c:pt>
                <c:pt idx="115">
                  <c:v>0.18432038954582852</c:v>
                </c:pt>
                <c:pt idx="116">
                  <c:v>0.18398034686054887</c:v>
                </c:pt>
                <c:pt idx="117">
                  <c:v>0.18315023079678014</c:v>
                </c:pt>
                <c:pt idx="118">
                  <c:v>0.18295346748962049</c:v>
                </c:pt>
                <c:pt idx="119">
                  <c:v>0.18298850073373074</c:v>
                </c:pt>
                <c:pt idx="120">
                  <c:v>0.18359198832736462</c:v>
                </c:pt>
                <c:pt idx="121">
                  <c:v>0.18489019796425421</c:v>
                </c:pt>
                <c:pt idx="122">
                  <c:v>0.17558898131254372</c:v>
                </c:pt>
                <c:pt idx="123">
                  <c:v>0.17957689533133325</c:v>
                </c:pt>
                <c:pt idx="124">
                  <c:v>0.17796712464716793</c:v>
                </c:pt>
                <c:pt idx="125">
                  <c:v>0.17777208185632484</c:v>
                </c:pt>
                <c:pt idx="126">
                  <c:v>0.17911856107308788</c:v>
                </c:pt>
                <c:pt idx="127">
                  <c:v>0.18096739133562881</c:v>
                </c:pt>
                <c:pt idx="128">
                  <c:v>0.17949540498665423</c:v>
                </c:pt>
                <c:pt idx="129">
                  <c:v>0.1805553246270197</c:v>
                </c:pt>
                <c:pt idx="130">
                  <c:v>0.17973058128546227</c:v>
                </c:pt>
                <c:pt idx="131">
                  <c:v>0.17913064598745493</c:v>
                </c:pt>
                <c:pt idx="132">
                  <c:v>0.18033474153865248</c:v>
                </c:pt>
                <c:pt idx="133">
                  <c:v>0.18004113412318076</c:v>
                </c:pt>
                <c:pt idx="134">
                  <c:v>0.17891929318641381</c:v>
                </c:pt>
                <c:pt idx="135">
                  <c:v>0.18111184353630491</c:v>
                </c:pt>
                <c:pt idx="136">
                  <c:v>0.18114084276280329</c:v>
                </c:pt>
                <c:pt idx="137">
                  <c:v>0.18056302513599545</c:v>
                </c:pt>
                <c:pt idx="138">
                  <c:v>0.17929444891694657</c:v>
                </c:pt>
                <c:pt idx="139">
                  <c:v>0.17972963242031326</c:v>
                </c:pt>
                <c:pt idx="140">
                  <c:v>0.18037933416484431</c:v>
                </c:pt>
                <c:pt idx="141">
                  <c:v>0.18175776139701014</c:v>
                </c:pt>
                <c:pt idx="142">
                  <c:v>0.17946571535642525</c:v>
                </c:pt>
                <c:pt idx="143">
                  <c:v>0.17728061237236908</c:v>
                </c:pt>
                <c:pt idx="144">
                  <c:v>0.17864687653664071</c:v>
                </c:pt>
                <c:pt idx="145">
                  <c:v>0.1784582437415268</c:v>
                </c:pt>
                <c:pt idx="146">
                  <c:v>0.18115601663004685</c:v>
                </c:pt>
                <c:pt idx="147">
                  <c:v>0.17907712485058111</c:v>
                </c:pt>
                <c:pt idx="148">
                  <c:v>0.17893426943179344</c:v>
                </c:pt>
                <c:pt idx="149">
                  <c:v>0.17764412599708992</c:v>
                </c:pt>
                <c:pt idx="150">
                  <c:v>0.17863328040373114</c:v>
                </c:pt>
                <c:pt idx="151">
                  <c:v>0.17827460899444278</c:v>
                </c:pt>
                <c:pt idx="152">
                  <c:v>0.17738524069399272</c:v>
                </c:pt>
                <c:pt idx="153">
                  <c:v>0.17809454617304921</c:v>
                </c:pt>
                <c:pt idx="154">
                  <c:v>0.17745039280636368</c:v>
                </c:pt>
                <c:pt idx="155">
                  <c:v>0.17833282393880717</c:v>
                </c:pt>
                <c:pt idx="156">
                  <c:v>0.17794784346171175</c:v>
                </c:pt>
                <c:pt idx="157">
                  <c:v>0.1800990110071222</c:v>
                </c:pt>
                <c:pt idx="158">
                  <c:v>0.17847887411744645</c:v>
                </c:pt>
                <c:pt idx="159">
                  <c:v>0.17640347471291426</c:v>
                </c:pt>
                <c:pt idx="160">
                  <c:v>0.17413150459497551</c:v>
                </c:pt>
                <c:pt idx="161">
                  <c:v>0.17629652905380525</c:v>
                </c:pt>
                <c:pt idx="162">
                  <c:v>0.17837303873906821</c:v>
                </c:pt>
                <c:pt idx="163">
                  <c:v>0.17742752881531584</c:v>
                </c:pt>
                <c:pt idx="164">
                  <c:v>0.17711043481659403</c:v>
                </c:pt>
                <c:pt idx="165">
                  <c:v>0.17698715940271634</c:v>
                </c:pt>
                <c:pt idx="166">
                  <c:v>0.17824401675705792</c:v>
                </c:pt>
                <c:pt idx="167">
                  <c:v>0.17802713222637873</c:v>
                </c:pt>
                <c:pt idx="168">
                  <c:v>0.17797553429042987</c:v>
                </c:pt>
                <c:pt idx="169">
                  <c:v>0.1774240900385112</c:v>
                </c:pt>
                <c:pt idx="170">
                  <c:v>0.17906017594437049</c:v>
                </c:pt>
                <c:pt idx="171">
                  <c:v>0.17797827504316596</c:v>
                </c:pt>
                <c:pt idx="172">
                  <c:v>0.17934450950816824</c:v>
                </c:pt>
                <c:pt idx="173">
                  <c:v>0.17859865192791599</c:v>
                </c:pt>
                <c:pt idx="174">
                  <c:v>0.17946519138113656</c:v>
                </c:pt>
                <c:pt idx="175">
                  <c:v>0.17818643004801354</c:v>
                </c:pt>
                <c:pt idx="176">
                  <c:v>0.17989474260444391</c:v>
                </c:pt>
                <c:pt idx="177">
                  <c:v>0.18204863157383075</c:v>
                </c:pt>
                <c:pt idx="178">
                  <c:v>0.18090864132215675</c:v>
                </c:pt>
                <c:pt idx="179">
                  <c:v>0.18088019121929871</c:v>
                </c:pt>
                <c:pt idx="180">
                  <c:v>0.18044546519276497</c:v>
                </c:pt>
                <c:pt idx="181">
                  <c:v>0.17920114175723006</c:v>
                </c:pt>
                <c:pt idx="182">
                  <c:v>0.18049596940031198</c:v>
                </c:pt>
                <c:pt idx="183">
                  <c:v>0.17937881842190628</c:v>
                </c:pt>
                <c:pt idx="184">
                  <c:v>0.18203782374015626</c:v>
                </c:pt>
                <c:pt idx="185">
                  <c:v>0.18173175911804293</c:v>
                </c:pt>
                <c:pt idx="186">
                  <c:v>0.1846190042337531</c:v>
                </c:pt>
                <c:pt idx="187">
                  <c:v>0.18505325065210604</c:v>
                </c:pt>
                <c:pt idx="188">
                  <c:v>0.18616011677762279</c:v>
                </c:pt>
                <c:pt idx="189">
                  <c:v>0.18455153322153631</c:v>
                </c:pt>
                <c:pt idx="190">
                  <c:v>0.1847494867578115</c:v>
                </c:pt>
                <c:pt idx="191">
                  <c:v>0.18624519076601651</c:v>
                </c:pt>
                <c:pt idx="192">
                  <c:v>0.18539141903044157</c:v>
                </c:pt>
                <c:pt idx="193">
                  <c:v>0.18682575494325088</c:v>
                </c:pt>
                <c:pt idx="194">
                  <c:v>0.18856465563685873</c:v>
                </c:pt>
                <c:pt idx="195">
                  <c:v>0.18867324606662791</c:v>
                </c:pt>
                <c:pt idx="196">
                  <c:v>0.18600345001843568</c:v>
                </c:pt>
                <c:pt idx="197">
                  <c:v>0.18639038798749305</c:v>
                </c:pt>
                <c:pt idx="198">
                  <c:v>0.18637716542901814</c:v>
                </c:pt>
                <c:pt idx="199">
                  <c:v>0.18338085760376627</c:v>
                </c:pt>
                <c:pt idx="200">
                  <c:v>0.18526268764252438</c:v>
                </c:pt>
                <c:pt idx="201">
                  <c:v>0.18345034428721926</c:v>
                </c:pt>
                <c:pt idx="202">
                  <c:v>0.18755259998021753</c:v>
                </c:pt>
                <c:pt idx="203">
                  <c:v>0.18479702639189122</c:v>
                </c:pt>
                <c:pt idx="204">
                  <c:v>0.18771916220322876</c:v>
                </c:pt>
                <c:pt idx="205">
                  <c:v>0.18506941034854696</c:v>
                </c:pt>
                <c:pt idx="206">
                  <c:v>0.18772658769729975</c:v>
                </c:pt>
                <c:pt idx="207">
                  <c:v>0.1910956693826647</c:v>
                </c:pt>
                <c:pt idx="208">
                  <c:v>0.18652957320969057</c:v>
                </c:pt>
                <c:pt idx="209">
                  <c:v>0.1844327400923311</c:v>
                </c:pt>
                <c:pt idx="210">
                  <c:v>0.18636688258051645</c:v>
                </c:pt>
                <c:pt idx="211">
                  <c:v>0.18719938970518932</c:v>
                </c:pt>
                <c:pt idx="212">
                  <c:v>0.18605520445983506</c:v>
                </c:pt>
                <c:pt idx="213">
                  <c:v>0.18670383556990147</c:v>
                </c:pt>
                <c:pt idx="214">
                  <c:v>0.18346821006209493</c:v>
                </c:pt>
                <c:pt idx="215">
                  <c:v>0.18423296437351566</c:v>
                </c:pt>
                <c:pt idx="216">
                  <c:v>0.183739201347033</c:v>
                </c:pt>
                <c:pt idx="217">
                  <c:v>0.18536604429358292</c:v>
                </c:pt>
                <c:pt idx="218">
                  <c:v>0.18390561951188866</c:v>
                </c:pt>
                <c:pt idx="219">
                  <c:v>0.18532244658305308</c:v>
                </c:pt>
                <c:pt idx="220">
                  <c:v>0.18646712314284458</c:v>
                </c:pt>
                <c:pt idx="221">
                  <c:v>0.18645190478375764</c:v>
                </c:pt>
                <c:pt idx="222">
                  <c:v>0.1844778993127375</c:v>
                </c:pt>
                <c:pt idx="223">
                  <c:v>0.18633243782026043</c:v>
                </c:pt>
                <c:pt idx="224">
                  <c:v>0.18518444434665374</c:v>
                </c:pt>
                <c:pt idx="225">
                  <c:v>0.18594151237234482</c:v>
                </c:pt>
                <c:pt idx="226">
                  <c:v>0.18294809038257301</c:v>
                </c:pt>
                <c:pt idx="227">
                  <c:v>0.18751152460800338</c:v>
                </c:pt>
                <c:pt idx="228">
                  <c:v>0.19349452515769824</c:v>
                </c:pt>
                <c:pt idx="229">
                  <c:v>0.19284396231015069</c:v>
                </c:pt>
                <c:pt idx="230">
                  <c:v>0.19560630032337381</c:v>
                </c:pt>
                <c:pt idx="231">
                  <c:v>0.19111388625423054</c:v>
                </c:pt>
                <c:pt idx="232">
                  <c:v>0.18975325951978481</c:v>
                </c:pt>
                <c:pt idx="233">
                  <c:v>0.1918356443199522</c:v>
                </c:pt>
                <c:pt idx="234">
                  <c:v>0.19241823356058602</c:v>
                </c:pt>
                <c:pt idx="235">
                  <c:v>0.1923579356177004</c:v>
                </c:pt>
                <c:pt idx="236">
                  <c:v>0.17831713889186054</c:v>
                </c:pt>
                <c:pt idx="237">
                  <c:v>0.18987814727277919</c:v>
                </c:pt>
                <c:pt idx="238">
                  <c:v>0.19252965693921512</c:v>
                </c:pt>
                <c:pt idx="239">
                  <c:v>0.1946229863217048</c:v>
                </c:pt>
                <c:pt idx="240">
                  <c:v>0.19253888721759294</c:v>
                </c:pt>
                <c:pt idx="241">
                  <c:v>0.19423629748600557</c:v>
                </c:pt>
                <c:pt idx="242">
                  <c:v>0.1934395822684464</c:v>
                </c:pt>
                <c:pt idx="243">
                  <c:v>0.19274897666867638</c:v>
                </c:pt>
                <c:pt idx="244">
                  <c:v>0.19306188844140279</c:v>
                </c:pt>
                <c:pt idx="245">
                  <c:v>0.19576474529791749</c:v>
                </c:pt>
                <c:pt idx="246">
                  <c:v>0.19163517950647799</c:v>
                </c:pt>
                <c:pt idx="247">
                  <c:v>0.19289466902551877</c:v>
                </c:pt>
                <c:pt idx="248">
                  <c:v>0.19181142820370267</c:v>
                </c:pt>
                <c:pt idx="249">
                  <c:v>0.19284594894926113</c:v>
                </c:pt>
                <c:pt idx="250">
                  <c:v>0.19214678045222694</c:v>
                </c:pt>
                <c:pt idx="251">
                  <c:v>0.19229848117781428</c:v>
                </c:pt>
                <c:pt idx="252">
                  <c:v>0.19110439427809789</c:v>
                </c:pt>
                <c:pt idx="253">
                  <c:v>0.19155375077147518</c:v>
                </c:pt>
                <c:pt idx="254">
                  <c:v>0.19478258338772791</c:v>
                </c:pt>
                <c:pt idx="255">
                  <c:v>0.1913455560295195</c:v>
                </c:pt>
                <c:pt idx="256">
                  <c:v>0.19146074559633736</c:v>
                </c:pt>
                <c:pt idx="257">
                  <c:v>0.19160780284229706</c:v>
                </c:pt>
                <c:pt idx="258">
                  <c:v>0.1920028766744222</c:v>
                </c:pt>
                <c:pt idx="259">
                  <c:v>0.19220041564599771</c:v>
                </c:pt>
                <c:pt idx="260">
                  <c:v>0.19086632102375775</c:v>
                </c:pt>
                <c:pt idx="261">
                  <c:v>0.19155518557493795</c:v>
                </c:pt>
                <c:pt idx="262">
                  <c:v>0.19060592571739871</c:v>
                </c:pt>
                <c:pt idx="263">
                  <c:v>0.19252114800226339</c:v>
                </c:pt>
                <c:pt idx="264">
                  <c:v>0.19168431323358359</c:v>
                </c:pt>
                <c:pt idx="265">
                  <c:v>0.19128530030684071</c:v>
                </c:pt>
                <c:pt idx="266">
                  <c:v>0.18956199103183877</c:v>
                </c:pt>
                <c:pt idx="267">
                  <c:v>0.19125956635889568</c:v>
                </c:pt>
                <c:pt idx="268">
                  <c:v>0.19091840505270388</c:v>
                </c:pt>
                <c:pt idx="269">
                  <c:v>0.19021896656546572</c:v>
                </c:pt>
                <c:pt idx="270">
                  <c:v>0.19146470651813738</c:v>
                </c:pt>
                <c:pt idx="271">
                  <c:v>0.19445419749715007</c:v>
                </c:pt>
                <c:pt idx="272">
                  <c:v>0.19460491015109491</c:v>
                </c:pt>
                <c:pt idx="273">
                  <c:v>0.19616616147437171</c:v>
                </c:pt>
                <c:pt idx="274">
                  <c:v>0.19472539657966748</c:v>
                </c:pt>
                <c:pt idx="275">
                  <c:v>0.19628468459631646</c:v>
                </c:pt>
                <c:pt idx="276">
                  <c:v>0.19649067668129366</c:v>
                </c:pt>
                <c:pt idx="277">
                  <c:v>0.1946042058568109</c:v>
                </c:pt>
                <c:pt idx="278">
                  <c:v>0.19572369691228803</c:v>
                </c:pt>
                <c:pt idx="279">
                  <c:v>0.19705443387315591</c:v>
                </c:pt>
                <c:pt idx="280">
                  <c:v>0.19279087591301031</c:v>
                </c:pt>
                <c:pt idx="281">
                  <c:v>0.19281260345875137</c:v>
                </c:pt>
                <c:pt idx="282">
                  <c:v>0.19249012674106966</c:v>
                </c:pt>
                <c:pt idx="283">
                  <c:v>0.19190821839930575</c:v>
                </c:pt>
                <c:pt idx="284">
                  <c:v>0.19243191012636679</c:v>
                </c:pt>
                <c:pt idx="285">
                  <c:v>0.19293736533202524</c:v>
                </c:pt>
                <c:pt idx="286">
                  <c:v>0.19238986158822741</c:v>
                </c:pt>
                <c:pt idx="287">
                  <c:v>0.19214577422034718</c:v>
                </c:pt>
                <c:pt idx="288">
                  <c:v>0.19193708516335958</c:v>
                </c:pt>
                <c:pt idx="289">
                  <c:v>0.19289894019334608</c:v>
                </c:pt>
                <c:pt idx="290">
                  <c:v>0.19278226287685421</c:v>
                </c:pt>
                <c:pt idx="291">
                  <c:v>0.19206989797825788</c:v>
                </c:pt>
                <c:pt idx="292">
                  <c:v>0.19295986691697123</c:v>
                </c:pt>
                <c:pt idx="293">
                  <c:v>0.19098417727425487</c:v>
                </c:pt>
                <c:pt idx="294">
                  <c:v>0.1931695781833053</c:v>
                </c:pt>
                <c:pt idx="295">
                  <c:v>0.19437062569037811</c:v>
                </c:pt>
                <c:pt idx="296">
                  <c:v>0.19498719872658721</c:v>
                </c:pt>
                <c:pt idx="297">
                  <c:v>0.1936335051013196</c:v>
                </c:pt>
                <c:pt idx="298">
                  <c:v>0.19201812442527291</c:v>
                </c:pt>
                <c:pt idx="299">
                  <c:v>0.19345442450136396</c:v>
                </c:pt>
                <c:pt idx="300">
                  <c:v>0.19242381613958062</c:v>
                </c:pt>
                <c:pt idx="301">
                  <c:v>0.19385586954896325</c:v>
                </c:pt>
                <c:pt idx="302">
                  <c:v>0.19371531788037252</c:v>
                </c:pt>
                <c:pt idx="303">
                  <c:v>0.19275971372783599</c:v>
                </c:pt>
                <c:pt idx="304">
                  <c:v>0.19277616916918586</c:v>
                </c:pt>
                <c:pt idx="305">
                  <c:v>0.19342578090515214</c:v>
                </c:pt>
                <c:pt idx="306">
                  <c:v>0.19488749378291281</c:v>
                </c:pt>
                <c:pt idx="307">
                  <c:v>0.19239619940513189</c:v>
                </c:pt>
                <c:pt idx="308">
                  <c:v>0.19559993985401083</c:v>
                </c:pt>
                <c:pt idx="309">
                  <c:v>0.19388098098218745</c:v>
                </c:pt>
                <c:pt idx="310">
                  <c:v>0.19078457877075089</c:v>
                </c:pt>
                <c:pt idx="311">
                  <c:v>0.19274240693607644</c:v>
                </c:pt>
                <c:pt idx="312">
                  <c:v>0.19623466609203663</c:v>
                </c:pt>
                <c:pt idx="313">
                  <c:v>0.19118146695151925</c:v>
                </c:pt>
                <c:pt idx="314">
                  <c:v>0.19298556376020429</c:v>
                </c:pt>
                <c:pt idx="315">
                  <c:v>0.1892030094225455</c:v>
                </c:pt>
                <c:pt idx="316">
                  <c:v>0.19169244333049884</c:v>
                </c:pt>
                <c:pt idx="317">
                  <c:v>0.19223570944478047</c:v>
                </c:pt>
                <c:pt idx="318">
                  <c:v>0.1913647030138787</c:v>
                </c:pt>
                <c:pt idx="319">
                  <c:v>0.19252485768661817</c:v>
                </c:pt>
                <c:pt idx="320">
                  <c:v>0.19031417012158683</c:v>
                </c:pt>
                <c:pt idx="321">
                  <c:v>0.18973527592636702</c:v>
                </c:pt>
                <c:pt idx="322">
                  <c:v>0.19024136382876808</c:v>
                </c:pt>
                <c:pt idx="323">
                  <c:v>0.18936023550719067</c:v>
                </c:pt>
                <c:pt idx="324">
                  <c:v>0.19253588053583051</c:v>
                </c:pt>
                <c:pt idx="325">
                  <c:v>0.19101565855414171</c:v>
                </c:pt>
                <c:pt idx="326">
                  <c:v>0.19150788737892441</c:v>
                </c:pt>
                <c:pt idx="327">
                  <c:v>0.19375123329969654</c:v>
                </c:pt>
                <c:pt idx="328">
                  <c:v>0.19111332312766016</c:v>
                </c:pt>
                <c:pt idx="329">
                  <c:v>0.19284083286963691</c:v>
                </c:pt>
                <c:pt idx="330">
                  <c:v>0.19496686378181238</c:v>
                </c:pt>
                <c:pt idx="331">
                  <c:v>0.19578537263735893</c:v>
                </c:pt>
                <c:pt idx="332">
                  <c:v>0.19099685840849198</c:v>
                </c:pt>
                <c:pt idx="333">
                  <c:v>0.19183162405405105</c:v>
                </c:pt>
                <c:pt idx="334">
                  <c:v>0.19305928485005636</c:v>
                </c:pt>
                <c:pt idx="335">
                  <c:v>0.19373449937924228</c:v>
                </c:pt>
                <c:pt idx="336">
                  <c:v>0.1889201919774684</c:v>
                </c:pt>
                <c:pt idx="337">
                  <c:v>0.18811114337317664</c:v>
                </c:pt>
                <c:pt idx="338">
                  <c:v>0.18813606350418494</c:v>
                </c:pt>
                <c:pt idx="339">
                  <c:v>0.18680662266449125</c:v>
                </c:pt>
                <c:pt idx="340">
                  <c:v>0.18588524663641351</c:v>
                </c:pt>
                <c:pt idx="341">
                  <c:v>0.18714480201173694</c:v>
                </c:pt>
                <c:pt idx="342">
                  <c:v>0.1856547572101771</c:v>
                </c:pt>
                <c:pt idx="343">
                  <c:v>0.18665666424082702</c:v>
                </c:pt>
                <c:pt idx="344">
                  <c:v>0.18696837588876691</c:v>
                </c:pt>
                <c:pt idx="345">
                  <c:v>0.18781583219465731</c:v>
                </c:pt>
                <c:pt idx="346">
                  <c:v>0.18636613408171748</c:v>
                </c:pt>
                <c:pt idx="347">
                  <c:v>0.18555043672884472</c:v>
                </c:pt>
                <c:pt idx="348">
                  <c:v>0.18667189453336494</c:v>
                </c:pt>
                <c:pt idx="349">
                  <c:v>0.18809231023994299</c:v>
                </c:pt>
                <c:pt idx="350">
                  <c:v>0.18537918225162078</c:v>
                </c:pt>
                <c:pt idx="351">
                  <c:v>0.1879904014378154</c:v>
                </c:pt>
                <c:pt idx="352">
                  <c:v>0.18923625969742897</c:v>
                </c:pt>
                <c:pt idx="353">
                  <c:v>0.18931020631128481</c:v>
                </c:pt>
                <c:pt idx="354">
                  <c:v>0.18840171364526434</c:v>
                </c:pt>
                <c:pt idx="355">
                  <c:v>0.18949578864602695</c:v>
                </c:pt>
                <c:pt idx="356">
                  <c:v>0.18607322945999541</c:v>
                </c:pt>
                <c:pt idx="357">
                  <c:v>0.18927086498866152</c:v>
                </c:pt>
                <c:pt idx="358">
                  <c:v>0.18808563278745188</c:v>
                </c:pt>
                <c:pt idx="359">
                  <c:v>0.18882511270944491</c:v>
                </c:pt>
                <c:pt idx="360">
                  <c:v>0.18842626773696394</c:v>
                </c:pt>
                <c:pt idx="361">
                  <c:v>0.18847517339819808</c:v>
                </c:pt>
                <c:pt idx="362">
                  <c:v>0.19051904946933426</c:v>
                </c:pt>
                <c:pt idx="363">
                  <c:v>0.19006643460981956</c:v>
                </c:pt>
                <c:pt idx="364">
                  <c:v>0.19009337406315338</c:v>
                </c:pt>
                <c:pt idx="365">
                  <c:v>0.19033007525098616</c:v>
                </c:pt>
                <c:pt idx="366">
                  <c:v>0.18738197791483668</c:v>
                </c:pt>
                <c:pt idx="367">
                  <c:v>0.18845738466776915</c:v>
                </c:pt>
                <c:pt idx="368">
                  <c:v>0.18858886075364664</c:v>
                </c:pt>
                <c:pt idx="369">
                  <c:v>0.18916774385126195</c:v>
                </c:pt>
                <c:pt idx="370">
                  <c:v>0.18659072002236413</c:v>
                </c:pt>
                <c:pt idx="371">
                  <c:v>0.18922732014094487</c:v>
                </c:pt>
                <c:pt idx="372">
                  <c:v>0.18774735897110645</c:v>
                </c:pt>
                <c:pt idx="373">
                  <c:v>0.190552513176282</c:v>
                </c:pt>
                <c:pt idx="374">
                  <c:v>0.18769637125589692</c:v>
                </c:pt>
                <c:pt idx="375">
                  <c:v>0.18760109628268626</c:v>
                </c:pt>
                <c:pt idx="376">
                  <c:v>0.18844454988640313</c:v>
                </c:pt>
                <c:pt idx="377">
                  <c:v>0.19088468786324903</c:v>
                </c:pt>
                <c:pt idx="378">
                  <c:v>0.18831162959646203</c:v>
                </c:pt>
                <c:pt idx="379">
                  <c:v>0.18856502791610891</c:v>
                </c:pt>
                <c:pt idx="380">
                  <c:v>0.18823273076643154</c:v>
                </c:pt>
                <c:pt idx="381">
                  <c:v>0.18916481947506641</c:v>
                </c:pt>
                <c:pt idx="382">
                  <c:v>0.18922906949300441</c:v>
                </c:pt>
                <c:pt idx="383">
                  <c:v>0.19076330823975338</c:v>
                </c:pt>
                <c:pt idx="384">
                  <c:v>0.19080309352832872</c:v>
                </c:pt>
                <c:pt idx="385">
                  <c:v>0.18849196919820677</c:v>
                </c:pt>
                <c:pt idx="386">
                  <c:v>0.18922232016954191</c:v>
                </c:pt>
                <c:pt idx="387">
                  <c:v>0.18985521527832563</c:v>
                </c:pt>
                <c:pt idx="388">
                  <c:v>0.1867571622461108</c:v>
                </c:pt>
                <c:pt idx="389">
                  <c:v>0.18978364316340826</c:v>
                </c:pt>
                <c:pt idx="390">
                  <c:v>0.18770728699829531</c:v>
                </c:pt>
                <c:pt idx="391">
                  <c:v>0.18957568871657721</c:v>
                </c:pt>
                <c:pt idx="392">
                  <c:v>0.19175519171721811</c:v>
                </c:pt>
                <c:pt idx="393">
                  <c:v>0.18804137093606832</c:v>
                </c:pt>
                <c:pt idx="394">
                  <c:v>0.18905389256520097</c:v>
                </c:pt>
                <c:pt idx="395">
                  <c:v>0.18855361958222044</c:v>
                </c:pt>
                <c:pt idx="396">
                  <c:v>0.18984892377174553</c:v>
                </c:pt>
                <c:pt idx="397">
                  <c:v>0.1900683602321899</c:v>
                </c:pt>
                <c:pt idx="398">
                  <c:v>0.18975289115270239</c:v>
                </c:pt>
                <c:pt idx="399">
                  <c:v>0.1878305078759557</c:v>
                </c:pt>
                <c:pt idx="400">
                  <c:v>0.18750028735977881</c:v>
                </c:pt>
                <c:pt idx="401">
                  <c:v>0.187497206187902</c:v>
                </c:pt>
                <c:pt idx="402">
                  <c:v>0.18640478515183212</c:v>
                </c:pt>
                <c:pt idx="403">
                  <c:v>0.18645375495932345</c:v>
                </c:pt>
                <c:pt idx="404">
                  <c:v>0.18683900330197525</c:v>
                </c:pt>
                <c:pt idx="405">
                  <c:v>0.18594126057392399</c:v>
                </c:pt>
                <c:pt idx="406">
                  <c:v>0.18636440269270327</c:v>
                </c:pt>
                <c:pt idx="407">
                  <c:v>0.18692006647178291</c:v>
                </c:pt>
                <c:pt idx="408">
                  <c:v>0.18618504362595539</c:v>
                </c:pt>
                <c:pt idx="409">
                  <c:v>0.18619263352573817</c:v>
                </c:pt>
                <c:pt idx="410">
                  <c:v>0.18443731645039096</c:v>
                </c:pt>
                <c:pt idx="411">
                  <c:v>0.19206549563577049</c:v>
                </c:pt>
                <c:pt idx="412">
                  <c:v>0.18842723108560186</c:v>
                </c:pt>
                <c:pt idx="413">
                  <c:v>0.18934845736572761</c:v>
                </c:pt>
                <c:pt idx="414">
                  <c:v>0.18772010098876829</c:v>
                </c:pt>
                <c:pt idx="415">
                  <c:v>0.19071812708248309</c:v>
                </c:pt>
                <c:pt idx="416">
                  <c:v>0.18837128149528157</c:v>
                </c:pt>
                <c:pt idx="417">
                  <c:v>0.18967993459715457</c:v>
                </c:pt>
                <c:pt idx="418">
                  <c:v>0.18834619339381983</c:v>
                </c:pt>
                <c:pt idx="419">
                  <c:v>0.19342566795818117</c:v>
                </c:pt>
                <c:pt idx="420">
                  <c:v>0.18996518545407065</c:v>
                </c:pt>
                <c:pt idx="421">
                  <c:v>0.19105836322900988</c:v>
                </c:pt>
                <c:pt idx="422">
                  <c:v>0.18987870236544643</c:v>
                </c:pt>
                <c:pt idx="423">
                  <c:v>0.18841067119359184</c:v>
                </c:pt>
                <c:pt idx="424">
                  <c:v>0.18713534430882092</c:v>
                </c:pt>
                <c:pt idx="425">
                  <c:v>0.18709799592652346</c:v>
                </c:pt>
                <c:pt idx="426">
                  <c:v>0.18758655568632476</c:v>
                </c:pt>
                <c:pt idx="427">
                  <c:v>0.18820736332760196</c:v>
                </c:pt>
                <c:pt idx="428">
                  <c:v>0.18702743895974319</c:v>
                </c:pt>
                <c:pt idx="429">
                  <c:v>0.19087228469797984</c:v>
                </c:pt>
                <c:pt idx="430">
                  <c:v>0.18993857954057791</c:v>
                </c:pt>
                <c:pt idx="431">
                  <c:v>0.19007043552193278</c:v>
                </c:pt>
                <c:pt idx="432">
                  <c:v>0.18966210245608128</c:v>
                </c:pt>
                <c:pt idx="433">
                  <c:v>0.18988026208544981</c:v>
                </c:pt>
                <c:pt idx="434">
                  <c:v>0.18789234708348301</c:v>
                </c:pt>
                <c:pt idx="435">
                  <c:v>0.18583158223136625</c:v>
                </c:pt>
                <c:pt idx="436">
                  <c:v>0.18888525744487522</c:v>
                </c:pt>
                <c:pt idx="437">
                  <c:v>0.18881441628192697</c:v>
                </c:pt>
                <c:pt idx="438">
                  <c:v>0.18994026981017859</c:v>
                </c:pt>
                <c:pt idx="439">
                  <c:v>0.18939016114520332</c:v>
                </c:pt>
                <c:pt idx="440">
                  <c:v>0.18916771202880178</c:v>
                </c:pt>
                <c:pt idx="441">
                  <c:v>0.18836377741489291</c:v>
                </c:pt>
                <c:pt idx="442">
                  <c:v>0.18871792411326518</c:v>
                </c:pt>
                <c:pt idx="443">
                  <c:v>0.18779054048744284</c:v>
                </c:pt>
                <c:pt idx="444">
                  <c:v>0.18943774760700677</c:v>
                </c:pt>
                <c:pt idx="445">
                  <c:v>0.18761802013772469</c:v>
                </c:pt>
                <c:pt idx="446">
                  <c:v>0.18926907121223724</c:v>
                </c:pt>
                <c:pt idx="447">
                  <c:v>0.18836208826318598</c:v>
                </c:pt>
                <c:pt idx="448">
                  <c:v>0.18761689039367091</c:v>
                </c:pt>
                <c:pt idx="449">
                  <c:v>0.18893567200054245</c:v>
                </c:pt>
                <c:pt idx="450">
                  <c:v>0.18910178199333641</c:v>
                </c:pt>
                <c:pt idx="451">
                  <c:v>0.18569450606787694</c:v>
                </c:pt>
                <c:pt idx="452">
                  <c:v>0.18679411792516804</c:v>
                </c:pt>
                <c:pt idx="453">
                  <c:v>0.18621941800393277</c:v>
                </c:pt>
                <c:pt idx="454">
                  <c:v>0.19125429556953391</c:v>
                </c:pt>
                <c:pt idx="455">
                  <c:v>0.19200566423897122</c:v>
                </c:pt>
                <c:pt idx="456">
                  <c:v>0.19171571234439599</c:v>
                </c:pt>
                <c:pt idx="457">
                  <c:v>0.19096963959909888</c:v>
                </c:pt>
                <c:pt idx="458">
                  <c:v>0.19177965194599775</c:v>
                </c:pt>
                <c:pt idx="459">
                  <c:v>0.19000050436609633</c:v>
                </c:pt>
                <c:pt idx="460">
                  <c:v>0.18966367324873962</c:v>
                </c:pt>
                <c:pt idx="461">
                  <c:v>0.18806243318403401</c:v>
                </c:pt>
                <c:pt idx="462">
                  <c:v>0.18692308767551338</c:v>
                </c:pt>
                <c:pt idx="463">
                  <c:v>0.18698859216843247</c:v>
                </c:pt>
                <c:pt idx="464">
                  <c:v>0.18701585306842786</c:v>
                </c:pt>
                <c:pt idx="465">
                  <c:v>0.18942036349942865</c:v>
                </c:pt>
                <c:pt idx="466">
                  <c:v>0.18786456813528199</c:v>
                </c:pt>
                <c:pt idx="467">
                  <c:v>0.18900579909509468</c:v>
                </c:pt>
                <c:pt idx="468">
                  <c:v>0.18787909210716297</c:v>
                </c:pt>
                <c:pt idx="469">
                  <c:v>0.19052769836378683</c:v>
                </c:pt>
                <c:pt idx="470">
                  <c:v>0.18871826822287951</c:v>
                </c:pt>
                <c:pt idx="471">
                  <c:v>0.18609724749851916</c:v>
                </c:pt>
                <c:pt idx="472">
                  <c:v>0.18831517760524871</c:v>
                </c:pt>
                <c:pt idx="473">
                  <c:v>0.18544591943374841</c:v>
                </c:pt>
                <c:pt idx="474">
                  <c:v>0.1876608280840642</c:v>
                </c:pt>
                <c:pt idx="475">
                  <c:v>0.18807010329463955</c:v>
                </c:pt>
                <c:pt idx="476">
                  <c:v>0.18712311198363585</c:v>
                </c:pt>
                <c:pt idx="477">
                  <c:v>0.18847587185113188</c:v>
                </c:pt>
                <c:pt idx="478">
                  <c:v>0.18849243765189588</c:v>
                </c:pt>
                <c:pt idx="479">
                  <c:v>0.18810533924683004</c:v>
                </c:pt>
                <c:pt idx="480">
                  <c:v>0.18609092499190691</c:v>
                </c:pt>
                <c:pt idx="481">
                  <c:v>0.18714940553980342</c:v>
                </c:pt>
                <c:pt idx="482">
                  <c:v>0.1883961315494064</c:v>
                </c:pt>
                <c:pt idx="483">
                  <c:v>0.18943635667807951</c:v>
                </c:pt>
                <c:pt idx="484">
                  <c:v>0.18826197145638598</c:v>
                </c:pt>
                <c:pt idx="485">
                  <c:v>0.18708936838228396</c:v>
                </c:pt>
                <c:pt idx="486">
                  <c:v>0.18884294901784257</c:v>
                </c:pt>
                <c:pt idx="487">
                  <c:v>0.1876907695884874</c:v>
                </c:pt>
                <c:pt idx="488">
                  <c:v>0.18817075905316122</c:v>
                </c:pt>
                <c:pt idx="489">
                  <c:v>0.18861849746335327</c:v>
                </c:pt>
                <c:pt idx="490">
                  <c:v>0.18918154656952474</c:v>
                </c:pt>
                <c:pt idx="491">
                  <c:v>0.1893043254274904</c:v>
                </c:pt>
                <c:pt idx="492">
                  <c:v>0.18613794358178407</c:v>
                </c:pt>
                <c:pt idx="493">
                  <c:v>0.18604198933999297</c:v>
                </c:pt>
                <c:pt idx="494">
                  <c:v>0.1868635016917472</c:v>
                </c:pt>
                <c:pt idx="495">
                  <c:v>0.19062927258229595</c:v>
                </c:pt>
                <c:pt idx="496">
                  <c:v>0.18997961649444886</c:v>
                </c:pt>
                <c:pt idx="497">
                  <c:v>0.19174686227099566</c:v>
                </c:pt>
                <c:pt idx="498">
                  <c:v>0.18649271855511462</c:v>
                </c:pt>
                <c:pt idx="499">
                  <c:v>0.18870276434702832</c:v>
                </c:pt>
                <c:pt idx="500">
                  <c:v>0.18682377446918166</c:v>
                </c:pt>
                <c:pt idx="501">
                  <c:v>0.18750631914442245</c:v>
                </c:pt>
                <c:pt idx="502">
                  <c:v>0.1880282142934469</c:v>
                </c:pt>
                <c:pt idx="503">
                  <c:v>0.18742876281271731</c:v>
                </c:pt>
                <c:pt idx="504">
                  <c:v>0.18819560067146379</c:v>
                </c:pt>
                <c:pt idx="505">
                  <c:v>0.18712425550689146</c:v>
                </c:pt>
                <c:pt idx="506">
                  <c:v>0.18981338172716594</c:v>
                </c:pt>
                <c:pt idx="507">
                  <c:v>0.18976563857522405</c:v>
                </c:pt>
                <c:pt idx="508">
                  <c:v>0.18884589319654424</c:v>
                </c:pt>
                <c:pt idx="509">
                  <c:v>0.19533266475385119</c:v>
                </c:pt>
                <c:pt idx="510">
                  <c:v>0.19420965710217677</c:v>
                </c:pt>
                <c:pt idx="511">
                  <c:v>0.19611213230068542</c:v>
                </c:pt>
                <c:pt idx="512">
                  <c:v>0.19234862657442556</c:v>
                </c:pt>
                <c:pt idx="513">
                  <c:v>0.19439304798114021</c:v>
                </c:pt>
                <c:pt idx="514">
                  <c:v>0.19302585218468288</c:v>
                </c:pt>
                <c:pt idx="515">
                  <c:v>0.18709265474756051</c:v>
                </c:pt>
                <c:pt idx="516">
                  <c:v>0.19148876979794621</c:v>
                </c:pt>
                <c:pt idx="517">
                  <c:v>0.18850889752856859</c:v>
                </c:pt>
                <c:pt idx="518">
                  <c:v>0.18922945894609938</c:v>
                </c:pt>
                <c:pt idx="519">
                  <c:v>0.18689392411244476</c:v>
                </c:pt>
                <c:pt idx="520">
                  <c:v>0.18813998507825191</c:v>
                </c:pt>
                <c:pt idx="521">
                  <c:v>0.18725660623658638</c:v>
                </c:pt>
                <c:pt idx="522">
                  <c:v>0.18634789047295294</c:v>
                </c:pt>
                <c:pt idx="523">
                  <c:v>0.19122894324044676</c:v>
                </c:pt>
                <c:pt idx="524">
                  <c:v>0.18836795084194097</c:v>
                </c:pt>
                <c:pt idx="525">
                  <c:v>0.18673911879231858</c:v>
                </c:pt>
                <c:pt idx="526">
                  <c:v>0.18732924805375978</c:v>
                </c:pt>
                <c:pt idx="527">
                  <c:v>0.18908965642932332</c:v>
                </c:pt>
                <c:pt idx="528">
                  <c:v>0.19044174457223909</c:v>
                </c:pt>
                <c:pt idx="529">
                  <c:v>0.18983478227192618</c:v>
                </c:pt>
                <c:pt idx="530">
                  <c:v>0.19180991595261493</c:v>
                </c:pt>
                <c:pt idx="531">
                  <c:v>0.19090122924209491</c:v>
                </c:pt>
                <c:pt idx="532">
                  <c:v>0.18610865344229383</c:v>
                </c:pt>
                <c:pt idx="533">
                  <c:v>0.1895682879992058</c:v>
                </c:pt>
                <c:pt idx="534">
                  <c:v>0.18996142504122257</c:v>
                </c:pt>
                <c:pt idx="535">
                  <c:v>0.18878920292069212</c:v>
                </c:pt>
                <c:pt idx="536">
                  <c:v>0.18755414534651343</c:v>
                </c:pt>
                <c:pt idx="537">
                  <c:v>0.18868377640954018</c:v>
                </c:pt>
                <c:pt idx="538">
                  <c:v>0.19004801009063071</c:v>
                </c:pt>
                <c:pt idx="539">
                  <c:v>0.18810714374902632</c:v>
                </c:pt>
                <c:pt idx="540">
                  <c:v>0.18846054216397412</c:v>
                </c:pt>
                <c:pt idx="541">
                  <c:v>0.18930613136761149</c:v>
                </c:pt>
                <c:pt idx="542">
                  <c:v>0.18708371429504034</c:v>
                </c:pt>
                <c:pt idx="543">
                  <c:v>0.18992770630205391</c:v>
                </c:pt>
                <c:pt idx="544">
                  <c:v>0.18935501404322799</c:v>
                </c:pt>
                <c:pt idx="545">
                  <c:v>0.18785793448223134</c:v>
                </c:pt>
                <c:pt idx="546">
                  <c:v>0.18946971393975481</c:v>
                </c:pt>
                <c:pt idx="547">
                  <c:v>0.18824918741549013</c:v>
                </c:pt>
                <c:pt idx="548">
                  <c:v>0.18988521411224252</c:v>
                </c:pt>
                <c:pt idx="549">
                  <c:v>0.18939733017759355</c:v>
                </c:pt>
                <c:pt idx="550">
                  <c:v>0.19901215045790549</c:v>
                </c:pt>
                <c:pt idx="551">
                  <c:v>0.18740472535034775</c:v>
                </c:pt>
                <c:pt idx="552">
                  <c:v>0.18903034542441008</c:v>
                </c:pt>
                <c:pt idx="553">
                  <c:v>0.18854343986386693</c:v>
                </c:pt>
                <c:pt idx="554">
                  <c:v>0.18899233910436294</c:v>
                </c:pt>
                <c:pt idx="555">
                  <c:v>0.18786780008217188</c:v>
                </c:pt>
                <c:pt idx="556">
                  <c:v>0.18924090865109877</c:v>
                </c:pt>
                <c:pt idx="557">
                  <c:v>0.19003983818441608</c:v>
                </c:pt>
                <c:pt idx="558">
                  <c:v>0.21037528962001364</c:v>
                </c:pt>
                <c:pt idx="559">
                  <c:v>0.20843478783739078</c:v>
                </c:pt>
                <c:pt idx="560">
                  <c:v>0.20823289449990406</c:v>
                </c:pt>
                <c:pt idx="561">
                  <c:v>0.20574076894277424</c:v>
                </c:pt>
                <c:pt idx="562">
                  <c:v>0.20720996142153841</c:v>
                </c:pt>
                <c:pt idx="563">
                  <c:v>0.20780651747485668</c:v>
                </c:pt>
                <c:pt idx="564">
                  <c:v>0.18653093374183824</c:v>
                </c:pt>
                <c:pt idx="565">
                  <c:v>0.18888515157945523</c:v>
                </c:pt>
                <c:pt idx="566">
                  <c:v>0.18992851689951373</c:v>
                </c:pt>
                <c:pt idx="567">
                  <c:v>0.18731665428450603</c:v>
                </c:pt>
                <c:pt idx="568">
                  <c:v>0.18481130881115548</c:v>
                </c:pt>
                <c:pt idx="569">
                  <c:v>0.1894184424304578</c:v>
                </c:pt>
                <c:pt idx="570">
                  <c:v>0.18691148784856446</c:v>
                </c:pt>
                <c:pt idx="571">
                  <c:v>0.18840761389263652</c:v>
                </c:pt>
                <c:pt idx="572">
                  <c:v>0.18915303182466858</c:v>
                </c:pt>
                <c:pt idx="573">
                  <c:v>0.18858518428030718</c:v>
                </c:pt>
                <c:pt idx="574">
                  <c:v>0.18786909564040052</c:v>
                </c:pt>
                <c:pt idx="575">
                  <c:v>0.18905103036247062</c:v>
                </c:pt>
                <c:pt idx="576">
                  <c:v>0.18862835303776257</c:v>
                </c:pt>
              </c:numCache>
            </c:numRef>
          </c:yVal>
        </c:ser>
        <c:ser>
          <c:idx val="4"/>
          <c:order val="4"/>
          <c:tx>
            <c:v>sector 5</c:v>
          </c:tx>
          <c:spPr>
            <a:ln>
              <a:noFill/>
            </a:ln>
          </c:spPr>
          <c:marker>
            <c:symbol val="square"/>
            <c:size val="3"/>
            <c:spPr>
              <a:solidFill>
                <a:srgbClr val="FF0000"/>
              </a:solidFill>
              <a:ln>
                <a:noFill/>
              </a:ln>
            </c:spPr>
          </c:marker>
          <c:xVal>
            <c:numRef>
              <c:f>'s5'!$A$2:$A$609</c:f>
              <c:numCache>
                <c:formatCode>General</c:formatCode>
                <c:ptCount val="577"/>
                <c:pt idx="0">
                  <c:v>37658</c:v>
                </c:pt>
                <c:pt idx="1">
                  <c:v>37659</c:v>
                </c:pt>
                <c:pt idx="2">
                  <c:v>37661</c:v>
                </c:pt>
                <c:pt idx="3">
                  <c:v>37662</c:v>
                </c:pt>
                <c:pt idx="4">
                  <c:v>37664</c:v>
                </c:pt>
                <c:pt idx="5">
                  <c:v>37665</c:v>
                </c:pt>
                <c:pt idx="6">
                  <c:v>37666</c:v>
                </c:pt>
                <c:pt idx="7">
                  <c:v>37667</c:v>
                </c:pt>
                <c:pt idx="8">
                  <c:v>37670</c:v>
                </c:pt>
                <c:pt idx="9">
                  <c:v>37672</c:v>
                </c:pt>
                <c:pt idx="10">
                  <c:v>37673</c:v>
                </c:pt>
                <c:pt idx="11">
                  <c:v>37674</c:v>
                </c:pt>
                <c:pt idx="12">
                  <c:v>37675</c:v>
                </c:pt>
                <c:pt idx="13">
                  <c:v>37677</c:v>
                </c:pt>
                <c:pt idx="14">
                  <c:v>37678</c:v>
                </c:pt>
                <c:pt idx="15">
                  <c:v>37679</c:v>
                </c:pt>
                <c:pt idx="16">
                  <c:v>37680</c:v>
                </c:pt>
                <c:pt idx="17">
                  <c:v>37681</c:v>
                </c:pt>
                <c:pt idx="18">
                  <c:v>37683</c:v>
                </c:pt>
                <c:pt idx="19">
                  <c:v>37684</c:v>
                </c:pt>
                <c:pt idx="20">
                  <c:v>37685</c:v>
                </c:pt>
                <c:pt idx="21">
                  <c:v>37686</c:v>
                </c:pt>
                <c:pt idx="22">
                  <c:v>37687</c:v>
                </c:pt>
                <c:pt idx="23">
                  <c:v>37688</c:v>
                </c:pt>
                <c:pt idx="24">
                  <c:v>37689</c:v>
                </c:pt>
                <c:pt idx="25">
                  <c:v>37690</c:v>
                </c:pt>
                <c:pt idx="26">
                  <c:v>37691</c:v>
                </c:pt>
                <c:pt idx="27">
                  <c:v>37692</c:v>
                </c:pt>
                <c:pt idx="28">
                  <c:v>37693</c:v>
                </c:pt>
                <c:pt idx="29">
                  <c:v>37694</c:v>
                </c:pt>
                <c:pt idx="30">
                  <c:v>37698</c:v>
                </c:pt>
                <c:pt idx="31">
                  <c:v>37699</c:v>
                </c:pt>
                <c:pt idx="32">
                  <c:v>37700</c:v>
                </c:pt>
                <c:pt idx="33">
                  <c:v>37701</c:v>
                </c:pt>
                <c:pt idx="34">
                  <c:v>37702</c:v>
                </c:pt>
                <c:pt idx="35">
                  <c:v>37703</c:v>
                </c:pt>
                <c:pt idx="36">
                  <c:v>37704</c:v>
                </c:pt>
                <c:pt idx="37">
                  <c:v>37705</c:v>
                </c:pt>
                <c:pt idx="38">
                  <c:v>37706</c:v>
                </c:pt>
                <c:pt idx="39">
                  <c:v>37707</c:v>
                </c:pt>
                <c:pt idx="40">
                  <c:v>37708</c:v>
                </c:pt>
                <c:pt idx="41">
                  <c:v>37709</c:v>
                </c:pt>
                <c:pt idx="42">
                  <c:v>37710</c:v>
                </c:pt>
                <c:pt idx="43">
                  <c:v>37711</c:v>
                </c:pt>
                <c:pt idx="44">
                  <c:v>37712</c:v>
                </c:pt>
                <c:pt idx="45">
                  <c:v>37713</c:v>
                </c:pt>
                <c:pt idx="46">
                  <c:v>37714</c:v>
                </c:pt>
                <c:pt idx="47">
                  <c:v>37715</c:v>
                </c:pt>
                <c:pt idx="48">
                  <c:v>37716</c:v>
                </c:pt>
                <c:pt idx="49">
                  <c:v>37717</c:v>
                </c:pt>
                <c:pt idx="50">
                  <c:v>37719</c:v>
                </c:pt>
                <c:pt idx="51">
                  <c:v>37721</c:v>
                </c:pt>
                <c:pt idx="52">
                  <c:v>37722</c:v>
                </c:pt>
                <c:pt idx="53">
                  <c:v>37723</c:v>
                </c:pt>
                <c:pt idx="54">
                  <c:v>37724</c:v>
                </c:pt>
                <c:pt idx="55">
                  <c:v>37725</c:v>
                </c:pt>
                <c:pt idx="56">
                  <c:v>37726</c:v>
                </c:pt>
                <c:pt idx="57">
                  <c:v>37740</c:v>
                </c:pt>
                <c:pt idx="58">
                  <c:v>37744</c:v>
                </c:pt>
                <c:pt idx="59">
                  <c:v>37745</c:v>
                </c:pt>
                <c:pt idx="60">
                  <c:v>37746</c:v>
                </c:pt>
                <c:pt idx="61">
                  <c:v>37747</c:v>
                </c:pt>
                <c:pt idx="62">
                  <c:v>37748</c:v>
                </c:pt>
                <c:pt idx="63">
                  <c:v>37750</c:v>
                </c:pt>
                <c:pt idx="64">
                  <c:v>37753</c:v>
                </c:pt>
                <c:pt idx="65">
                  <c:v>37762</c:v>
                </c:pt>
                <c:pt idx="66">
                  <c:v>37763</c:v>
                </c:pt>
                <c:pt idx="67">
                  <c:v>37766</c:v>
                </c:pt>
                <c:pt idx="68">
                  <c:v>37767</c:v>
                </c:pt>
                <c:pt idx="69">
                  <c:v>37769</c:v>
                </c:pt>
                <c:pt idx="70">
                  <c:v>37770</c:v>
                </c:pt>
                <c:pt idx="71">
                  <c:v>37772</c:v>
                </c:pt>
                <c:pt idx="72">
                  <c:v>37773</c:v>
                </c:pt>
                <c:pt idx="73">
                  <c:v>37775</c:v>
                </c:pt>
                <c:pt idx="74">
                  <c:v>37776</c:v>
                </c:pt>
                <c:pt idx="75">
                  <c:v>37778</c:v>
                </c:pt>
                <c:pt idx="76">
                  <c:v>37780</c:v>
                </c:pt>
                <c:pt idx="77">
                  <c:v>37781</c:v>
                </c:pt>
                <c:pt idx="78">
                  <c:v>37782</c:v>
                </c:pt>
                <c:pt idx="79">
                  <c:v>37783</c:v>
                </c:pt>
                <c:pt idx="80">
                  <c:v>37784</c:v>
                </c:pt>
                <c:pt idx="81">
                  <c:v>37785</c:v>
                </c:pt>
                <c:pt idx="82">
                  <c:v>37788</c:v>
                </c:pt>
                <c:pt idx="83">
                  <c:v>37789</c:v>
                </c:pt>
                <c:pt idx="84">
                  <c:v>37790</c:v>
                </c:pt>
                <c:pt idx="85">
                  <c:v>37801</c:v>
                </c:pt>
                <c:pt idx="86">
                  <c:v>37802</c:v>
                </c:pt>
                <c:pt idx="87">
                  <c:v>37803</c:v>
                </c:pt>
                <c:pt idx="88">
                  <c:v>37804</c:v>
                </c:pt>
                <c:pt idx="89">
                  <c:v>37805</c:v>
                </c:pt>
                <c:pt idx="90">
                  <c:v>37806</c:v>
                </c:pt>
                <c:pt idx="91">
                  <c:v>37807</c:v>
                </c:pt>
                <c:pt idx="92">
                  <c:v>37808</c:v>
                </c:pt>
                <c:pt idx="93">
                  <c:v>37809</c:v>
                </c:pt>
                <c:pt idx="94">
                  <c:v>37810</c:v>
                </c:pt>
                <c:pt idx="95">
                  <c:v>37811</c:v>
                </c:pt>
                <c:pt idx="96">
                  <c:v>37812</c:v>
                </c:pt>
                <c:pt idx="97">
                  <c:v>37813</c:v>
                </c:pt>
                <c:pt idx="98">
                  <c:v>37814</c:v>
                </c:pt>
                <c:pt idx="99">
                  <c:v>37815</c:v>
                </c:pt>
                <c:pt idx="100">
                  <c:v>37816</c:v>
                </c:pt>
                <c:pt idx="101">
                  <c:v>37817</c:v>
                </c:pt>
                <c:pt idx="102">
                  <c:v>37818</c:v>
                </c:pt>
                <c:pt idx="103">
                  <c:v>37819</c:v>
                </c:pt>
                <c:pt idx="104">
                  <c:v>37820</c:v>
                </c:pt>
                <c:pt idx="105">
                  <c:v>37822</c:v>
                </c:pt>
                <c:pt idx="106">
                  <c:v>37823</c:v>
                </c:pt>
                <c:pt idx="107">
                  <c:v>37824</c:v>
                </c:pt>
                <c:pt idx="108">
                  <c:v>37825</c:v>
                </c:pt>
                <c:pt idx="109">
                  <c:v>37828</c:v>
                </c:pt>
                <c:pt idx="110">
                  <c:v>37831</c:v>
                </c:pt>
                <c:pt idx="111">
                  <c:v>37832</c:v>
                </c:pt>
                <c:pt idx="112">
                  <c:v>37833</c:v>
                </c:pt>
                <c:pt idx="113">
                  <c:v>37844</c:v>
                </c:pt>
                <c:pt idx="114">
                  <c:v>37845</c:v>
                </c:pt>
                <c:pt idx="115">
                  <c:v>37846</c:v>
                </c:pt>
                <c:pt idx="116">
                  <c:v>37847</c:v>
                </c:pt>
                <c:pt idx="117">
                  <c:v>37848</c:v>
                </c:pt>
                <c:pt idx="118">
                  <c:v>37849</c:v>
                </c:pt>
                <c:pt idx="119">
                  <c:v>37850</c:v>
                </c:pt>
                <c:pt idx="120">
                  <c:v>37851</c:v>
                </c:pt>
                <c:pt idx="121">
                  <c:v>37852</c:v>
                </c:pt>
                <c:pt idx="122">
                  <c:v>38046</c:v>
                </c:pt>
                <c:pt idx="123">
                  <c:v>38047</c:v>
                </c:pt>
                <c:pt idx="124">
                  <c:v>38048</c:v>
                </c:pt>
                <c:pt idx="125">
                  <c:v>38049</c:v>
                </c:pt>
                <c:pt idx="126">
                  <c:v>38050</c:v>
                </c:pt>
                <c:pt idx="127">
                  <c:v>38051</c:v>
                </c:pt>
                <c:pt idx="128">
                  <c:v>38052</c:v>
                </c:pt>
                <c:pt idx="129">
                  <c:v>38053</c:v>
                </c:pt>
                <c:pt idx="130">
                  <c:v>38070</c:v>
                </c:pt>
                <c:pt idx="131">
                  <c:v>38071</c:v>
                </c:pt>
                <c:pt idx="132">
                  <c:v>38072</c:v>
                </c:pt>
                <c:pt idx="133">
                  <c:v>38074</c:v>
                </c:pt>
                <c:pt idx="134">
                  <c:v>38075</c:v>
                </c:pt>
                <c:pt idx="135">
                  <c:v>38076</c:v>
                </c:pt>
                <c:pt idx="136">
                  <c:v>38077</c:v>
                </c:pt>
                <c:pt idx="137">
                  <c:v>38078</c:v>
                </c:pt>
                <c:pt idx="138">
                  <c:v>38079</c:v>
                </c:pt>
                <c:pt idx="139">
                  <c:v>38080</c:v>
                </c:pt>
                <c:pt idx="140">
                  <c:v>38081</c:v>
                </c:pt>
                <c:pt idx="141">
                  <c:v>38082</c:v>
                </c:pt>
                <c:pt idx="142">
                  <c:v>38083</c:v>
                </c:pt>
                <c:pt idx="143">
                  <c:v>38084</c:v>
                </c:pt>
                <c:pt idx="144">
                  <c:v>38085</c:v>
                </c:pt>
                <c:pt idx="145">
                  <c:v>38086</c:v>
                </c:pt>
                <c:pt idx="146">
                  <c:v>38089</c:v>
                </c:pt>
                <c:pt idx="147">
                  <c:v>38090</c:v>
                </c:pt>
                <c:pt idx="148">
                  <c:v>38091</c:v>
                </c:pt>
                <c:pt idx="149">
                  <c:v>38092</c:v>
                </c:pt>
                <c:pt idx="150">
                  <c:v>38093</c:v>
                </c:pt>
                <c:pt idx="151">
                  <c:v>38094</c:v>
                </c:pt>
                <c:pt idx="152">
                  <c:v>38095</c:v>
                </c:pt>
                <c:pt idx="153">
                  <c:v>38096</c:v>
                </c:pt>
                <c:pt idx="154">
                  <c:v>38097</c:v>
                </c:pt>
                <c:pt idx="155">
                  <c:v>38098</c:v>
                </c:pt>
                <c:pt idx="156">
                  <c:v>38099</c:v>
                </c:pt>
                <c:pt idx="157">
                  <c:v>38100</c:v>
                </c:pt>
                <c:pt idx="158">
                  <c:v>38114</c:v>
                </c:pt>
                <c:pt idx="159">
                  <c:v>38117</c:v>
                </c:pt>
                <c:pt idx="160">
                  <c:v>38118</c:v>
                </c:pt>
                <c:pt idx="161">
                  <c:v>38119</c:v>
                </c:pt>
                <c:pt idx="162">
                  <c:v>38120</c:v>
                </c:pt>
                <c:pt idx="163">
                  <c:v>38121</c:v>
                </c:pt>
                <c:pt idx="164">
                  <c:v>38122</c:v>
                </c:pt>
                <c:pt idx="165">
                  <c:v>38131</c:v>
                </c:pt>
                <c:pt idx="166">
                  <c:v>38132</c:v>
                </c:pt>
                <c:pt idx="167">
                  <c:v>38133</c:v>
                </c:pt>
                <c:pt idx="168">
                  <c:v>38134</c:v>
                </c:pt>
                <c:pt idx="169">
                  <c:v>38135</c:v>
                </c:pt>
                <c:pt idx="170">
                  <c:v>38136</c:v>
                </c:pt>
                <c:pt idx="171">
                  <c:v>38137</c:v>
                </c:pt>
                <c:pt idx="172">
                  <c:v>38138</c:v>
                </c:pt>
                <c:pt idx="173">
                  <c:v>38139</c:v>
                </c:pt>
                <c:pt idx="174">
                  <c:v>38140</c:v>
                </c:pt>
                <c:pt idx="175">
                  <c:v>38141</c:v>
                </c:pt>
                <c:pt idx="176">
                  <c:v>38142</c:v>
                </c:pt>
                <c:pt idx="177">
                  <c:v>38143</c:v>
                </c:pt>
                <c:pt idx="178">
                  <c:v>38144</c:v>
                </c:pt>
                <c:pt idx="179">
                  <c:v>38146</c:v>
                </c:pt>
                <c:pt idx="180">
                  <c:v>38172</c:v>
                </c:pt>
                <c:pt idx="181">
                  <c:v>38173</c:v>
                </c:pt>
                <c:pt idx="182">
                  <c:v>38174</c:v>
                </c:pt>
                <c:pt idx="183">
                  <c:v>38175</c:v>
                </c:pt>
                <c:pt idx="184">
                  <c:v>38176</c:v>
                </c:pt>
                <c:pt idx="185">
                  <c:v>38177</c:v>
                </c:pt>
                <c:pt idx="186">
                  <c:v>38182</c:v>
                </c:pt>
                <c:pt idx="187">
                  <c:v>38183</c:v>
                </c:pt>
                <c:pt idx="188">
                  <c:v>38184</c:v>
                </c:pt>
                <c:pt idx="189">
                  <c:v>38185</c:v>
                </c:pt>
                <c:pt idx="190">
                  <c:v>38186</c:v>
                </c:pt>
                <c:pt idx="191">
                  <c:v>38187</c:v>
                </c:pt>
                <c:pt idx="192">
                  <c:v>38188</c:v>
                </c:pt>
                <c:pt idx="193">
                  <c:v>38189</c:v>
                </c:pt>
                <c:pt idx="194">
                  <c:v>38190</c:v>
                </c:pt>
                <c:pt idx="195">
                  <c:v>38191</c:v>
                </c:pt>
                <c:pt idx="196">
                  <c:v>38192</c:v>
                </c:pt>
                <c:pt idx="197">
                  <c:v>38194</c:v>
                </c:pt>
                <c:pt idx="198">
                  <c:v>38195</c:v>
                </c:pt>
                <c:pt idx="199">
                  <c:v>38196</c:v>
                </c:pt>
                <c:pt idx="200">
                  <c:v>38197</c:v>
                </c:pt>
                <c:pt idx="201">
                  <c:v>38198</c:v>
                </c:pt>
                <c:pt idx="202">
                  <c:v>38199</c:v>
                </c:pt>
                <c:pt idx="203">
                  <c:v>38200</c:v>
                </c:pt>
                <c:pt idx="204">
                  <c:v>38201</c:v>
                </c:pt>
                <c:pt idx="205">
                  <c:v>38203</c:v>
                </c:pt>
                <c:pt idx="206">
                  <c:v>38204</c:v>
                </c:pt>
                <c:pt idx="207">
                  <c:v>38205</c:v>
                </c:pt>
                <c:pt idx="208">
                  <c:v>38206</c:v>
                </c:pt>
                <c:pt idx="209">
                  <c:v>38207</c:v>
                </c:pt>
                <c:pt idx="210">
                  <c:v>38208</c:v>
                </c:pt>
                <c:pt idx="211">
                  <c:v>38209</c:v>
                </c:pt>
                <c:pt idx="212">
                  <c:v>38210</c:v>
                </c:pt>
                <c:pt idx="213">
                  <c:v>38211</c:v>
                </c:pt>
                <c:pt idx="214">
                  <c:v>38212</c:v>
                </c:pt>
                <c:pt idx="215">
                  <c:v>38213</c:v>
                </c:pt>
                <c:pt idx="216">
                  <c:v>38214</c:v>
                </c:pt>
                <c:pt idx="217">
                  <c:v>38215</c:v>
                </c:pt>
                <c:pt idx="218">
                  <c:v>38216</c:v>
                </c:pt>
                <c:pt idx="219">
                  <c:v>38217</c:v>
                </c:pt>
                <c:pt idx="220">
                  <c:v>38218</c:v>
                </c:pt>
                <c:pt idx="221">
                  <c:v>38219</c:v>
                </c:pt>
                <c:pt idx="222">
                  <c:v>38220</c:v>
                </c:pt>
                <c:pt idx="223">
                  <c:v>38221</c:v>
                </c:pt>
                <c:pt idx="224">
                  <c:v>38222</c:v>
                </c:pt>
                <c:pt idx="225">
                  <c:v>38223</c:v>
                </c:pt>
                <c:pt idx="226">
                  <c:v>38225</c:v>
                </c:pt>
                <c:pt idx="227">
                  <c:v>38226</c:v>
                </c:pt>
                <c:pt idx="228">
                  <c:v>38265</c:v>
                </c:pt>
                <c:pt idx="229">
                  <c:v>38266</c:v>
                </c:pt>
                <c:pt idx="230">
                  <c:v>38268</c:v>
                </c:pt>
                <c:pt idx="231">
                  <c:v>38271</c:v>
                </c:pt>
                <c:pt idx="232">
                  <c:v>38272</c:v>
                </c:pt>
                <c:pt idx="233">
                  <c:v>38273</c:v>
                </c:pt>
                <c:pt idx="234">
                  <c:v>38274</c:v>
                </c:pt>
                <c:pt idx="235">
                  <c:v>38275</c:v>
                </c:pt>
                <c:pt idx="236">
                  <c:v>38276</c:v>
                </c:pt>
                <c:pt idx="237">
                  <c:v>38277</c:v>
                </c:pt>
                <c:pt idx="238">
                  <c:v>38278</c:v>
                </c:pt>
                <c:pt idx="239">
                  <c:v>38283</c:v>
                </c:pt>
                <c:pt idx="240">
                  <c:v>38284</c:v>
                </c:pt>
                <c:pt idx="241">
                  <c:v>38285</c:v>
                </c:pt>
                <c:pt idx="242">
                  <c:v>38286</c:v>
                </c:pt>
                <c:pt idx="243">
                  <c:v>38288</c:v>
                </c:pt>
                <c:pt idx="244">
                  <c:v>38289</c:v>
                </c:pt>
                <c:pt idx="245">
                  <c:v>38290</c:v>
                </c:pt>
                <c:pt idx="246">
                  <c:v>38300</c:v>
                </c:pt>
                <c:pt idx="247">
                  <c:v>38301</c:v>
                </c:pt>
                <c:pt idx="248">
                  <c:v>38302</c:v>
                </c:pt>
                <c:pt idx="249">
                  <c:v>38304</c:v>
                </c:pt>
                <c:pt idx="250">
                  <c:v>38305</c:v>
                </c:pt>
                <c:pt idx="251">
                  <c:v>38306</c:v>
                </c:pt>
                <c:pt idx="252">
                  <c:v>38307</c:v>
                </c:pt>
                <c:pt idx="253">
                  <c:v>38309</c:v>
                </c:pt>
                <c:pt idx="254">
                  <c:v>38310</c:v>
                </c:pt>
                <c:pt idx="255">
                  <c:v>38312</c:v>
                </c:pt>
                <c:pt idx="256">
                  <c:v>38313</c:v>
                </c:pt>
                <c:pt idx="257">
                  <c:v>38314</c:v>
                </c:pt>
                <c:pt idx="258">
                  <c:v>38315</c:v>
                </c:pt>
                <c:pt idx="259">
                  <c:v>38317</c:v>
                </c:pt>
                <c:pt idx="260">
                  <c:v>38318</c:v>
                </c:pt>
                <c:pt idx="261">
                  <c:v>38320</c:v>
                </c:pt>
                <c:pt idx="262">
                  <c:v>38322</c:v>
                </c:pt>
                <c:pt idx="263">
                  <c:v>38328</c:v>
                </c:pt>
                <c:pt idx="264">
                  <c:v>38331</c:v>
                </c:pt>
                <c:pt idx="265">
                  <c:v>38337</c:v>
                </c:pt>
                <c:pt idx="266">
                  <c:v>38338</c:v>
                </c:pt>
                <c:pt idx="267">
                  <c:v>38341</c:v>
                </c:pt>
                <c:pt idx="268">
                  <c:v>38342</c:v>
                </c:pt>
                <c:pt idx="269">
                  <c:v>38344</c:v>
                </c:pt>
                <c:pt idx="270">
                  <c:v>38346</c:v>
                </c:pt>
                <c:pt idx="271">
                  <c:v>38347</c:v>
                </c:pt>
                <c:pt idx="272">
                  <c:v>38350</c:v>
                </c:pt>
                <c:pt idx="273">
                  <c:v>38351</c:v>
                </c:pt>
                <c:pt idx="274">
                  <c:v>38353</c:v>
                </c:pt>
                <c:pt idx="275">
                  <c:v>38354</c:v>
                </c:pt>
                <c:pt idx="276">
                  <c:v>38355</c:v>
                </c:pt>
                <c:pt idx="277">
                  <c:v>38356</c:v>
                </c:pt>
                <c:pt idx="278">
                  <c:v>38359</c:v>
                </c:pt>
                <c:pt idx="279">
                  <c:v>38360</c:v>
                </c:pt>
                <c:pt idx="280">
                  <c:v>38364</c:v>
                </c:pt>
                <c:pt idx="281">
                  <c:v>38365</c:v>
                </c:pt>
                <c:pt idx="282">
                  <c:v>38378</c:v>
                </c:pt>
                <c:pt idx="283">
                  <c:v>38379</c:v>
                </c:pt>
                <c:pt idx="284">
                  <c:v>38380</c:v>
                </c:pt>
                <c:pt idx="285">
                  <c:v>38381</c:v>
                </c:pt>
                <c:pt idx="286">
                  <c:v>38382</c:v>
                </c:pt>
                <c:pt idx="287">
                  <c:v>38383</c:v>
                </c:pt>
                <c:pt idx="288">
                  <c:v>38384</c:v>
                </c:pt>
                <c:pt idx="289">
                  <c:v>38385</c:v>
                </c:pt>
                <c:pt idx="290">
                  <c:v>38387</c:v>
                </c:pt>
                <c:pt idx="291">
                  <c:v>38388</c:v>
                </c:pt>
                <c:pt idx="292">
                  <c:v>38389</c:v>
                </c:pt>
                <c:pt idx="293">
                  <c:v>38390</c:v>
                </c:pt>
                <c:pt idx="294">
                  <c:v>38391</c:v>
                </c:pt>
                <c:pt idx="295">
                  <c:v>38392</c:v>
                </c:pt>
                <c:pt idx="296">
                  <c:v>38393</c:v>
                </c:pt>
                <c:pt idx="297">
                  <c:v>38394</c:v>
                </c:pt>
                <c:pt idx="298">
                  <c:v>38395</c:v>
                </c:pt>
                <c:pt idx="299">
                  <c:v>38396</c:v>
                </c:pt>
                <c:pt idx="300">
                  <c:v>38397</c:v>
                </c:pt>
                <c:pt idx="301">
                  <c:v>38398</c:v>
                </c:pt>
                <c:pt idx="302">
                  <c:v>38399</c:v>
                </c:pt>
                <c:pt idx="303">
                  <c:v>38400</c:v>
                </c:pt>
                <c:pt idx="304">
                  <c:v>38401</c:v>
                </c:pt>
                <c:pt idx="305">
                  <c:v>38402</c:v>
                </c:pt>
                <c:pt idx="306">
                  <c:v>38403</c:v>
                </c:pt>
                <c:pt idx="307">
                  <c:v>38404</c:v>
                </c:pt>
                <c:pt idx="308">
                  <c:v>38405</c:v>
                </c:pt>
                <c:pt idx="309">
                  <c:v>38408</c:v>
                </c:pt>
                <c:pt idx="310">
                  <c:v>38409</c:v>
                </c:pt>
                <c:pt idx="311">
                  <c:v>38410</c:v>
                </c:pt>
                <c:pt idx="312">
                  <c:v>38411</c:v>
                </c:pt>
                <c:pt idx="313">
                  <c:v>38412</c:v>
                </c:pt>
                <c:pt idx="314">
                  <c:v>38415</c:v>
                </c:pt>
                <c:pt idx="315">
                  <c:v>38417</c:v>
                </c:pt>
                <c:pt idx="316">
                  <c:v>38418</c:v>
                </c:pt>
                <c:pt idx="317">
                  <c:v>38419</c:v>
                </c:pt>
                <c:pt idx="318">
                  <c:v>38420</c:v>
                </c:pt>
                <c:pt idx="319">
                  <c:v>38421</c:v>
                </c:pt>
                <c:pt idx="320">
                  <c:v>38422</c:v>
                </c:pt>
                <c:pt idx="321">
                  <c:v>38423</c:v>
                </c:pt>
                <c:pt idx="322">
                  <c:v>38430</c:v>
                </c:pt>
                <c:pt idx="323">
                  <c:v>38431</c:v>
                </c:pt>
                <c:pt idx="324">
                  <c:v>38432</c:v>
                </c:pt>
                <c:pt idx="325">
                  <c:v>38433</c:v>
                </c:pt>
                <c:pt idx="326">
                  <c:v>38434</c:v>
                </c:pt>
                <c:pt idx="327">
                  <c:v>38435</c:v>
                </c:pt>
                <c:pt idx="328">
                  <c:v>38436</c:v>
                </c:pt>
                <c:pt idx="329">
                  <c:v>38437</c:v>
                </c:pt>
                <c:pt idx="330">
                  <c:v>38438</c:v>
                </c:pt>
                <c:pt idx="331">
                  <c:v>38439</c:v>
                </c:pt>
                <c:pt idx="332">
                  <c:v>38440</c:v>
                </c:pt>
                <c:pt idx="333">
                  <c:v>38441</c:v>
                </c:pt>
                <c:pt idx="334">
                  <c:v>38443</c:v>
                </c:pt>
                <c:pt idx="335">
                  <c:v>38446</c:v>
                </c:pt>
                <c:pt idx="336">
                  <c:v>38447</c:v>
                </c:pt>
                <c:pt idx="337">
                  <c:v>38449</c:v>
                </c:pt>
                <c:pt idx="338">
                  <c:v>38450</c:v>
                </c:pt>
                <c:pt idx="339">
                  <c:v>38451</c:v>
                </c:pt>
                <c:pt idx="340">
                  <c:v>38452</c:v>
                </c:pt>
                <c:pt idx="341">
                  <c:v>38453</c:v>
                </c:pt>
                <c:pt idx="342">
                  <c:v>38454</c:v>
                </c:pt>
                <c:pt idx="343">
                  <c:v>38455</c:v>
                </c:pt>
                <c:pt idx="344">
                  <c:v>38456</c:v>
                </c:pt>
                <c:pt idx="345">
                  <c:v>38457</c:v>
                </c:pt>
                <c:pt idx="346">
                  <c:v>38458</c:v>
                </c:pt>
                <c:pt idx="347">
                  <c:v>38459</c:v>
                </c:pt>
                <c:pt idx="348">
                  <c:v>38460</c:v>
                </c:pt>
                <c:pt idx="349">
                  <c:v>38461</c:v>
                </c:pt>
                <c:pt idx="350">
                  <c:v>38462</c:v>
                </c:pt>
                <c:pt idx="351">
                  <c:v>38463</c:v>
                </c:pt>
                <c:pt idx="352">
                  <c:v>38464</c:v>
                </c:pt>
                <c:pt idx="353">
                  <c:v>38465</c:v>
                </c:pt>
                <c:pt idx="354">
                  <c:v>38466</c:v>
                </c:pt>
                <c:pt idx="355">
                  <c:v>38467</c:v>
                </c:pt>
                <c:pt idx="356">
                  <c:v>38468</c:v>
                </c:pt>
                <c:pt idx="357">
                  <c:v>38469</c:v>
                </c:pt>
                <c:pt idx="358">
                  <c:v>38470</c:v>
                </c:pt>
                <c:pt idx="359">
                  <c:v>38471</c:v>
                </c:pt>
                <c:pt idx="360">
                  <c:v>38472</c:v>
                </c:pt>
                <c:pt idx="361">
                  <c:v>38473</c:v>
                </c:pt>
                <c:pt idx="362">
                  <c:v>38474</c:v>
                </c:pt>
                <c:pt idx="363">
                  <c:v>38475</c:v>
                </c:pt>
                <c:pt idx="364">
                  <c:v>38476</c:v>
                </c:pt>
                <c:pt idx="365">
                  <c:v>38477</c:v>
                </c:pt>
                <c:pt idx="366">
                  <c:v>38479</c:v>
                </c:pt>
                <c:pt idx="367">
                  <c:v>38480</c:v>
                </c:pt>
                <c:pt idx="368">
                  <c:v>38483</c:v>
                </c:pt>
                <c:pt idx="369">
                  <c:v>38484</c:v>
                </c:pt>
                <c:pt idx="370">
                  <c:v>38485</c:v>
                </c:pt>
                <c:pt idx="371">
                  <c:v>38486</c:v>
                </c:pt>
                <c:pt idx="372">
                  <c:v>38487</c:v>
                </c:pt>
                <c:pt idx="373">
                  <c:v>38488</c:v>
                </c:pt>
                <c:pt idx="374">
                  <c:v>38489</c:v>
                </c:pt>
                <c:pt idx="375">
                  <c:v>38490</c:v>
                </c:pt>
                <c:pt idx="376">
                  <c:v>38491</c:v>
                </c:pt>
                <c:pt idx="377">
                  <c:v>38492</c:v>
                </c:pt>
                <c:pt idx="378">
                  <c:v>38493</c:v>
                </c:pt>
                <c:pt idx="379">
                  <c:v>38494</c:v>
                </c:pt>
                <c:pt idx="380">
                  <c:v>38495</c:v>
                </c:pt>
                <c:pt idx="381">
                  <c:v>38497</c:v>
                </c:pt>
                <c:pt idx="382">
                  <c:v>38498</c:v>
                </c:pt>
                <c:pt idx="383">
                  <c:v>38499</c:v>
                </c:pt>
                <c:pt idx="384">
                  <c:v>38500</c:v>
                </c:pt>
                <c:pt idx="385">
                  <c:v>38501</c:v>
                </c:pt>
                <c:pt idx="386">
                  <c:v>38507</c:v>
                </c:pt>
                <c:pt idx="387">
                  <c:v>38508</c:v>
                </c:pt>
                <c:pt idx="388">
                  <c:v>38509</c:v>
                </c:pt>
                <c:pt idx="389">
                  <c:v>38510</c:v>
                </c:pt>
                <c:pt idx="390">
                  <c:v>38511</c:v>
                </c:pt>
                <c:pt idx="391">
                  <c:v>38512</c:v>
                </c:pt>
                <c:pt idx="392">
                  <c:v>38513</c:v>
                </c:pt>
                <c:pt idx="393">
                  <c:v>38514</c:v>
                </c:pt>
                <c:pt idx="394">
                  <c:v>38515</c:v>
                </c:pt>
                <c:pt idx="395">
                  <c:v>38516</c:v>
                </c:pt>
                <c:pt idx="396">
                  <c:v>38517</c:v>
                </c:pt>
                <c:pt idx="397">
                  <c:v>38518</c:v>
                </c:pt>
                <c:pt idx="398">
                  <c:v>38519</c:v>
                </c:pt>
                <c:pt idx="399">
                  <c:v>38520</c:v>
                </c:pt>
                <c:pt idx="400">
                  <c:v>38521</c:v>
                </c:pt>
                <c:pt idx="401">
                  <c:v>38522</c:v>
                </c:pt>
                <c:pt idx="402">
                  <c:v>38523</c:v>
                </c:pt>
                <c:pt idx="403">
                  <c:v>38524</c:v>
                </c:pt>
                <c:pt idx="404">
                  <c:v>38525</c:v>
                </c:pt>
                <c:pt idx="405">
                  <c:v>38526</c:v>
                </c:pt>
                <c:pt idx="406">
                  <c:v>38527</c:v>
                </c:pt>
                <c:pt idx="407">
                  <c:v>38528</c:v>
                </c:pt>
                <c:pt idx="408">
                  <c:v>38529</c:v>
                </c:pt>
                <c:pt idx="409">
                  <c:v>38530</c:v>
                </c:pt>
                <c:pt idx="410">
                  <c:v>38531</c:v>
                </c:pt>
                <c:pt idx="411">
                  <c:v>38534</c:v>
                </c:pt>
                <c:pt idx="412">
                  <c:v>38536</c:v>
                </c:pt>
                <c:pt idx="413">
                  <c:v>38537</c:v>
                </c:pt>
                <c:pt idx="414">
                  <c:v>38538</c:v>
                </c:pt>
                <c:pt idx="415">
                  <c:v>38539</c:v>
                </c:pt>
                <c:pt idx="416">
                  <c:v>38540</c:v>
                </c:pt>
                <c:pt idx="417">
                  <c:v>38541</c:v>
                </c:pt>
                <c:pt idx="418">
                  <c:v>38542</c:v>
                </c:pt>
                <c:pt idx="419">
                  <c:v>38543</c:v>
                </c:pt>
                <c:pt idx="420">
                  <c:v>38544</c:v>
                </c:pt>
                <c:pt idx="421">
                  <c:v>38545</c:v>
                </c:pt>
                <c:pt idx="422">
                  <c:v>38548</c:v>
                </c:pt>
                <c:pt idx="423">
                  <c:v>38549</c:v>
                </c:pt>
                <c:pt idx="424">
                  <c:v>38550</c:v>
                </c:pt>
                <c:pt idx="425">
                  <c:v>38551</c:v>
                </c:pt>
                <c:pt idx="426">
                  <c:v>38552</c:v>
                </c:pt>
                <c:pt idx="427">
                  <c:v>38553</c:v>
                </c:pt>
                <c:pt idx="428">
                  <c:v>38554</c:v>
                </c:pt>
                <c:pt idx="429">
                  <c:v>38558</c:v>
                </c:pt>
                <c:pt idx="430">
                  <c:v>38559</c:v>
                </c:pt>
                <c:pt idx="431">
                  <c:v>38560</c:v>
                </c:pt>
                <c:pt idx="432">
                  <c:v>38561</c:v>
                </c:pt>
                <c:pt idx="433">
                  <c:v>38562</c:v>
                </c:pt>
                <c:pt idx="434">
                  <c:v>38563</c:v>
                </c:pt>
                <c:pt idx="435">
                  <c:v>38568</c:v>
                </c:pt>
                <c:pt idx="436">
                  <c:v>38571</c:v>
                </c:pt>
                <c:pt idx="437">
                  <c:v>38572</c:v>
                </c:pt>
                <c:pt idx="438">
                  <c:v>38573</c:v>
                </c:pt>
                <c:pt idx="439">
                  <c:v>38574</c:v>
                </c:pt>
                <c:pt idx="440">
                  <c:v>38575</c:v>
                </c:pt>
                <c:pt idx="441">
                  <c:v>38576</c:v>
                </c:pt>
                <c:pt idx="442">
                  <c:v>38577</c:v>
                </c:pt>
                <c:pt idx="443">
                  <c:v>38578</c:v>
                </c:pt>
                <c:pt idx="444">
                  <c:v>38579</c:v>
                </c:pt>
                <c:pt idx="445">
                  <c:v>38580</c:v>
                </c:pt>
                <c:pt idx="446">
                  <c:v>38581</c:v>
                </c:pt>
                <c:pt idx="447">
                  <c:v>38582</c:v>
                </c:pt>
                <c:pt idx="448">
                  <c:v>38583</c:v>
                </c:pt>
                <c:pt idx="449">
                  <c:v>38584</c:v>
                </c:pt>
                <c:pt idx="450">
                  <c:v>38585</c:v>
                </c:pt>
                <c:pt idx="451">
                  <c:v>38596</c:v>
                </c:pt>
                <c:pt idx="452">
                  <c:v>38597</c:v>
                </c:pt>
                <c:pt idx="453">
                  <c:v>38598</c:v>
                </c:pt>
                <c:pt idx="454">
                  <c:v>38600</c:v>
                </c:pt>
                <c:pt idx="455">
                  <c:v>38601</c:v>
                </c:pt>
                <c:pt idx="456">
                  <c:v>38602</c:v>
                </c:pt>
                <c:pt idx="457">
                  <c:v>38603</c:v>
                </c:pt>
                <c:pt idx="458">
                  <c:v>38604</c:v>
                </c:pt>
                <c:pt idx="459">
                  <c:v>38606</c:v>
                </c:pt>
                <c:pt idx="460">
                  <c:v>38607</c:v>
                </c:pt>
                <c:pt idx="461">
                  <c:v>38608</c:v>
                </c:pt>
                <c:pt idx="462">
                  <c:v>38609</c:v>
                </c:pt>
                <c:pt idx="463">
                  <c:v>38610</c:v>
                </c:pt>
                <c:pt idx="464">
                  <c:v>38611</c:v>
                </c:pt>
                <c:pt idx="465">
                  <c:v>38612</c:v>
                </c:pt>
                <c:pt idx="466">
                  <c:v>38613</c:v>
                </c:pt>
                <c:pt idx="467">
                  <c:v>38614</c:v>
                </c:pt>
                <c:pt idx="468">
                  <c:v>38616</c:v>
                </c:pt>
                <c:pt idx="469">
                  <c:v>38617</c:v>
                </c:pt>
                <c:pt idx="470">
                  <c:v>38618</c:v>
                </c:pt>
                <c:pt idx="471">
                  <c:v>38619</c:v>
                </c:pt>
                <c:pt idx="472">
                  <c:v>38620</c:v>
                </c:pt>
                <c:pt idx="473">
                  <c:v>38621</c:v>
                </c:pt>
                <c:pt idx="474">
                  <c:v>38622</c:v>
                </c:pt>
                <c:pt idx="475">
                  <c:v>38623</c:v>
                </c:pt>
                <c:pt idx="476">
                  <c:v>38624</c:v>
                </c:pt>
                <c:pt idx="477">
                  <c:v>38625</c:v>
                </c:pt>
                <c:pt idx="478">
                  <c:v>38626</c:v>
                </c:pt>
                <c:pt idx="479">
                  <c:v>38627</c:v>
                </c:pt>
                <c:pt idx="480">
                  <c:v>38628</c:v>
                </c:pt>
                <c:pt idx="481">
                  <c:v>38629</c:v>
                </c:pt>
                <c:pt idx="482">
                  <c:v>38630</c:v>
                </c:pt>
                <c:pt idx="483">
                  <c:v>38631</c:v>
                </c:pt>
                <c:pt idx="484">
                  <c:v>38632</c:v>
                </c:pt>
                <c:pt idx="485">
                  <c:v>38633</c:v>
                </c:pt>
                <c:pt idx="486">
                  <c:v>38634</c:v>
                </c:pt>
                <c:pt idx="487">
                  <c:v>38635</c:v>
                </c:pt>
                <c:pt idx="488">
                  <c:v>38636</c:v>
                </c:pt>
                <c:pt idx="489">
                  <c:v>38637</c:v>
                </c:pt>
                <c:pt idx="490">
                  <c:v>38638</c:v>
                </c:pt>
                <c:pt idx="491">
                  <c:v>38639</c:v>
                </c:pt>
                <c:pt idx="492">
                  <c:v>38640</c:v>
                </c:pt>
                <c:pt idx="493">
                  <c:v>38641</c:v>
                </c:pt>
                <c:pt idx="494">
                  <c:v>38642</c:v>
                </c:pt>
                <c:pt idx="495">
                  <c:v>38645</c:v>
                </c:pt>
                <c:pt idx="496">
                  <c:v>38646</c:v>
                </c:pt>
                <c:pt idx="497">
                  <c:v>38647</c:v>
                </c:pt>
                <c:pt idx="498">
                  <c:v>38648</c:v>
                </c:pt>
                <c:pt idx="499">
                  <c:v>38649</c:v>
                </c:pt>
                <c:pt idx="500">
                  <c:v>38650</c:v>
                </c:pt>
                <c:pt idx="501">
                  <c:v>38651</c:v>
                </c:pt>
                <c:pt idx="502">
                  <c:v>38652</c:v>
                </c:pt>
                <c:pt idx="503">
                  <c:v>38653</c:v>
                </c:pt>
                <c:pt idx="504">
                  <c:v>38654</c:v>
                </c:pt>
                <c:pt idx="505">
                  <c:v>38655</c:v>
                </c:pt>
                <c:pt idx="506">
                  <c:v>38656</c:v>
                </c:pt>
                <c:pt idx="507">
                  <c:v>38670</c:v>
                </c:pt>
                <c:pt idx="508">
                  <c:v>38671</c:v>
                </c:pt>
                <c:pt idx="509">
                  <c:v>38672</c:v>
                </c:pt>
                <c:pt idx="510">
                  <c:v>38673</c:v>
                </c:pt>
                <c:pt idx="511">
                  <c:v>38674</c:v>
                </c:pt>
                <c:pt idx="512">
                  <c:v>38675</c:v>
                </c:pt>
                <c:pt idx="513">
                  <c:v>38676</c:v>
                </c:pt>
                <c:pt idx="514">
                  <c:v>38677</c:v>
                </c:pt>
                <c:pt idx="515">
                  <c:v>38681</c:v>
                </c:pt>
                <c:pt idx="516">
                  <c:v>38682</c:v>
                </c:pt>
                <c:pt idx="517">
                  <c:v>38684</c:v>
                </c:pt>
                <c:pt idx="518">
                  <c:v>38685</c:v>
                </c:pt>
                <c:pt idx="519">
                  <c:v>38686</c:v>
                </c:pt>
                <c:pt idx="520">
                  <c:v>38687</c:v>
                </c:pt>
                <c:pt idx="521">
                  <c:v>38689</c:v>
                </c:pt>
                <c:pt idx="522">
                  <c:v>38690</c:v>
                </c:pt>
                <c:pt idx="523">
                  <c:v>38691</c:v>
                </c:pt>
                <c:pt idx="524">
                  <c:v>38692</c:v>
                </c:pt>
                <c:pt idx="525">
                  <c:v>38693</c:v>
                </c:pt>
                <c:pt idx="526">
                  <c:v>38694</c:v>
                </c:pt>
                <c:pt idx="527">
                  <c:v>38696</c:v>
                </c:pt>
                <c:pt idx="528">
                  <c:v>38697</c:v>
                </c:pt>
                <c:pt idx="529">
                  <c:v>38698</c:v>
                </c:pt>
                <c:pt idx="530">
                  <c:v>38699</c:v>
                </c:pt>
                <c:pt idx="531">
                  <c:v>38700</c:v>
                </c:pt>
                <c:pt idx="532">
                  <c:v>38701</c:v>
                </c:pt>
                <c:pt idx="533">
                  <c:v>38702</c:v>
                </c:pt>
                <c:pt idx="534">
                  <c:v>38703</c:v>
                </c:pt>
                <c:pt idx="535">
                  <c:v>38704</c:v>
                </c:pt>
                <c:pt idx="536">
                  <c:v>38705</c:v>
                </c:pt>
                <c:pt idx="537">
                  <c:v>38706</c:v>
                </c:pt>
                <c:pt idx="538">
                  <c:v>38707</c:v>
                </c:pt>
                <c:pt idx="539">
                  <c:v>38708</c:v>
                </c:pt>
                <c:pt idx="540">
                  <c:v>38709</c:v>
                </c:pt>
                <c:pt idx="541">
                  <c:v>38710</c:v>
                </c:pt>
                <c:pt idx="542">
                  <c:v>38711</c:v>
                </c:pt>
                <c:pt idx="543">
                  <c:v>38712</c:v>
                </c:pt>
                <c:pt idx="544">
                  <c:v>38713</c:v>
                </c:pt>
                <c:pt idx="545">
                  <c:v>38714</c:v>
                </c:pt>
                <c:pt idx="546">
                  <c:v>38715</c:v>
                </c:pt>
                <c:pt idx="547">
                  <c:v>38716</c:v>
                </c:pt>
                <c:pt idx="548">
                  <c:v>38717</c:v>
                </c:pt>
                <c:pt idx="549">
                  <c:v>38719</c:v>
                </c:pt>
                <c:pt idx="550">
                  <c:v>38720</c:v>
                </c:pt>
                <c:pt idx="551">
                  <c:v>38721</c:v>
                </c:pt>
                <c:pt idx="552">
                  <c:v>38722</c:v>
                </c:pt>
                <c:pt idx="553">
                  <c:v>38723</c:v>
                </c:pt>
                <c:pt idx="554">
                  <c:v>38724</c:v>
                </c:pt>
                <c:pt idx="555">
                  <c:v>38725</c:v>
                </c:pt>
                <c:pt idx="556">
                  <c:v>38727</c:v>
                </c:pt>
                <c:pt idx="557">
                  <c:v>38728</c:v>
                </c:pt>
                <c:pt idx="558">
                  <c:v>38729</c:v>
                </c:pt>
                <c:pt idx="559">
                  <c:v>38730</c:v>
                </c:pt>
                <c:pt idx="560">
                  <c:v>38731</c:v>
                </c:pt>
                <c:pt idx="561">
                  <c:v>38732</c:v>
                </c:pt>
                <c:pt idx="562">
                  <c:v>38733</c:v>
                </c:pt>
                <c:pt idx="563">
                  <c:v>38734</c:v>
                </c:pt>
                <c:pt idx="564">
                  <c:v>38735</c:v>
                </c:pt>
                <c:pt idx="565">
                  <c:v>38737</c:v>
                </c:pt>
                <c:pt idx="566">
                  <c:v>38738</c:v>
                </c:pt>
                <c:pt idx="567">
                  <c:v>38739</c:v>
                </c:pt>
                <c:pt idx="568">
                  <c:v>38740</c:v>
                </c:pt>
                <c:pt idx="569">
                  <c:v>38743</c:v>
                </c:pt>
                <c:pt idx="570">
                  <c:v>38744</c:v>
                </c:pt>
                <c:pt idx="571">
                  <c:v>38745</c:v>
                </c:pt>
                <c:pt idx="572">
                  <c:v>38746</c:v>
                </c:pt>
                <c:pt idx="573">
                  <c:v>38748</c:v>
                </c:pt>
                <c:pt idx="574">
                  <c:v>38749</c:v>
                </c:pt>
                <c:pt idx="575">
                  <c:v>38750</c:v>
                </c:pt>
                <c:pt idx="576">
                  <c:v>38751</c:v>
                </c:pt>
              </c:numCache>
            </c:numRef>
          </c:xVal>
          <c:yVal>
            <c:numRef>
              <c:f>'s5'!$H$2:$H$609</c:f>
              <c:numCache>
                <c:formatCode>General</c:formatCode>
                <c:ptCount val="577"/>
                <c:pt idx="0">
                  <c:v>0.22955682249876869</c:v>
                </c:pt>
                <c:pt idx="1">
                  <c:v>0.22863481891856779</c:v>
                </c:pt>
                <c:pt idx="2">
                  <c:v>0.2314795318916569</c:v>
                </c:pt>
                <c:pt idx="3">
                  <c:v>0.23050247611866995</c:v>
                </c:pt>
                <c:pt idx="4">
                  <c:v>0.22631959317593661</c:v>
                </c:pt>
                <c:pt idx="5">
                  <c:v>0.22612140864687447</c:v>
                </c:pt>
                <c:pt idx="6">
                  <c:v>0.22821432434416941</c:v>
                </c:pt>
                <c:pt idx="7">
                  <c:v>0.2268536582544749</c:v>
                </c:pt>
                <c:pt idx="8">
                  <c:v>0.23115355142404767</c:v>
                </c:pt>
                <c:pt idx="9">
                  <c:v>0.22906574833237758</c:v>
                </c:pt>
                <c:pt idx="10">
                  <c:v>0.22718481533267137</c:v>
                </c:pt>
                <c:pt idx="11">
                  <c:v>0.22863972890056697</c:v>
                </c:pt>
                <c:pt idx="12">
                  <c:v>0.23131030876778041</c:v>
                </c:pt>
                <c:pt idx="13">
                  <c:v>0.22824208950522357</c:v>
                </c:pt>
                <c:pt idx="14">
                  <c:v>0.23283929400621581</c:v>
                </c:pt>
                <c:pt idx="15">
                  <c:v>0.23032711314598595</c:v>
                </c:pt>
                <c:pt idx="16">
                  <c:v>0.22938763992243091</c:v>
                </c:pt>
                <c:pt idx="17">
                  <c:v>0.23000387945504233</c:v>
                </c:pt>
                <c:pt idx="18">
                  <c:v>0.22762679972008967</c:v>
                </c:pt>
                <c:pt idx="19">
                  <c:v>0.22843516766706612</c:v>
                </c:pt>
                <c:pt idx="20">
                  <c:v>0.22832403034748774</c:v>
                </c:pt>
                <c:pt idx="21">
                  <c:v>0.22951960083864695</c:v>
                </c:pt>
                <c:pt idx="22">
                  <c:v>0.23052457841355223</c:v>
                </c:pt>
                <c:pt idx="23">
                  <c:v>0.22813101498979907</c:v>
                </c:pt>
                <c:pt idx="24">
                  <c:v>0.22842951793418753</c:v>
                </c:pt>
                <c:pt idx="25">
                  <c:v>0.22919257891837236</c:v>
                </c:pt>
                <c:pt idx="26">
                  <c:v>0.22743768366539277</c:v>
                </c:pt>
                <c:pt idx="27">
                  <c:v>0.23053723762153289</c:v>
                </c:pt>
                <c:pt idx="28">
                  <c:v>0.2295695100847952</c:v>
                </c:pt>
                <c:pt idx="29">
                  <c:v>0.22960742545170498</c:v>
                </c:pt>
                <c:pt idx="30">
                  <c:v>0.22428860065430981</c:v>
                </c:pt>
                <c:pt idx="31">
                  <c:v>0.22715721840930628</c:v>
                </c:pt>
                <c:pt idx="32">
                  <c:v>0.22708076054469523</c:v>
                </c:pt>
                <c:pt idx="33">
                  <c:v>0.22841969622653946</c:v>
                </c:pt>
                <c:pt idx="34">
                  <c:v>0.22684798666281147</c:v>
                </c:pt>
                <c:pt idx="35">
                  <c:v>0.22776573998690164</c:v>
                </c:pt>
                <c:pt idx="36">
                  <c:v>0.22803927952390096</c:v>
                </c:pt>
                <c:pt idx="37">
                  <c:v>0.22633685023532943</c:v>
                </c:pt>
                <c:pt idx="38">
                  <c:v>0.22932580373467665</c:v>
                </c:pt>
                <c:pt idx="39">
                  <c:v>0.23014030807260571</c:v>
                </c:pt>
                <c:pt idx="40">
                  <c:v>0.22957131638020636</c:v>
                </c:pt>
                <c:pt idx="41">
                  <c:v>0.22898305874083963</c:v>
                </c:pt>
                <c:pt idx="42">
                  <c:v>0.23058220077974378</c:v>
                </c:pt>
                <c:pt idx="43">
                  <c:v>0.22992485766279674</c:v>
                </c:pt>
                <c:pt idx="44">
                  <c:v>0.22935288586720262</c:v>
                </c:pt>
                <c:pt idx="45">
                  <c:v>0.22873324466811543</c:v>
                </c:pt>
                <c:pt idx="46">
                  <c:v>0.23010371410965608</c:v>
                </c:pt>
                <c:pt idx="47">
                  <c:v>0.22520855202952733</c:v>
                </c:pt>
                <c:pt idx="48">
                  <c:v>0.23150165783265686</c:v>
                </c:pt>
                <c:pt idx="49">
                  <c:v>0.22095887357521576</c:v>
                </c:pt>
                <c:pt idx="50">
                  <c:v>0.22621813074212349</c:v>
                </c:pt>
                <c:pt idx="51">
                  <c:v>0.22747030081775088</c:v>
                </c:pt>
                <c:pt idx="52">
                  <c:v>0.22599397295066076</c:v>
                </c:pt>
                <c:pt idx="53">
                  <c:v>0.22609866939869858</c:v>
                </c:pt>
                <c:pt idx="54">
                  <c:v>0.22668386243489289</c:v>
                </c:pt>
                <c:pt idx="55">
                  <c:v>0.22999047853620977</c:v>
                </c:pt>
                <c:pt idx="56">
                  <c:v>0.22855633444546747</c:v>
                </c:pt>
                <c:pt idx="57">
                  <c:v>0.23400188443656583</c:v>
                </c:pt>
                <c:pt idx="58">
                  <c:v>0.22431383176701494</c:v>
                </c:pt>
                <c:pt idx="59">
                  <c:v>0.22831964297403992</c:v>
                </c:pt>
                <c:pt idx="60">
                  <c:v>0.22879088073069032</c:v>
                </c:pt>
                <c:pt idx="61">
                  <c:v>0.228925609242038</c:v>
                </c:pt>
                <c:pt idx="62">
                  <c:v>0.22966071393713805</c:v>
                </c:pt>
                <c:pt idx="63">
                  <c:v>0.22793543752508413</c:v>
                </c:pt>
                <c:pt idx="64">
                  <c:v>0.22754518004881391</c:v>
                </c:pt>
                <c:pt idx="65">
                  <c:v>0.22616889893212191</c:v>
                </c:pt>
                <c:pt idx="66">
                  <c:v>0.21934847292766546</c:v>
                </c:pt>
                <c:pt idx="67">
                  <c:v>0.22248846818649234</c:v>
                </c:pt>
                <c:pt idx="68">
                  <c:v>0.22257698086493721</c:v>
                </c:pt>
                <c:pt idx="69">
                  <c:v>0.222892822059653</c:v>
                </c:pt>
                <c:pt idx="70">
                  <c:v>0.22249163249299619</c:v>
                </c:pt>
                <c:pt idx="71">
                  <c:v>0.22389348267561721</c:v>
                </c:pt>
                <c:pt idx="72">
                  <c:v>0.22416725173635341</c:v>
                </c:pt>
                <c:pt idx="73">
                  <c:v>0.22095958387794984</c:v>
                </c:pt>
                <c:pt idx="74">
                  <c:v>0.22005938435202124</c:v>
                </c:pt>
                <c:pt idx="75">
                  <c:v>0.22014589209306795</c:v>
                </c:pt>
                <c:pt idx="76">
                  <c:v>0.22226146547202608</c:v>
                </c:pt>
                <c:pt idx="77">
                  <c:v>0.22049486020282622</c:v>
                </c:pt>
                <c:pt idx="78">
                  <c:v>0.22061819142329603</c:v>
                </c:pt>
                <c:pt idx="79">
                  <c:v>0.22199642453780191</c:v>
                </c:pt>
                <c:pt idx="80">
                  <c:v>0.21982018520790914</c:v>
                </c:pt>
                <c:pt idx="81">
                  <c:v>0.22551088798071278</c:v>
                </c:pt>
                <c:pt idx="82">
                  <c:v>0.22135481013995187</c:v>
                </c:pt>
                <c:pt idx="83">
                  <c:v>0.22401950989422081</c:v>
                </c:pt>
                <c:pt idx="84">
                  <c:v>0.22126451327833369</c:v>
                </c:pt>
                <c:pt idx="85">
                  <c:v>0.22670384732367518</c:v>
                </c:pt>
                <c:pt idx="86">
                  <c:v>0.22426705508435221</c:v>
                </c:pt>
                <c:pt idx="87">
                  <c:v>0.22517399535732591</c:v>
                </c:pt>
                <c:pt idx="88">
                  <c:v>0.22236111742678111</c:v>
                </c:pt>
                <c:pt idx="89">
                  <c:v>0.22158671973507038</c:v>
                </c:pt>
                <c:pt idx="90">
                  <c:v>0.22310246963649544</c:v>
                </c:pt>
                <c:pt idx="91">
                  <c:v>0.22380133250503598</c:v>
                </c:pt>
                <c:pt idx="92">
                  <c:v>0.22532390142805778</c:v>
                </c:pt>
                <c:pt idx="93">
                  <c:v>0.22371642368206546</c:v>
                </c:pt>
                <c:pt idx="94">
                  <c:v>0.22289025738341578</c:v>
                </c:pt>
                <c:pt idx="95">
                  <c:v>0.22356252103181565</c:v>
                </c:pt>
                <c:pt idx="96">
                  <c:v>0.22550560254839158</c:v>
                </c:pt>
                <c:pt idx="97">
                  <c:v>0.2233677956264509</c:v>
                </c:pt>
                <c:pt idx="98">
                  <c:v>0.22672849010289814</c:v>
                </c:pt>
                <c:pt idx="99">
                  <c:v>0.22306051683438108</c:v>
                </c:pt>
                <c:pt idx="100">
                  <c:v>0.22053361840117505</c:v>
                </c:pt>
                <c:pt idx="101">
                  <c:v>0.22412596228189072</c:v>
                </c:pt>
                <c:pt idx="102">
                  <c:v>0.22486474658710856</c:v>
                </c:pt>
                <c:pt idx="103">
                  <c:v>0.22635598656537259</c:v>
                </c:pt>
                <c:pt idx="104">
                  <c:v>0.22377802539064737</c:v>
                </c:pt>
                <c:pt idx="105">
                  <c:v>0.22278569794433639</c:v>
                </c:pt>
                <c:pt idx="106">
                  <c:v>0.22228294196276871</c:v>
                </c:pt>
                <c:pt idx="107">
                  <c:v>0.2238060095207702</c:v>
                </c:pt>
                <c:pt idx="108">
                  <c:v>0.22334473632292681</c:v>
                </c:pt>
                <c:pt idx="109">
                  <c:v>0.22377244071338886</c:v>
                </c:pt>
                <c:pt idx="110">
                  <c:v>0.22325826296741974</c:v>
                </c:pt>
                <c:pt idx="111">
                  <c:v>0.22418821617899243</c:v>
                </c:pt>
                <c:pt idx="112">
                  <c:v>0.22277080902513519</c:v>
                </c:pt>
                <c:pt idx="113">
                  <c:v>0.22666070574649891</c:v>
                </c:pt>
                <c:pt idx="114">
                  <c:v>0.22325299111515584</c:v>
                </c:pt>
                <c:pt idx="115">
                  <c:v>0.22537948939097641</c:v>
                </c:pt>
                <c:pt idx="116">
                  <c:v>0.22678110574699251</c:v>
                </c:pt>
                <c:pt idx="117">
                  <c:v>0.22746251882838656</c:v>
                </c:pt>
                <c:pt idx="118">
                  <c:v>0.22619798295433591</c:v>
                </c:pt>
                <c:pt idx="119">
                  <c:v>0.22739185155323541</c:v>
                </c:pt>
                <c:pt idx="120">
                  <c:v>0.2271919352699297</c:v>
                </c:pt>
                <c:pt idx="121">
                  <c:v>0.22643330394592728</c:v>
                </c:pt>
                <c:pt idx="122">
                  <c:v>0.21400572207243962</c:v>
                </c:pt>
                <c:pt idx="123">
                  <c:v>0.22127025128577427</c:v>
                </c:pt>
                <c:pt idx="124">
                  <c:v>0.21444044032683696</c:v>
                </c:pt>
                <c:pt idx="125">
                  <c:v>0.21695527485342669</c:v>
                </c:pt>
                <c:pt idx="126">
                  <c:v>0.21844573001360879</c:v>
                </c:pt>
                <c:pt idx="127">
                  <c:v>0.21995662580897601</c:v>
                </c:pt>
                <c:pt idx="128">
                  <c:v>0.22196760606502181</c:v>
                </c:pt>
                <c:pt idx="129">
                  <c:v>0.21951711350983122</c:v>
                </c:pt>
                <c:pt idx="130">
                  <c:v>0.22133050330414555</c:v>
                </c:pt>
                <c:pt idx="131">
                  <c:v>0.22311031321844155</c:v>
                </c:pt>
                <c:pt idx="132">
                  <c:v>0.22277282904470513</c:v>
                </c:pt>
                <c:pt idx="133">
                  <c:v>0.21955700688716429</c:v>
                </c:pt>
                <c:pt idx="134">
                  <c:v>0.22456027184549088</c:v>
                </c:pt>
                <c:pt idx="135">
                  <c:v>0.22717761409133289</c:v>
                </c:pt>
                <c:pt idx="136">
                  <c:v>0.22667539638953238</c:v>
                </c:pt>
                <c:pt idx="137">
                  <c:v>0.22476334899741099</c:v>
                </c:pt>
                <c:pt idx="138">
                  <c:v>0.22549835234460391</c:v>
                </c:pt>
                <c:pt idx="139">
                  <c:v>0.22707224052573929</c:v>
                </c:pt>
                <c:pt idx="140">
                  <c:v>0.22677069995672625</c:v>
                </c:pt>
                <c:pt idx="141">
                  <c:v>0.22514285332355111</c:v>
                </c:pt>
                <c:pt idx="142">
                  <c:v>0.22533142912661192</c:v>
                </c:pt>
                <c:pt idx="143">
                  <c:v>0.22500741088870571</c:v>
                </c:pt>
                <c:pt idx="144">
                  <c:v>0.22338520239315787</c:v>
                </c:pt>
                <c:pt idx="145">
                  <c:v>0.22369455022754162</c:v>
                </c:pt>
                <c:pt idx="146">
                  <c:v>0.22624770176963421</c:v>
                </c:pt>
                <c:pt idx="147">
                  <c:v>0.22410778344088203</c:v>
                </c:pt>
                <c:pt idx="148">
                  <c:v>0.22261207767746674</c:v>
                </c:pt>
                <c:pt idx="149">
                  <c:v>0.22634772621708565</c:v>
                </c:pt>
                <c:pt idx="150">
                  <c:v>0.22563468597562128</c:v>
                </c:pt>
                <c:pt idx="151">
                  <c:v>0.2262320162720047</c:v>
                </c:pt>
                <c:pt idx="152">
                  <c:v>0.22665482871410225</c:v>
                </c:pt>
                <c:pt idx="153">
                  <c:v>0.22539770375745366</c:v>
                </c:pt>
                <c:pt idx="154">
                  <c:v>0.22314133777355097</c:v>
                </c:pt>
                <c:pt idx="155">
                  <c:v>0.22539908856089097</c:v>
                </c:pt>
                <c:pt idx="156">
                  <c:v>0.22800524281709802</c:v>
                </c:pt>
                <c:pt idx="157">
                  <c:v>0.2261530571153563</c:v>
                </c:pt>
                <c:pt idx="158">
                  <c:v>0.22360948723029031</c:v>
                </c:pt>
                <c:pt idx="159">
                  <c:v>0.22190672392730371</c:v>
                </c:pt>
                <c:pt idx="160">
                  <c:v>0.22351941850089146</c:v>
                </c:pt>
                <c:pt idx="161">
                  <c:v>0.22432309936048989</c:v>
                </c:pt>
                <c:pt idx="162">
                  <c:v>0.22326446514229992</c:v>
                </c:pt>
                <c:pt idx="163">
                  <c:v>0.22426854500627441</c:v>
                </c:pt>
                <c:pt idx="164">
                  <c:v>0.22330387827133261</c:v>
                </c:pt>
                <c:pt idx="165">
                  <c:v>0.22509249199638501</c:v>
                </c:pt>
                <c:pt idx="166">
                  <c:v>0.2260435098635149</c:v>
                </c:pt>
                <c:pt idx="167">
                  <c:v>0.22585597048517592</c:v>
                </c:pt>
                <c:pt idx="168">
                  <c:v>0.2265852886566844</c:v>
                </c:pt>
                <c:pt idx="169">
                  <c:v>0.22577883624599421</c:v>
                </c:pt>
                <c:pt idx="170">
                  <c:v>0.22321047768625971</c:v>
                </c:pt>
                <c:pt idx="171">
                  <c:v>0.22605936253650791</c:v>
                </c:pt>
                <c:pt idx="172">
                  <c:v>0.22647806058764083</c:v>
                </c:pt>
                <c:pt idx="173">
                  <c:v>0.22741698229251123</c:v>
                </c:pt>
                <c:pt idx="174">
                  <c:v>0.22634582069803272</c:v>
                </c:pt>
                <c:pt idx="175">
                  <c:v>0.22402145108699403</c:v>
                </c:pt>
                <c:pt idx="176">
                  <c:v>0.22593088286098079</c:v>
                </c:pt>
                <c:pt idx="177">
                  <c:v>0.22634010086851669</c:v>
                </c:pt>
                <c:pt idx="178">
                  <c:v>0.22771333675392888</c:v>
                </c:pt>
                <c:pt idx="179">
                  <c:v>0.22591316073567869</c:v>
                </c:pt>
                <c:pt idx="180">
                  <c:v>0.22029701015357886</c:v>
                </c:pt>
                <c:pt idx="181">
                  <c:v>0.22107052359237009</c:v>
                </c:pt>
                <c:pt idx="182">
                  <c:v>0.2207271419103817</c:v>
                </c:pt>
                <c:pt idx="183">
                  <c:v>0.21940041384222905</c:v>
                </c:pt>
                <c:pt idx="184">
                  <c:v>0.2218069827473218</c:v>
                </c:pt>
                <c:pt idx="185">
                  <c:v>0.22134957924150286</c:v>
                </c:pt>
                <c:pt idx="186">
                  <c:v>0.22291124243308172</c:v>
                </c:pt>
                <c:pt idx="187">
                  <c:v>0.22652972219109041</c:v>
                </c:pt>
                <c:pt idx="188">
                  <c:v>0.22442698791221319</c:v>
                </c:pt>
                <c:pt idx="189">
                  <c:v>0.2232298513094032</c:v>
                </c:pt>
                <c:pt idx="190">
                  <c:v>0.22291424672369081</c:v>
                </c:pt>
                <c:pt idx="191">
                  <c:v>0.22651838887437997</c:v>
                </c:pt>
                <c:pt idx="192">
                  <c:v>0.22174321453077381</c:v>
                </c:pt>
                <c:pt idx="193">
                  <c:v>0.22532288982248525</c:v>
                </c:pt>
                <c:pt idx="194">
                  <c:v>0.22527321026395331</c:v>
                </c:pt>
                <c:pt idx="195">
                  <c:v>0.22556219233611371</c:v>
                </c:pt>
                <c:pt idx="196">
                  <c:v>0.22402854671465422</c:v>
                </c:pt>
                <c:pt idx="197">
                  <c:v>0.22544951530315388</c:v>
                </c:pt>
                <c:pt idx="198">
                  <c:v>0.22397891796324837</c:v>
                </c:pt>
                <c:pt idx="199">
                  <c:v>0.22042712899542541</c:v>
                </c:pt>
                <c:pt idx="200">
                  <c:v>0.22412083423770252</c:v>
                </c:pt>
                <c:pt idx="201">
                  <c:v>0.22372701941188375</c:v>
                </c:pt>
                <c:pt idx="202">
                  <c:v>0.22731635352790944</c:v>
                </c:pt>
                <c:pt idx="203">
                  <c:v>0.22384424702192679</c:v>
                </c:pt>
                <c:pt idx="204">
                  <c:v>0.2252499776386446</c:v>
                </c:pt>
                <c:pt idx="205">
                  <c:v>0.22320165237160505</c:v>
                </c:pt>
                <c:pt idx="206">
                  <c:v>0.22352443589460178</c:v>
                </c:pt>
                <c:pt idx="207">
                  <c:v>0.22489228310177886</c:v>
                </c:pt>
                <c:pt idx="208">
                  <c:v>0.22388837621299884</c:v>
                </c:pt>
                <c:pt idx="209">
                  <c:v>0.22129426462156046</c:v>
                </c:pt>
                <c:pt idx="210">
                  <c:v>0.22274612117906922</c:v>
                </c:pt>
                <c:pt idx="211">
                  <c:v>0.22206350846655307</c:v>
                </c:pt>
                <c:pt idx="212">
                  <c:v>0.22320106888275729</c:v>
                </c:pt>
                <c:pt idx="213">
                  <c:v>0.22702951316884712</c:v>
                </c:pt>
                <c:pt idx="214">
                  <c:v>0.2227775965839292</c:v>
                </c:pt>
                <c:pt idx="215">
                  <c:v>0.22381173261729828</c:v>
                </c:pt>
                <c:pt idx="216">
                  <c:v>0.22477992073931213</c:v>
                </c:pt>
                <c:pt idx="217">
                  <c:v>0.22680302916512945</c:v>
                </c:pt>
                <c:pt idx="218">
                  <c:v>0.2241834807805034</c:v>
                </c:pt>
                <c:pt idx="219">
                  <c:v>0.22573459527297521</c:v>
                </c:pt>
                <c:pt idx="220">
                  <c:v>0.22859926312154194</c:v>
                </c:pt>
                <c:pt idx="221">
                  <c:v>0.22670194622193809</c:v>
                </c:pt>
                <c:pt idx="222">
                  <c:v>0.22578896896074166</c:v>
                </c:pt>
                <c:pt idx="223">
                  <c:v>0.225323648952101</c:v>
                </c:pt>
                <c:pt idx="224">
                  <c:v>0.22298498957417948</c:v>
                </c:pt>
                <c:pt idx="225">
                  <c:v>0.22770164853967478</c:v>
                </c:pt>
                <c:pt idx="226">
                  <c:v>0.22711954508644691</c:v>
                </c:pt>
                <c:pt idx="227">
                  <c:v>0.22567242026244072</c:v>
                </c:pt>
                <c:pt idx="228">
                  <c:v>0.22801345960883604</c:v>
                </c:pt>
                <c:pt idx="229">
                  <c:v>0.22819841775601721</c:v>
                </c:pt>
                <c:pt idx="230">
                  <c:v>0.228862372217319</c:v>
                </c:pt>
                <c:pt idx="231">
                  <c:v>0.22880382147755268</c:v>
                </c:pt>
                <c:pt idx="232">
                  <c:v>0.22920559343557911</c:v>
                </c:pt>
                <c:pt idx="233">
                  <c:v>0.22661814926840118</c:v>
                </c:pt>
                <c:pt idx="234">
                  <c:v>0.22884280228176546</c:v>
                </c:pt>
                <c:pt idx="235">
                  <c:v>0.22915665463865717</c:v>
                </c:pt>
                <c:pt idx="236">
                  <c:v>0.22045041958443098</c:v>
                </c:pt>
                <c:pt idx="237">
                  <c:v>0.22880672258473184</c:v>
                </c:pt>
                <c:pt idx="238">
                  <c:v>0.22845657987385282</c:v>
                </c:pt>
                <c:pt idx="239">
                  <c:v>0.23238804642755606</c:v>
                </c:pt>
                <c:pt idx="240">
                  <c:v>0.2297512104100784</c:v>
                </c:pt>
                <c:pt idx="241">
                  <c:v>0.23354051329158437</c:v>
                </c:pt>
                <c:pt idx="242">
                  <c:v>0.2286552446170709</c:v>
                </c:pt>
                <c:pt idx="243">
                  <c:v>0.22996251663022568</c:v>
                </c:pt>
                <c:pt idx="244">
                  <c:v>0.22825291620793678</c:v>
                </c:pt>
                <c:pt idx="245">
                  <c:v>0.23326821340569728</c:v>
                </c:pt>
                <c:pt idx="246">
                  <c:v>0.24316732861746379</c:v>
                </c:pt>
                <c:pt idx="247">
                  <c:v>0.2335453454564429</c:v>
                </c:pt>
                <c:pt idx="248">
                  <c:v>0.21882129894451102</c:v>
                </c:pt>
                <c:pt idx="249">
                  <c:v>0.22661326946908897</c:v>
                </c:pt>
                <c:pt idx="250">
                  <c:v>0.22645562156700624</c:v>
                </c:pt>
                <c:pt idx="251">
                  <c:v>0.22709910422090493</c:v>
                </c:pt>
                <c:pt idx="252">
                  <c:v>0.22697648058940234</c:v>
                </c:pt>
                <c:pt idx="253">
                  <c:v>0.22824195417193247</c:v>
                </c:pt>
                <c:pt idx="254">
                  <c:v>0.22547005932980915</c:v>
                </c:pt>
                <c:pt idx="255">
                  <c:v>0.22293735031797426</c:v>
                </c:pt>
                <c:pt idx="256">
                  <c:v>0.2256082296049835</c:v>
                </c:pt>
                <c:pt idx="257">
                  <c:v>0.22113853695584912</c:v>
                </c:pt>
                <c:pt idx="258">
                  <c:v>0.22435654885238621</c:v>
                </c:pt>
                <c:pt idx="259">
                  <c:v>0.2269818767266627</c:v>
                </c:pt>
                <c:pt idx="260">
                  <c:v>0.22657572715334887</c:v>
                </c:pt>
                <c:pt idx="261">
                  <c:v>0.22773060846715792</c:v>
                </c:pt>
                <c:pt idx="262">
                  <c:v>0.22683581715730294</c:v>
                </c:pt>
                <c:pt idx="263">
                  <c:v>0.22932578151839392</c:v>
                </c:pt>
                <c:pt idx="264">
                  <c:v>0.22641655374275879</c:v>
                </c:pt>
                <c:pt idx="265">
                  <c:v>0.2290746345858834</c:v>
                </c:pt>
                <c:pt idx="266">
                  <c:v>0.2271470717187109</c:v>
                </c:pt>
                <c:pt idx="267">
                  <c:v>0.23094198104528377</c:v>
                </c:pt>
                <c:pt idx="268">
                  <c:v>0.22951926712158921</c:v>
                </c:pt>
                <c:pt idx="269">
                  <c:v>0.22695614900525618</c:v>
                </c:pt>
                <c:pt idx="270">
                  <c:v>0.22846424404394691</c:v>
                </c:pt>
                <c:pt idx="271">
                  <c:v>0.23153987938965637</c:v>
                </c:pt>
                <c:pt idx="272">
                  <c:v>0.22722916447681646</c:v>
                </c:pt>
                <c:pt idx="273">
                  <c:v>0.23304312388905568</c:v>
                </c:pt>
                <c:pt idx="274">
                  <c:v>0.23047384210244659</c:v>
                </c:pt>
                <c:pt idx="275">
                  <c:v>0.2302810067605667</c:v>
                </c:pt>
                <c:pt idx="276">
                  <c:v>0.22974653812070941</c:v>
                </c:pt>
                <c:pt idx="277">
                  <c:v>0.22868575789618109</c:v>
                </c:pt>
                <c:pt idx="278">
                  <c:v>0.22795484502179628</c:v>
                </c:pt>
                <c:pt idx="279">
                  <c:v>0.22871476995206186</c:v>
                </c:pt>
                <c:pt idx="280">
                  <c:v>0.22992778346545148</c:v>
                </c:pt>
                <c:pt idx="281">
                  <c:v>0.22783876571888317</c:v>
                </c:pt>
                <c:pt idx="282">
                  <c:v>0.22995005973728794</c:v>
                </c:pt>
                <c:pt idx="283">
                  <c:v>0.22965853646650264</c:v>
                </c:pt>
                <c:pt idx="284">
                  <c:v>0.22913197834954177</c:v>
                </c:pt>
                <c:pt idx="285">
                  <c:v>0.2282920119696453</c:v>
                </c:pt>
                <c:pt idx="286">
                  <c:v>0.22881060814796131</c:v>
                </c:pt>
                <c:pt idx="287">
                  <c:v>0.22953303282857121</c:v>
                </c:pt>
                <c:pt idx="288">
                  <c:v>0.23049614567800741</c:v>
                </c:pt>
                <c:pt idx="289">
                  <c:v>0.23000461259828711</c:v>
                </c:pt>
                <c:pt idx="290">
                  <c:v>0.22817700934363544</c:v>
                </c:pt>
                <c:pt idx="291">
                  <c:v>0.22970214088247723</c:v>
                </c:pt>
                <c:pt idx="292">
                  <c:v>0.23029711877863593</c:v>
                </c:pt>
                <c:pt idx="293">
                  <c:v>0.23137873369987561</c:v>
                </c:pt>
                <c:pt idx="294">
                  <c:v>0.22657564658898319</c:v>
                </c:pt>
                <c:pt idx="295">
                  <c:v>0.22843269151561918</c:v>
                </c:pt>
                <c:pt idx="296">
                  <c:v>0.22791489052854974</c:v>
                </c:pt>
                <c:pt idx="297">
                  <c:v>0.23035181772938543</c:v>
                </c:pt>
                <c:pt idx="298">
                  <c:v>0.22669514259683343</c:v>
                </c:pt>
                <c:pt idx="299">
                  <c:v>0.22923570184120279</c:v>
                </c:pt>
                <c:pt idx="300">
                  <c:v>0.22888945836198868</c:v>
                </c:pt>
                <c:pt idx="301">
                  <c:v>0.22846451978649504</c:v>
                </c:pt>
                <c:pt idx="302">
                  <c:v>0.22846637444885745</c:v>
                </c:pt>
                <c:pt idx="303">
                  <c:v>0.22877633471402545</c:v>
                </c:pt>
                <c:pt idx="304">
                  <c:v>0.22909930028054595</c:v>
                </c:pt>
                <c:pt idx="305">
                  <c:v>0.22820207773625689</c:v>
                </c:pt>
                <c:pt idx="306">
                  <c:v>0.22835509387944308</c:v>
                </c:pt>
                <c:pt idx="307">
                  <c:v>0.22854359658231452</c:v>
                </c:pt>
                <c:pt idx="308">
                  <c:v>0.22809536744774517</c:v>
                </c:pt>
                <c:pt idx="309">
                  <c:v>0.22688360177362088</c:v>
                </c:pt>
                <c:pt idx="310">
                  <c:v>0.22619101626231511</c:v>
                </c:pt>
                <c:pt idx="311">
                  <c:v>0.22722238423909596</c:v>
                </c:pt>
                <c:pt idx="312">
                  <c:v>0.23120933741328442</c:v>
                </c:pt>
                <c:pt idx="313">
                  <c:v>0.22702142058485936</c:v>
                </c:pt>
                <c:pt idx="314">
                  <c:v>0.22375310277244526</c:v>
                </c:pt>
                <c:pt idx="315">
                  <c:v>0.22036659276356257</c:v>
                </c:pt>
                <c:pt idx="316">
                  <c:v>0.22595048764019676</c:v>
                </c:pt>
                <c:pt idx="317">
                  <c:v>0.22386348850749097</c:v>
                </c:pt>
                <c:pt idx="318">
                  <c:v>0.223550414164505</c:v>
                </c:pt>
                <c:pt idx="319">
                  <c:v>0.22677956597172763</c:v>
                </c:pt>
                <c:pt idx="320">
                  <c:v>0.22473200575607341</c:v>
                </c:pt>
                <c:pt idx="321">
                  <c:v>0.22748622229931328</c:v>
                </c:pt>
                <c:pt idx="322">
                  <c:v>0.22512167337281497</c:v>
                </c:pt>
                <c:pt idx="323">
                  <c:v>0.22660223919382691</c:v>
                </c:pt>
                <c:pt idx="324">
                  <c:v>0.22641458193690978</c:v>
                </c:pt>
                <c:pt idx="325">
                  <c:v>0.22619059268948527</c:v>
                </c:pt>
                <c:pt idx="326">
                  <c:v>0.22716584216635821</c:v>
                </c:pt>
                <c:pt idx="327">
                  <c:v>0.22840017648102928</c:v>
                </c:pt>
                <c:pt idx="328">
                  <c:v>0.22696093655420047</c:v>
                </c:pt>
                <c:pt idx="329">
                  <c:v>0.22634680480522112</c:v>
                </c:pt>
                <c:pt idx="330">
                  <c:v>0.22852450736852423</c:v>
                </c:pt>
                <c:pt idx="331">
                  <c:v>0.22625083107978547</c:v>
                </c:pt>
                <c:pt idx="332">
                  <c:v>0.22577700139973375</c:v>
                </c:pt>
                <c:pt idx="333">
                  <c:v>0.22634848483702122</c:v>
                </c:pt>
                <c:pt idx="334">
                  <c:v>0.2266884656591332</c:v>
                </c:pt>
                <c:pt idx="335">
                  <c:v>0.22773276879064128</c:v>
                </c:pt>
                <c:pt idx="336">
                  <c:v>0.22561603211750975</c:v>
                </c:pt>
                <c:pt idx="337">
                  <c:v>0.22387838533843721</c:v>
                </c:pt>
                <c:pt idx="338">
                  <c:v>0.22209750242645596</c:v>
                </c:pt>
                <c:pt idx="339">
                  <c:v>0.22275039549421993</c:v>
                </c:pt>
                <c:pt idx="340">
                  <c:v>0.22250288353231032</c:v>
                </c:pt>
                <c:pt idx="341">
                  <c:v>0.22326332097667972</c:v>
                </c:pt>
                <c:pt idx="342">
                  <c:v>0.22133259982194931</c:v>
                </c:pt>
                <c:pt idx="343">
                  <c:v>0.22316666542055383</c:v>
                </c:pt>
                <c:pt idx="344">
                  <c:v>0.22356153267985568</c:v>
                </c:pt>
                <c:pt idx="345">
                  <c:v>0.22615591726755635</c:v>
                </c:pt>
                <c:pt idx="346">
                  <c:v>0.22364029661194379</c:v>
                </c:pt>
                <c:pt idx="347">
                  <c:v>0.22297425669710191</c:v>
                </c:pt>
                <c:pt idx="348">
                  <c:v>0.22466553722560767</c:v>
                </c:pt>
                <c:pt idx="349">
                  <c:v>0.22310143004228053</c:v>
                </c:pt>
                <c:pt idx="350">
                  <c:v>0.22330220053696406</c:v>
                </c:pt>
                <c:pt idx="351">
                  <c:v>0.22239772321571433</c:v>
                </c:pt>
                <c:pt idx="352">
                  <c:v>0.22146480007006281</c:v>
                </c:pt>
                <c:pt idx="353">
                  <c:v>0.22276491372764384</c:v>
                </c:pt>
                <c:pt idx="354">
                  <c:v>0.22237648503514723</c:v>
                </c:pt>
                <c:pt idx="355">
                  <c:v>0.22317879703871335</c:v>
                </c:pt>
                <c:pt idx="356">
                  <c:v>0.22130272479655844</c:v>
                </c:pt>
                <c:pt idx="357">
                  <c:v>0.22155297770699026</c:v>
                </c:pt>
                <c:pt idx="358">
                  <c:v>0.22257336529736113</c:v>
                </c:pt>
                <c:pt idx="359">
                  <c:v>0.22192491690109226</c:v>
                </c:pt>
                <c:pt idx="360">
                  <c:v>0.22414896987126925</c:v>
                </c:pt>
                <c:pt idx="361">
                  <c:v>0.22217309377911737</c:v>
                </c:pt>
                <c:pt idx="362">
                  <c:v>0.22372265349616796</c:v>
                </c:pt>
                <c:pt idx="363">
                  <c:v>0.2251927515316004</c:v>
                </c:pt>
                <c:pt idx="364">
                  <c:v>0.22263645855192446</c:v>
                </c:pt>
                <c:pt idx="365">
                  <c:v>0.22437913063465187</c:v>
                </c:pt>
                <c:pt idx="366">
                  <c:v>0.22208559218744084</c:v>
                </c:pt>
                <c:pt idx="367">
                  <c:v>0.22306802135117756</c:v>
                </c:pt>
                <c:pt idx="368">
                  <c:v>0.22444481344573461</c:v>
                </c:pt>
                <c:pt idx="369">
                  <c:v>0.22415868093635963</c:v>
                </c:pt>
                <c:pt idx="370">
                  <c:v>0.22228753498439013</c:v>
                </c:pt>
                <c:pt idx="371">
                  <c:v>0.22363352618659069</c:v>
                </c:pt>
                <c:pt idx="372">
                  <c:v>0.22363663403598988</c:v>
                </c:pt>
                <c:pt idx="373">
                  <c:v>0.2242628725051127</c:v>
                </c:pt>
                <c:pt idx="374">
                  <c:v>0.22391514633047599</c:v>
                </c:pt>
                <c:pt idx="375">
                  <c:v>0.22724332853769638</c:v>
                </c:pt>
                <c:pt idx="376">
                  <c:v>0.2236781685484997</c:v>
                </c:pt>
                <c:pt idx="377">
                  <c:v>0.22411619704745983</c:v>
                </c:pt>
                <c:pt idx="378">
                  <c:v>0.22456784223711745</c:v>
                </c:pt>
                <c:pt idx="379">
                  <c:v>0.22261324449628239</c:v>
                </c:pt>
                <c:pt idx="380">
                  <c:v>0.22242339933656771</c:v>
                </c:pt>
                <c:pt idx="381">
                  <c:v>0.22416092205465937</c:v>
                </c:pt>
                <c:pt idx="382">
                  <c:v>0.22247548857997476</c:v>
                </c:pt>
                <c:pt idx="383">
                  <c:v>0.22373036037205091</c:v>
                </c:pt>
                <c:pt idx="384">
                  <c:v>0.22328889941494789</c:v>
                </c:pt>
                <c:pt idx="385">
                  <c:v>0.21852963997119973</c:v>
                </c:pt>
                <c:pt idx="386">
                  <c:v>0.22342522324054587</c:v>
                </c:pt>
                <c:pt idx="387">
                  <c:v>0.22385344938522631</c:v>
                </c:pt>
                <c:pt idx="388">
                  <c:v>0.2204786734763525</c:v>
                </c:pt>
                <c:pt idx="389">
                  <c:v>0.22457353459064008</c:v>
                </c:pt>
                <c:pt idx="390">
                  <c:v>0.22294556505598734</c:v>
                </c:pt>
                <c:pt idx="391">
                  <c:v>0.22318157827134097</c:v>
                </c:pt>
                <c:pt idx="392">
                  <c:v>0.22392985572201521</c:v>
                </c:pt>
                <c:pt idx="393">
                  <c:v>0.22238358295868027</c:v>
                </c:pt>
                <c:pt idx="394">
                  <c:v>0.22181565236616629</c:v>
                </c:pt>
                <c:pt idx="395">
                  <c:v>0.22280275061750288</c:v>
                </c:pt>
                <c:pt idx="396">
                  <c:v>0.22430088586469643</c:v>
                </c:pt>
                <c:pt idx="397">
                  <c:v>0.2252937164691097</c:v>
                </c:pt>
                <c:pt idx="398">
                  <c:v>0.22603747252250714</c:v>
                </c:pt>
                <c:pt idx="399">
                  <c:v>0.22139672966837062</c:v>
                </c:pt>
                <c:pt idx="400">
                  <c:v>0.22110519834032061</c:v>
                </c:pt>
                <c:pt idx="401">
                  <c:v>0.22282404507017364</c:v>
                </c:pt>
                <c:pt idx="402">
                  <c:v>0.22172066493551115</c:v>
                </c:pt>
                <c:pt idx="403">
                  <c:v>0.22231132818620691</c:v>
                </c:pt>
                <c:pt idx="404">
                  <c:v>0.22158571552533246</c:v>
                </c:pt>
                <c:pt idx="405">
                  <c:v>0.22322605960852518</c:v>
                </c:pt>
                <c:pt idx="406">
                  <c:v>0.22425778597740689</c:v>
                </c:pt>
                <c:pt idx="407">
                  <c:v>0.22175535058102652</c:v>
                </c:pt>
                <c:pt idx="408">
                  <c:v>0.22178736977254379</c:v>
                </c:pt>
                <c:pt idx="409">
                  <c:v>0.22109622540571031</c:v>
                </c:pt>
                <c:pt idx="410">
                  <c:v>0.2192225012091629</c:v>
                </c:pt>
                <c:pt idx="411">
                  <c:v>0.2255101589116377</c:v>
                </c:pt>
                <c:pt idx="412">
                  <c:v>0.20202544320777441</c:v>
                </c:pt>
                <c:pt idx="413">
                  <c:v>0.22137135347032394</c:v>
                </c:pt>
                <c:pt idx="414">
                  <c:v>0.22173906880888961</c:v>
                </c:pt>
                <c:pt idx="415">
                  <c:v>0.22516896863797381</c:v>
                </c:pt>
                <c:pt idx="416">
                  <c:v>0.22495121968312154</c:v>
                </c:pt>
                <c:pt idx="417">
                  <c:v>0.22204369314922018</c:v>
                </c:pt>
                <c:pt idx="418">
                  <c:v>0.22197158198224029</c:v>
                </c:pt>
                <c:pt idx="419">
                  <c:v>0.22511451842467312</c:v>
                </c:pt>
                <c:pt idx="420">
                  <c:v>0.2260127861315373</c:v>
                </c:pt>
                <c:pt idx="421">
                  <c:v>0.22439419195986748</c:v>
                </c:pt>
                <c:pt idx="422">
                  <c:v>0.22383776401013708</c:v>
                </c:pt>
                <c:pt idx="423">
                  <c:v>0.22015521624148338</c:v>
                </c:pt>
                <c:pt idx="424">
                  <c:v>0.22055805421259045</c:v>
                </c:pt>
                <c:pt idx="425">
                  <c:v>0.22010015325435475</c:v>
                </c:pt>
                <c:pt idx="426">
                  <c:v>0.22102436917461793</c:v>
                </c:pt>
                <c:pt idx="427">
                  <c:v>0.22577875793620061</c:v>
                </c:pt>
                <c:pt idx="428">
                  <c:v>0.22174434196102996</c:v>
                </c:pt>
                <c:pt idx="429">
                  <c:v>0.22354239024241179</c:v>
                </c:pt>
                <c:pt idx="430">
                  <c:v>0.22426382214350477</c:v>
                </c:pt>
                <c:pt idx="431">
                  <c:v>0.22463417916000586</c:v>
                </c:pt>
                <c:pt idx="432">
                  <c:v>0.22597423148104612</c:v>
                </c:pt>
                <c:pt idx="433">
                  <c:v>0.22503920849472092</c:v>
                </c:pt>
                <c:pt idx="434">
                  <c:v>0.2236416931133664</c:v>
                </c:pt>
                <c:pt idx="435">
                  <c:v>0.22318127372620125</c:v>
                </c:pt>
                <c:pt idx="436">
                  <c:v>0.22456294066232077</c:v>
                </c:pt>
                <c:pt idx="437">
                  <c:v>0.22276281866323605</c:v>
                </c:pt>
                <c:pt idx="438">
                  <c:v>0.22396882039376939</c:v>
                </c:pt>
                <c:pt idx="439">
                  <c:v>0.22254952358529054</c:v>
                </c:pt>
                <c:pt idx="440">
                  <c:v>0.22541113539288773</c:v>
                </c:pt>
                <c:pt idx="441">
                  <c:v>0.22501037561462942</c:v>
                </c:pt>
                <c:pt idx="442">
                  <c:v>0.22640588095533942</c:v>
                </c:pt>
                <c:pt idx="443">
                  <c:v>0.2258201954147139</c:v>
                </c:pt>
                <c:pt idx="444">
                  <c:v>0.22524963311747787</c:v>
                </c:pt>
                <c:pt idx="445">
                  <c:v>0.2244942307954034</c:v>
                </c:pt>
                <c:pt idx="446">
                  <c:v>0.22763651096929832</c:v>
                </c:pt>
                <c:pt idx="447">
                  <c:v>0.22266585808265188</c:v>
                </c:pt>
                <c:pt idx="448">
                  <c:v>0.22364353233750736</c:v>
                </c:pt>
                <c:pt idx="449">
                  <c:v>0.22552953566212047</c:v>
                </c:pt>
                <c:pt idx="450">
                  <c:v>0.22524565142114272</c:v>
                </c:pt>
                <c:pt idx="451">
                  <c:v>0.22149839307840732</c:v>
                </c:pt>
                <c:pt idx="452">
                  <c:v>0.22029852160478378</c:v>
                </c:pt>
                <c:pt idx="453">
                  <c:v>0.21960844627393974</c:v>
                </c:pt>
                <c:pt idx="454">
                  <c:v>0.22923679583454798</c:v>
                </c:pt>
                <c:pt idx="455">
                  <c:v>0.226934371214912</c:v>
                </c:pt>
                <c:pt idx="456">
                  <c:v>0.22671500514766188</c:v>
                </c:pt>
                <c:pt idx="457">
                  <c:v>0.22763123702319271</c:v>
                </c:pt>
                <c:pt idx="458">
                  <c:v>0.22548682681087173</c:v>
                </c:pt>
                <c:pt idx="459">
                  <c:v>0.22624642242276041</c:v>
                </c:pt>
                <c:pt idx="460">
                  <c:v>0.22564964086034456</c:v>
                </c:pt>
                <c:pt idx="461">
                  <c:v>0.22375526156603995</c:v>
                </c:pt>
                <c:pt idx="462">
                  <c:v>0.22099370697700221</c:v>
                </c:pt>
                <c:pt idx="463">
                  <c:v>0.22249941241368459</c:v>
                </c:pt>
                <c:pt idx="464">
                  <c:v>0.22073954117958972</c:v>
                </c:pt>
                <c:pt idx="465">
                  <c:v>0.22239095356186153</c:v>
                </c:pt>
                <c:pt idx="466">
                  <c:v>0.22298560103566853</c:v>
                </c:pt>
                <c:pt idx="467">
                  <c:v>0.22413326789751126</c:v>
                </c:pt>
                <c:pt idx="468">
                  <c:v>0.22348216460107886</c:v>
                </c:pt>
                <c:pt idx="469">
                  <c:v>0.22382112028116488</c:v>
                </c:pt>
                <c:pt idx="470">
                  <c:v>0.22239581496436503</c:v>
                </c:pt>
                <c:pt idx="471">
                  <c:v>0.22258130138137749</c:v>
                </c:pt>
                <c:pt idx="472">
                  <c:v>0.20575246909271638</c:v>
                </c:pt>
                <c:pt idx="473">
                  <c:v>0.21980257165364267</c:v>
                </c:pt>
                <c:pt idx="474">
                  <c:v>0.22203604917014824</c:v>
                </c:pt>
                <c:pt idx="475">
                  <c:v>0.22184964473400895</c:v>
                </c:pt>
                <c:pt idx="476">
                  <c:v>0.22595966370239251</c:v>
                </c:pt>
                <c:pt idx="477">
                  <c:v>0.22454156045467358</c:v>
                </c:pt>
                <c:pt idx="478">
                  <c:v>0.22345098277444184</c:v>
                </c:pt>
                <c:pt idx="479">
                  <c:v>0.22481800826621531</c:v>
                </c:pt>
                <c:pt idx="480">
                  <c:v>0.22365474579421657</c:v>
                </c:pt>
                <c:pt idx="481">
                  <c:v>0.22405828269228062</c:v>
                </c:pt>
                <c:pt idx="482">
                  <c:v>0.22298828418019256</c:v>
                </c:pt>
                <c:pt idx="483">
                  <c:v>0.22447519128434021</c:v>
                </c:pt>
                <c:pt idx="484">
                  <c:v>0.22418476719729025</c:v>
                </c:pt>
                <c:pt idx="485">
                  <c:v>0.22485280794049575</c:v>
                </c:pt>
                <c:pt idx="486">
                  <c:v>0.22477867966731352</c:v>
                </c:pt>
                <c:pt idx="487">
                  <c:v>0.22336071784835507</c:v>
                </c:pt>
                <c:pt idx="488">
                  <c:v>0.22425133460754326</c:v>
                </c:pt>
                <c:pt idx="489">
                  <c:v>0.22371547882636192</c:v>
                </c:pt>
                <c:pt idx="490">
                  <c:v>0.22221241558907273</c:v>
                </c:pt>
                <c:pt idx="491">
                  <c:v>0.22215617507777052</c:v>
                </c:pt>
                <c:pt idx="492">
                  <c:v>0.22186025542727594</c:v>
                </c:pt>
                <c:pt idx="493">
                  <c:v>0.22310780974286779</c:v>
                </c:pt>
                <c:pt idx="494">
                  <c:v>0.22404112520813238</c:v>
                </c:pt>
                <c:pt idx="495">
                  <c:v>0.22480691960436389</c:v>
                </c:pt>
                <c:pt idx="496">
                  <c:v>0.22449181776739183</c:v>
                </c:pt>
                <c:pt idx="497">
                  <c:v>0.22140594492202584</c:v>
                </c:pt>
                <c:pt idx="498">
                  <c:v>0.21969671289992126</c:v>
                </c:pt>
                <c:pt idx="499">
                  <c:v>0.22108099452683599</c:v>
                </c:pt>
                <c:pt idx="500">
                  <c:v>0.21754341526653412</c:v>
                </c:pt>
                <c:pt idx="501">
                  <c:v>0.22019448860275373</c:v>
                </c:pt>
                <c:pt idx="502">
                  <c:v>0.22069697372984468</c:v>
                </c:pt>
                <c:pt idx="503">
                  <c:v>0.22114349587776946</c:v>
                </c:pt>
                <c:pt idx="504">
                  <c:v>0.22037880989329753</c:v>
                </c:pt>
                <c:pt idx="505">
                  <c:v>0.21853304524763598</c:v>
                </c:pt>
                <c:pt idx="506">
                  <c:v>0.22021267660375779</c:v>
                </c:pt>
                <c:pt idx="507">
                  <c:v>0.22582570262909227</c:v>
                </c:pt>
                <c:pt idx="508">
                  <c:v>0.22150574453621324</c:v>
                </c:pt>
                <c:pt idx="509">
                  <c:v>0.22912344463658965</c:v>
                </c:pt>
                <c:pt idx="510">
                  <c:v>0.22974355274369018</c:v>
                </c:pt>
                <c:pt idx="511">
                  <c:v>0.23096815331751044</c:v>
                </c:pt>
                <c:pt idx="512">
                  <c:v>0.22283605638830822</c:v>
                </c:pt>
                <c:pt idx="513">
                  <c:v>0.22895781447488289</c:v>
                </c:pt>
                <c:pt idx="514">
                  <c:v>0.22774616103191264</c:v>
                </c:pt>
                <c:pt idx="515">
                  <c:v>0.21953102477855685</c:v>
                </c:pt>
                <c:pt idx="516">
                  <c:v>0.22016425083921101</c:v>
                </c:pt>
                <c:pt idx="517">
                  <c:v>0.22108794693616021</c:v>
                </c:pt>
                <c:pt idx="518">
                  <c:v>0.22287456393793167</c:v>
                </c:pt>
                <c:pt idx="519">
                  <c:v>0.22063331119711491</c:v>
                </c:pt>
                <c:pt idx="520">
                  <c:v>0.22295531883207145</c:v>
                </c:pt>
                <c:pt idx="521">
                  <c:v>0.22265136238577868</c:v>
                </c:pt>
                <c:pt idx="522">
                  <c:v>0.22248900433754326</c:v>
                </c:pt>
                <c:pt idx="523">
                  <c:v>0.22694496588247257</c:v>
                </c:pt>
                <c:pt idx="524">
                  <c:v>0.22176606761074158</c:v>
                </c:pt>
                <c:pt idx="525">
                  <c:v>0.2226253377888793</c:v>
                </c:pt>
                <c:pt idx="526">
                  <c:v>0.21141425494444346</c:v>
                </c:pt>
                <c:pt idx="527">
                  <c:v>0.20735953389287975</c:v>
                </c:pt>
                <c:pt idx="528">
                  <c:v>0.22503940105634343</c:v>
                </c:pt>
                <c:pt idx="529">
                  <c:v>0.22388138963467127</c:v>
                </c:pt>
                <c:pt idx="530">
                  <c:v>0.22511647235098561</c:v>
                </c:pt>
                <c:pt idx="531">
                  <c:v>0.22677253776289696</c:v>
                </c:pt>
                <c:pt idx="532">
                  <c:v>0.22203227358141256</c:v>
                </c:pt>
                <c:pt idx="533">
                  <c:v>0.22450617445740409</c:v>
                </c:pt>
                <c:pt idx="534">
                  <c:v>0.22261887598313207</c:v>
                </c:pt>
                <c:pt idx="535">
                  <c:v>0.22346284433986321</c:v>
                </c:pt>
                <c:pt idx="536">
                  <c:v>0.22341210829358685</c:v>
                </c:pt>
                <c:pt idx="537">
                  <c:v>0.22460155161340567</c:v>
                </c:pt>
                <c:pt idx="538">
                  <c:v>0.22478737826698725</c:v>
                </c:pt>
                <c:pt idx="539">
                  <c:v>0.22382433767733778</c:v>
                </c:pt>
                <c:pt idx="540">
                  <c:v>0.22277923380535641</c:v>
                </c:pt>
                <c:pt idx="541">
                  <c:v>0.2170535482266229</c:v>
                </c:pt>
                <c:pt idx="542">
                  <c:v>0.22492543435705711</c:v>
                </c:pt>
                <c:pt idx="543">
                  <c:v>0.22372524259477664</c:v>
                </c:pt>
                <c:pt idx="544">
                  <c:v>0.2247863277155229</c:v>
                </c:pt>
                <c:pt idx="545">
                  <c:v>0.22227812888169646</c:v>
                </c:pt>
                <c:pt idx="546">
                  <c:v>0.22306221687855438</c:v>
                </c:pt>
                <c:pt idx="547">
                  <c:v>0.22243385378169611</c:v>
                </c:pt>
                <c:pt idx="548">
                  <c:v>0.2243256011703679</c:v>
                </c:pt>
                <c:pt idx="549">
                  <c:v>0.22192577751454737</c:v>
                </c:pt>
                <c:pt idx="550">
                  <c:v>0.23407545978951239</c:v>
                </c:pt>
                <c:pt idx="551">
                  <c:v>0.22278691131801712</c:v>
                </c:pt>
                <c:pt idx="552">
                  <c:v>0.22447323596405752</c:v>
                </c:pt>
                <c:pt idx="553">
                  <c:v>0.22391671824001019</c:v>
                </c:pt>
                <c:pt idx="554">
                  <c:v>0.22483800974278381</c:v>
                </c:pt>
                <c:pt idx="555">
                  <c:v>0.2220827359341267</c:v>
                </c:pt>
                <c:pt idx="556">
                  <c:v>0.22054972942276196</c:v>
                </c:pt>
                <c:pt idx="557">
                  <c:v>0.22159559829641126</c:v>
                </c:pt>
                <c:pt idx="558">
                  <c:v>0.24567607904692093</c:v>
                </c:pt>
                <c:pt idx="559">
                  <c:v>0.24244903191112072</c:v>
                </c:pt>
                <c:pt idx="560">
                  <c:v>0.24439562229308917</c:v>
                </c:pt>
                <c:pt idx="561">
                  <c:v>0.24446539716831267</c:v>
                </c:pt>
                <c:pt idx="562">
                  <c:v>0.24689280583084441</c:v>
                </c:pt>
                <c:pt idx="563">
                  <c:v>0.24666999974206952</c:v>
                </c:pt>
                <c:pt idx="564">
                  <c:v>0.22006478226243059</c:v>
                </c:pt>
                <c:pt idx="565">
                  <c:v>0.21957256450611859</c:v>
                </c:pt>
                <c:pt idx="566">
                  <c:v>0.21984772903724026</c:v>
                </c:pt>
                <c:pt idx="567">
                  <c:v>0.22313738021195623</c:v>
                </c:pt>
                <c:pt idx="568">
                  <c:v>0.22066300317146126</c:v>
                </c:pt>
                <c:pt idx="569">
                  <c:v>0.22083920979070548</c:v>
                </c:pt>
                <c:pt idx="570">
                  <c:v>0.21849697859845077</c:v>
                </c:pt>
                <c:pt idx="571">
                  <c:v>0.22215048106055513</c:v>
                </c:pt>
                <c:pt idx="572">
                  <c:v>0.22095079916221327</c:v>
                </c:pt>
                <c:pt idx="573">
                  <c:v>0.22238007654825967</c:v>
                </c:pt>
                <c:pt idx="574">
                  <c:v>0.22305804080378414</c:v>
                </c:pt>
                <c:pt idx="575">
                  <c:v>0.22310938045261094</c:v>
                </c:pt>
                <c:pt idx="576">
                  <c:v>0.22042924703419473</c:v>
                </c:pt>
              </c:numCache>
            </c:numRef>
          </c:yVal>
        </c:ser>
        <c:ser>
          <c:idx val="5"/>
          <c:order val="5"/>
          <c:tx>
            <c:v>sector 6</c:v>
          </c:tx>
          <c:spPr>
            <a:ln>
              <a:noFill/>
            </a:ln>
          </c:spPr>
          <c:marker>
            <c:symbol val="circle"/>
            <c:size val="3"/>
          </c:marker>
          <c:xVal>
            <c:numRef>
              <c:f>'s6'!$A$2:$A$609</c:f>
              <c:numCache>
                <c:formatCode>General</c:formatCode>
                <c:ptCount val="577"/>
                <c:pt idx="0">
                  <c:v>38725</c:v>
                </c:pt>
                <c:pt idx="1">
                  <c:v>38568</c:v>
                </c:pt>
                <c:pt idx="2">
                  <c:v>38187</c:v>
                </c:pt>
                <c:pt idx="3">
                  <c:v>38276</c:v>
                </c:pt>
                <c:pt idx="4">
                  <c:v>38737</c:v>
                </c:pt>
                <c:pt idx="5">
                  <c:v>38486</c:v>
                </c:pt>
                <c:pt idx="6">
                  <c:v>38542</c:v>
                </c:pt>
                <c:pt idx="7">
                  <c:v>38693</c:v>
                </c:pt>
                <c:pt idx="8">
                  <c:v>38529</c:v>
                </c:pt>
                <c:pt idx="9">
                  <c:v>38466</c:v>
                </c:pt>
                <c:pt idx="10">
                  <c:v>38531</c:v>
                </c:pt>
                <c:pt idx="11">
                  <c:v>38447</c:v>
                </c:pt>
                <c:pt idx="12">
                  <c:v>38530</c:v>
                </c:pt>
                <c:pt idx="13">
                  <c:v>38528</c:v>
                </c:pt>
                <c:pt idx="14">
                  <c:v>38550</c:v>
                </c:pt>
                <c:pt idx="15">
                  <c:v>38563</c:v>
                </c:pt>
                <c:pt idx="16">
                  <c:v>38559</c:v>
                </c:pt>
                <c:pt idx="17">
                  <c:v>38487</c:v>
                </c:pt>
                <c:pt idx="18">
                  <c:v>38446</c:v>
                </c:pt>
                <c:pt idx="19">
                  <c:v>38047</c:v>
                </c:pt>
                <c:pt idx="20">
                  <c:v>38527</c:v>
                </c:pt>
                <c:pt idx="21">
                  <c:v>38523</c:v>
                </c:pt>
                <c:pt idx="22">
                  <c:v>38462</c:v>
                </c:pt>
                <c:pt idx="23">
                  <c:v>38095</c:v>
                </c:pt>
                <c:pt idx="24">
                  <c:v>38642</c:v>
                </c:pt>
                <c:pt idx="25">
                  <c:v>38621</c:v>
                </c:pt>
                <c:pt idx="26">
                  <c:v>38520</c:v>
                </c:pt>
                <c:pt idx="27">
                  <c:v>38493</c:v>
                </c:pt>
                <c:pt idx="28">
                  <c:v>38749</c:v>
                </c:pt>
                <c:pt idx="29">
                  <c:v>38512</c:v>
                </c:pt>
                <c:pt idx="30">
                  <c:v>38452</c:v>
                </c:pt>
                <c:pt idx="31">
                  <c:v>38743</c:v>
                </c:pt>
                <c:pt idx="32">
                  <c:v>38597</c:v>
                </c:pt>
                <c:pt idx="33">
                  <c:v>38648</c:v>
                </c:pt>
                <c:pt idx="34">
                  <c:v>38549</c:v>
                </c:pt>
                <c:pt idx="35">
                  <c:v>38515</c:v>
                </c:pt>
                <c:pt idx="36">
                  <c:v>38524</c:v>
                </c:pt>
                <c:pt idx="37">
                  <c:v>38719</c:v>
                </c:pt>
                <c:pt idx="38">
                  <c:v>38519</c:v>
                </c:pt>
                <c:pt idx="39">
                  <c:v>38576</c:v>
                </c:pt>
                <c:pt idx="40">
                  <c:v>38626</c:v>
                </c:pt>
                <c:pt idx="41">
                  <c:v>38473</c:v>
                </c:pt>
                <c:pt idx="42">
                  <c:v>38647</c:v>
                </c:pt>
                <c:pt idx="43">
                  <c:v>38614</c:v>
                </c:pt>
                <c:pt idx="44">
                  <c:v>38751</c:v>
                </c:pt>
                <c:pt idx="45">
                  <c:v>38472</c:v>
                </c:pt>
                <c:pt idx="46">
                  <c:v>38572</c:v>
                </c:pt>
                <c:pt idx="47">
                  <c:v>38477</c:v>
                </c:pt>
                <c:pt idx="48">
                  <c:v>38461</c:v>
                </c:pt>
                <c:pt idx="49">
                  <c:v>38436</c:v>
                </c:pt>
                <c:pt idx="50">
                  <c:v>38610</c:v>
                </c:pt>
                <c:pt idx="51">
                  <c:v>38739</c:v>
                </c:pt>
                <c:pt idx="52">
                  <c:v>38176</c:v>
                </c:pt>
                <c:pt idx="53">
                  <c:v>38534</c:v>
                </c:pt>
                <c:pt idx="54">
                  <c:v>38637</c:v>
                </c:pt>
                <c:pt idx="55">
                  <c:v>38746</c:v>
                </c:pt>
                <c:pt idx="56">
                  <c:v>38581</c:v>
                </c:pt>
                <c:pt idx="57">
                  <c:v>37684</c:v>
                </c:pt>
                <c:pt idx="58">
                  <c:v>38630</c:v>
                </c:pt>
                <c:pt idx="59">
                  <c:v>38172</c:v>
                </c:pt>
                <c:pt idx="60">
                  <c:v>38540</c:v>
                </c:pt>
                <c:pt idx="61">
                  <c:v>38468</c:v>
                </c:pt>
                <c:pt idx="62">
                  <c:v>37852</c:v>
                </c:pt>
                <c:pt idx="63">
                  <c:v>38706</c:v>
                </c:pt>
                <c:pt idx="64">
                  <c:v>38701</c:v>
                </c:pt>
                <c:pt idx="65">
                  <c:v>38146</c:v>
                </c:pt>
                <c:pt idx="66">
                  <c:v>38539</c:v>
                </c:pt>
                <c:pt idx="67">
                  <c:v>38745</c:v>
                </c:pt>
                <c:pt idx="68">
                  <c:v>38285</c:v>
                </c:pt>
                <c:pt idx="69">
                  <c:v>38522</c:v>
                </c:pt>
                <c:pt idx="70">
                  <c:v>38459</c:v>
                </c:pt>
                <c:pt idx="71">
                  <c:v>38455</c:v>
                </c:pt>
                <c:pt idx="72">
                  <c:v>38521</c:v>
                </c:pt>
                <c:pt idx="73">
                  <c:v>38617</c:v>
                </c:pt>
                <c:pt idx="74">
                  <c:v>38705</c:v>
                </c:pt>
                <c:pt idx="75">
                  <c:v>38571</c:v>
                </c:pt>
                <c:pt idx="76">
                  <c:v>38536</c:v>
                </c:pt>
                <c:pt idx="77">
                  <c:v>38494</c:v>
                </c:pt>
                <c:pt idx="78">
                  <c:v>38625</c:v>
                </c:pt>
                <c:pt idx="79">
                  <c:v>38690</c:v>
                </c:pt>
                <c:pt idx="80">
                  <c:v>38552</c:v>
                </c:pt>
                <c:pt idx="81">
                  <c:v>38136</c:v>
                </c:pt>
                <c:pt idx="82">
                  <c:v>38525</c:v>
                </c:pt>
                <c:pt idx="83">
                  <c:v>38561</c:v>
                </c:pt>
                <c:pt idx="84">
                  <c:v>38451</c:v>
                </c:pt>
                <c:pt idx="85">
                  <c:v>38079</c:v>
                </c:pt>
                <c:pt idx="86">
                  <c:v>38707</c:v>
                </c:pt>
                <c:pt idx="87">
                  <c:v>38675</c:v>
                </c:pt>
                <c:pt idx="88">
                  <c:v>38518</c:v>
                </c:pt>
                <c:pt idx="89">
                  <c:v>38454</c:v>
                </c:pt>
                <c:pt idx="90">
                  <c:v>38490</c:v>
                </c:pt>
                <c:pt idx="91">
                  <c:v>38579</c:v>
                </c:pt>
                <c:pt idx="92">
                  <c:v>38583</c:v>
                </c:pt>
                <c:pt idx="93">
                  <c:v>38495</c:v>
                </c:pt>
                <c:pt idx="94">
                  <c:v>38501</c:v>
                </c:pt>
                <c:pt idx="95">
                  <c:v>38457</c:v>
                </c:pt>
                <c:pt idx="96">
                  <c:v>38740</c:v>
                </c:pt>
                <c:pt idx="97">
                  <c:v>38618</c:v>
                </c:pt>
                <c:pt idx="98">
                  <c:v>38711</c:v>
                </c:pt>
                <c:pt idx="99">
                  <c:v>38469</c:v>
                </c:pt>
                <c:pt idx="100">
                  <c:v>38458</c:v>
                </c:pt>
                <c:pt idx="101">
                  <c:v>38480</c:v>
                </c:pt>
                <c:pt idx="102">
                  <c:v>38390</c:v>
                </c:pt>
                <c:pt idx="103">
                  <c:v>38585</c:v>
                </c:pt>
                <c:pt idx="104">
                  <c:v>38649</c:v>
                </c:pt>
                <c:pt idx="105">
                  <c:v>38715</c:v>
                </c:pt>
                <c:pt idx="106">
                  <c:v>38491</c:v>
                </c:pt>
                <c:pt idx="107">
                  <c:v>38750</c:v>
                </c:pt>
                <c:pt idx="108">
                  <c:v>38735</c:v>
                </c:pt>
                <c:pt idx="109">
                  <c:v>38489</c:v>
                </c:pt>
                <c:pt idx="110">
                  <c:v>38608</c:v>
                </c:pt>
                <c:pt idx="111">
                  <c:v>38433</c:v>
                </c:pt>
                <c:pt idx="112">
                  <c:v>38082</c:v>
                </c:pt>
                <c:pt idx="113">
                  <c:v>38696</c:v>
                </c:pt>
                <c:pt idx="114">
                  <c:v>38274</c:v>
                </c:pt>
                <c:pt idx="115">
                  <c:v>38395</c:v>
                </c:pt>
                <c:pt idx="116">
                  <c:v>38538</c:v>
                </c:pt>
                <c:pt idx="117">
                  <c:v>38422</c:v>
                </c:pt>
                <c:pt idx="118">
                  <c:v>38465</c:v>
                </c:pt>
                <c:pt idx="119">
                  <c:v>38640</c:v>
                </c:pt>
                <c:pt idx="120">
                  <c:v>38656</c:v>
                </c:pt>
                <c:pt idx="121">
                  <c:v>38652</c:v>
                </c:pt>
                <c:pt idx="122">
                  <c:v>38748</c:v>
                </c:pt>
                <c:pt idx="123">
                  <c:v>38620</c:v>
                </c:pt>
                <c:pt idx="124">
                  <c:v>38453</c:v>
                </c:pt>
                <c:pt idx="125">
                  <c:v>38681</c:v>
                </c:pt>
                <c:pt idx="126">
                  <c:v>38689</c:v>
                </c:pt>
                <c:pt idx="127">
                  <c:v>38475</c:v>
                </c:pt>
                <c:pt idx="128">
                  <c:v>38577</c:v>
                </c:pt>
                <c:pt idx="129">
                  <c:v>38431</c:v>
                </c:pt>
                <c:pt idx="130">
                  <c:v>37680</c:v>
                </c:pt>
                <c:pt idx="131">
                  <c:v>38641</c:v>
                </c:pt>
                <c:pt idx="132">
                  <c:v>38401</c:v>
                </c:pt>
                <c:pt idx="133">
                  <c:v>38627</c:v>
                </c:pt>
                <c:pt idx="134">
                  <c:v>38497</c:v>
                </c:pt>
                <c:pt idx="135">
                  <c:v>38578</c:v>
                </c:pt>
                <c:pt idx="136">
                  <c:v>38511</c:v>
                </c:pt>
                <c:pt idx="137">
                  <c:v>38175</c:v>
                </c:pt>
                <c:pt idx="138">
                  <c:v>38485</c:v>
                </c:pt>
                <c:pt idx="139">
                  <c:v>38456</c:v>
                </c:pt>
                <c:pt idx="140">
                  <c:v>38541</c:v>
                </c:pt>
                <c:pt idx="141">
                  <c:v>38537</c:v>
                </c:pt>
                <c:pt idx="142">
                  <c:v>38712</c:v>
                </c:pt>
                <c:pt idx="143">
                  <c:v>38645</c:v>
                </c:pt>
                <c:pt idx="144">
                  <c:v>38671</c:v>
                </c:pt>
                <c:pt idx="145">
                  <c:v>38717</c:v>
                </c:pt>
                <c:pt idx="146">
                  <c:v>38628</c:v>
                </c:pt>
                <c:pt idx="147">
                  <c:v>38744</c:v>
                </c:pt>
                <c:pt idx="148">
                  <c:v>38083</c:v>
                </c:pt>
                <c:pt idx="149">
                  <c:v>38320</c:v>
                </c:pt>
                <c:pt idx="150">
                  <c:v>38684</c:v>
                </c:pt>
                <c:pt idx="151">
                  <c:v>38709</c:v>
                </c:pt>
                <c:pt idx="152">
                  <c:v>38381</c:v>
                </c:pt>
                <c:pt idx="153">
                  <c:v>38186</c:v>
                </c:pt>
                <c:pt idx="154">
                  <c:v>38562</c:v>
                </c:pt>
                <c:pt idx="155">
                  <c:v>38474</c:v>
                </c:pt>
                <c:pt idx="156">
                  <c:v>38516</c:v>
                </c:pt>
                <c:pt idx="157">
                  <c:v>38633</c:v>
                </c:pt>
                <c:pt idx="158">
                  <c:v>38699</c:v>
                </c:pt>
                <c:pt idx="159">
                  <c:v>38271</c:v>
                </c:pt>
                <c:pt idx="160">
                  <c:v>38580</c:v>
                </c:pt>
                <c:pt idx="161">
                  <c:v>38450</c:v>
                </c:pt>
                <c:pt idx="162">
                  <c:v>38708</c:v>
                </c:pt>
                <c:pt idx="163">
                  <c:v>38721</c:v>
                </c:pt>
                <c:pt idx="164">
                  <c:v>38479</c:v>
                </c:pt>
                <c:pt idx="165">
                  <c:v>38418</c:v>
                </c:pt>
                <c:pt idx="166">
                  <c:v>38670</c:v>
                </c:pt>
                <c:pt idx="167">
                  <c:v>38470</c:v>
                </c:pt>
                <c:pt idx="168">
                  <c:v>38488</c:v>
                </c:pt>
                <c:pt idx="169">
                  <c:v>38596</c:v>
                </c:pt>
                <c:pt idx="170">
                  <c:v>38140</c:v>
                </c:pt>
                <c:pt idx="171">
                  <c:v>37851</c:v>
                </c:pt>
                <c:pt idx="172">
                  <c:v>38574</c:v>
                </c:pt>
                <c:pt idx="173">
                  <c:v>38600</c:v>
                </c:pt>
                <c:pt idx="174">
                  <c:v>38341</c:v>
                </c:pt>
                <c:pt idx="175">
                  <c:v>38092</c:v>
                </c:pt>
                <c:pt idx="176">
                  <c:v>38582</c:v>
                </c:pt>
                <c:pt idx="177">
                  <c:v>38131</c:v>
                </c:pt>
                <c:pt idx="178">
                  <c:v>38460</c:v>
                </c:pt>
                <c:pt idx="179">
                  <c:v>38342</c:v>
                </c:pt>
                <c:pt idx="180">
                  <c:v>38400</c:v>
                </c:pt>
                <c:pt idx="181">
                  <c:v>38212</c:v>
                </c:pt>
                <c:pt idx="182">
                  <c:v>38575</c:v>
                </c:pt>
                <c:pt idx="183">
                  <c:v>38317</c:v>
                </c:pt>
                <c:pt idx="184">
                  <c:v>38653</c:v>
                </c:pt>
                <c:pt idx="185">
                  <c:v>38463</c:v>
                </c:pt>
                <c:pt idx="186">
                  <c:v>38397</c:v>
                </c:pt>
                <c:pt idx="187">
                  <c:v>38553</c:v>
                </c:pt>
                <c:pt idx="188">
                  <c:v>38071</c:v>
                </c:pt>
                <c:pt idx="189">
                  <c:v>38560</c:v>
                </c:pt>
                <c:pt idx="190">
                  <c:v>38100</c:v>
                </c:pt>
                <c:pt idx="191">
                  <c:v>38432</c:v>
                </c:pt>
                <c:pt idx="192">
                  <c:v>38507</c:v>
                </c:pt>
                <c:pt idx="193">
                  <c:v>38350</c:v>
                </c:pt>
                <c:pt idx="194">
                  <c:v>38545</c:v>
                </c:pt>
                <c:pt idx="195">
                  <c:v>38728</c:v>
                </c:pt>
                <c:pt idx="196">
                  <c:v>38639</c:v>
                </c:pt>
                <c:pt idx="197">
                  <c:v>38177</c:v>
                </c:pt>
                <c:pt idx="198">
                  <c:v>38544</c:v>
                </c:pt>
                <c:pt idx="199">
                  <c:v>38398</c:v>
                </c:pt>
                <c:pt idx="200">
                  <c:v>38438</c:v>
                </c:pt>
                <c:pt idx="201">
                  <c:v>38692</c:v>
                </c:pt>
                <c:pt idx="202">
                  <c:v>38526</c:v>
                </c:pt>
                <c:pt idx="203">
                  <c:v>38609</c:v>
                </c:pt>
                <c:pt idx="204">
                  <c:v>38302</c:v>
                </c:pt>
                <c:pt idx="205">
                  <c:v>38412</c:v>
                </c:pt>
                <c:pt idx="206">
                  <c:v>38121</c:v>
                </c:pt>
                <c:pt idx="207">
                  <c:v>38268</c:v>
                </c:pt>
                <c:pt idx="208">
                  <c:v>38517</c:v>
                </c:pt>
                <c:pt idx="209">
                  <c:v>37694</c:v>
                </c:pt>
                <c:pt idx="210">
                  <c:v>38077</c:v>
                </c:pt>
                <c:pt idx="211">
                  <c:v>38415</c:v>
                </c:pt>
                <c:pt idx="212">
                  <c:v>38476</c:v>
                </c:pt>
                <c:pt idx="213">
                  <c:v>38409</c:v>
                </c:pt>
                <c:pt idx="214">
                  <c:v>38635</c:v>
                </c:pt>
                <c:pt idx="215">
                  <c:v>38509</c:v>
                </c:pt>
                <c:pt idx="216">
                  <c:v>38622</c:v>
                </c:pt>
                <c:pt idx="217">
                  <c:v>38423</c:v>
                </c:pt>
                <c:pt idx="218">
                  <c:v>38677</c:v>
                </c:pt>
                <c:pt idx="219">
                  <c:v>38403</c:v>
                </c:pt>
                <c:pt idx="220">
                  <c:v>38399</c:v>
                </c:pt>
                <c:pt idx="221">
                  <c:v>38315</c:v>
                </c:pt>
                <c:pt idx="222">
                  <c:v>38631</c:v>
                </c:pt>
                <c:pt idx="223">
                  <c:v>38713</c:v>
                </c:pt>
                <c:pt idx="224">
                  <c:v>38551</c:v>
                </c:pt>
                <c:pt idx="225">
                  <c:v>38141</c:v>
                </c:pt>
                <c:pt idx="226">
                  <c:v>38093</c:v>
                </c:pt>
                <c:pt idx="227">
                  <c:v>38629</c:v>
                </c:pt>
                <c:pt idx="228">
                  <c:v>38543</c:v>
                </c:pt>
                <c:pt idx="229">
                  <c:v>38378</c:v>
                </c:pt>
                <c:pt idx="230">
                  <c:v>38484</c:v>
                </c:pt>
                <c:pt idx="231">
                  <c:v>38672</c:v>
                </c:pt>
                <c:pt idx="232">
                  <c:v>38309</c:v>
                </c:pt>
                <c:pt idx="233">
                  <c:v>38513</c:v>
                </c:pt>
                <c:pt idx="234">
                  <c:v>38548</c:v>
                </c:pt>
                <c:pt idx="235">
                  <c:v>38616</c:v>
                </c:pt>
                <c:pt idx="236">
                  <c:v>38601</c:v>
                </c:pt>
                <c:pt idx="237">
                  <c:v>38492</c:v>
                </c:pt>
                <c:pt idx="238">
                  <c:v>38483</c:v>
                </c:pt>
                <c:pt idx="239">
                  <c:v>38144</c:v>
                </c:pt>
                <c:pt idx="240">
                  <c:v>38437</c:v>
                </c:pt>
                <c:pt idx="241">
                  <c:v>38355</c:v>
                </c:pt>
                <c:pt idx="242">
                  <c:v>38646</c:v>
                </c:pt>
                <c:pt idx="243">
                  <c:v>38356</c:v>
                </c:pt>
                <c:pt idx="244">
                  <c:v>38185</c:v>
                </c:pt>
                <c:pt idx="245">
                  <c:v>38636</c:v>
                </c:pt>
                <c:pt idx="246">
                  <c:v>38288</c:v>
                </c:pt>
                <c:pt idx="247">
                  <c:v>38132</c:v>
                </c:pt>
                <c:pt idx="248">
                  <c:v>38723</c:v>
                </c:pt>
                <c:pt idx="249">
                  <c:v>38558</c:v>
                </c:pt>
                <c:pt idx="250">
                  <c:v>37666</c:v>
                </c:pt>
                <c:pt idx="251">
                  <c:v>38072</c:v>
                </c:pt>
                <c:pt idx="252">
                  <c:v>38499</c:v>
                </c:pt>
                <c:pt idx="253">
                  <c:v>38724</c:v>
                </c:pt>
                <c:pt idx="254">
                  <c:v>38284</c:v>
                </c:pt>
                <c:pt idx="255">
                  <c:v>38619</c:v>
                </c:pt>
                <c:pt idx="256">
                  <c:v>38301</c:v>
                </c:pt>
                <c:pt idx="257">
                  <c:v>38685</c:v>
                </c:pt>
                <c:pt idx="258">
                  <c:v>38138</c:v>
                </c:pt>
                <c:pt idx="259">
                  <c:v>38225</c:v>
                </c:pt>
                <c:pt idx="260">
                  <c:v>38354</c:v>
                </c:pt>
                <c:pt idx="261">
                  <c:v>38310</c:v>
                </c:pt>
                <c:pt idx="262">
                  <c:v>38467</c:v>
                </c:pt>
                <c:pt idx="263">
                  <c:v>38704</c:v>
                </c:pt>
                <c:pt idx="264">
                  <c:v>37848</c:v>
                </c:pt>
                <c:pt idx="265">
                  <c:v>38727</c:v>
                </c:pt>
                <c:pt idx="266">
                  <c:v>38190</c:v>
                </c:pt>
                <c:pt idx="267">
                  <c:v>38673</c:v>
                </c:pt>
                <c:pt idx="268">
                  <c:v>38118</c:v>
                </c:pt>
                <c:pt idx="269">
                  <c:v>38654</c:v>
                </c:pt>
                <c:pt idx="270">
                  <c:v>37685</c:v>
                </c:pt>
                <c:pt idx="271">
                  <c:v>38441</c:v>
                </c:pt>
                <c:pt idx="272">
                  <c:v>38189</c:v>
                </c:pt>
                <c:pt idx="273">
                  <c:v>38651</c:v>
                </c:pt>
                <c:pt idx="274">
                  <c:v>38182</c:v>
                </c:pt>
                <c:pt idx="275">
                  <c:v>38738</c:v>
                </c:pt>
                <c:pt idx="276">
                  <c:v>38307</c:v>
                </c:pt>
                <c:pt idx="277">
                  <c:v>38411</c:v>
                </c:pt>
                <c:pt idx="278">
                  <c:v>38606</c:v>
                </c:pt>
                <c:pt idx="279">
                  <c:v>38050</c:v>
                </c:pt>
                <c:pt idx="280">
                  <c:v>38623</c:v>
                </c:pt>
                <c:pt idx="281">
                  <c:v>38500</c:v>
                </c:pt>
                <c:pt idx="282">
                  <c:v>38207</c:v>
                </c:pt>
                <c:pt idx="283">
                  <c:v>38273</c:v>
                </c:pt>
                <c:pt idx="284">
                  <c:v>37850</c:v>
                </c:pt>
                <c:pt idx="285">
                  <c:v>38338</c:v>
                </c:pt>
                <c:pt idx="286">
                  <c:v>38051</c:v>
                </c:pt>
                <c:pt idx="287">
                  <c:v>38380</c:v>
                </c:pt>
                <c:pt idx="288">
                  <c:v>38584</c:v>
                </c:pt>
                <c:pt idx="289">
                  <c:v>38612</c:v>
                </c:pt>
                <c:pt idx="290">
                  <c:v>38410</c:v>
                </c:pt>
                <c:pt idx="291">
                  <c:v>38387</c:v>
                </c:pt>
                <c:pt idx="292">
                  <c:v>38094</c:v>
                </c:pt>
                <c:pt idx="293">
                  <c:v>38286</c:v>
                </c:pt>
                <c:pt idx="294">
                  <c:v>38220</c:v>
                </c:pt>
                <c:pt idx="295">
                  <c:v>38464</c:v>
                </c:pt>
                <c:pt idx="296">
                  <c:v>38075</c:v>
                </c:pt>
                <c:pt idx="297">
                  <c:v>38498</c:v>
                </c:pt>
                <c:pt idx="298">
                  <c:v>38384</c:v>
                </c:pt>
                <c:pt idx="299">
                  <c:v>38417</c:v>
                </c:pt>
                <c:pt idx="300">
                  <c:v>37693</c:v>
                </c:pt>
                <c:pt idx="301">
                  <c:v>38716</c:v>
                </c:pt>
                <c:pt idx="302">
                  <c:v>38214</c:v>
                </c:pt>
                <c:pt idx="303">
                  <c:v>38440</c:v>
                </c:pt>
                <c:pt idx="304">
                  <c:v>38714</c:v>
                </c:pt>
                <c:pt idx="305">
                  <c:v>38686</c:v>
                </c:pt>
                <c:pt idx="306">
                  <c:v>38393</c:v>
                </c:pt>
                <c:pt idx="307">
                  <c:v>38289</c:v>
                </c:pt>
                <c:pt idx="308">
                  <c:v>38419</c:v>
                </c:pt>
                <c:pt idx="309">
                  <c:v>38204</c:v>
                </c:pt>
                <c:pt idx="310">
                  <c:v>37664</c:v>
                </c:pt>
                <c:pt idx="311">
                  <c:v>38700</c:v>
                </c:pt>
                <c:pt idx="312">
                  <c:v>37778</c:v>
                </c:pt>
                <c:pt idx="313">
                  <c:v>38383</c:v>
                </c:pt>
                <c:pt idx="314">
                  <c:v>38191</c:v>
                </c:pt>
                <c:pt idx="315">
                  <c:v>38396</c:v>
                </c:pt>
                <c:pt idx="316">
                  <c:v>38135</c:v>
                </c:pt>
                <c:pt idx="317">
                  <c:v>38119</c:v>
                </c:pt>
                <c:pt idx="318">
                  <c:v>38632</c:v>
                </c:pt>
                <c:pt idx="319">
                  <c:v>38143</c:v>
                </c:pt>
                <c:pt idx="320">
                  <c:v>38322</c:v>
                </c:pt>
                <c:pt idx="321">
                  <c:v>38318</c:v>
                </c:pt>
                <c:pt idx="322">
                  <c:v>38435</c:v>
                </c:pt>
                <c:pt idx="323">
                  <c:v>38607</c:v>
                </c:pt>
                <c:pt idx="324">
                  <c:v>37721</c:v>
                </c:pt>
                <c:pt idx="325">
                  <c:v>38278</c:v>
                </c:pt>
                <c:pt idx="326">
                  <c:v>38722</c:v>
                </c:pt>
                <c:pt idx="327">
                  <c:v>38070</c:v>
                </c:pt>
                <c:pt idx="328">
                  <c:v>38514</c:v>
                </c:pt>
                <c:pt idx="329">
                  <c:v>38305</c:v>
                </c:pt>
                <c:pt idx="330">
                  <c:v>38337</c:v>
                </c:pt>
                <c:pt idx="331">
                  <c:v>38266</c:v>
                </c:pt>
                <c:pt idx="332">
                  <c:v>38402</c:v>
                </c:pt>
                <c:pt idx="333">
                  <c:v>37766</c:v>
                </c:pt>
                <c:pt idx="334">
                  <c:v>38650</c:v>
                </c:pt>
                <c:pt idx="335">
                  <c:v>38314</c:v>
                </c:pt>
                <c:pt idx="336">
                  <c:v>38173</c:v>
                </c:pt>
                <c:pt idx="337">
                  <c:v>38691</c:v>
                </c:pt>
                <c:pt idx="338">
                  <c:v>38331</c:v>
                </c:pt>
                <c:pt idx="339">
                  <c:v>38655</c:v>
                </c:pt>
                <c:pt idx="340">
                  <c:v>38603</c:v>
                </c:pt>
                <c:pt idx="341">
                  <c:v>37659</c:v>
                </c:pt>
                <c:pt idx="342">
                  <c:v>38137</c:v>
                </c:pt>
                <c:pt idx="343">
                  <c:v>38449</c:v>
                </c:pt>
                <c:pt idx="344">
                  <c:v>38142</c:v>
                </c:pt>
                <c:pt idx="345">
                  <c:v>38624</c:v>
                </c:pt>
                <c:pt idx="346">
                  <c:v>38052</c:v>
                </c:pt>
                <c:pt idx="347">
                  <c:v>38702</c:v>
                </c:pt>
                <c:pt idx="348">
                  <c:v>38134</c:v>
                </c:pt>
                <c:pt idx="349">
                  <c:v>38694</c:v>
                </c:pt>
                <c:pt idx="350">
                  <c:v>38638</c:v>
                </c:pt>
                <c:pt idx="351">
                  <c:v>38097</c:v>
                </c:pt>
                <c:pt idx="352">
                  <c:v>38192</c:v>
                </c:pt>
                <c:pt idx="353">
                  <c:v>38174</c:v>
                </c:pt>
                <c:pt idx="354">
                  <c:v>38133</c:v>
                </c:pt>
                <c:pt idx="355">
                  <c:v>38508</c:v>
                </c:pt>
                <c:pt idx="356">
                  <c:v>37767</c:v>
                </c:pt>
                <c:pt idx="357">
                  <c:v>38471</c:v>
                </c:pt>
                <c:pt idx="358">
                  <c:v>38188</c:v>
                </c:pt>
                <c:pt idx="359">
                  <c:v>38510</c:v>
                </c:pt>
                <c:pt idx="360">
                  <c:v>38611</c:v>
                </c:pt>
                <c:pt idx="361">
                  <c:v>38183</c:v>
                </c:pt>
                <c:pt idx="362">
                  <c:v>38265</c:v>
                </c:pt>
                <c:pt idx="363">
                  <c:v>38084</c:v>
                </c:pt>
                <c:pt idx="364">
                  <c:v>38081</c:v>
                </c:pt>
                <c:pt idx="365">
                  <c:v>37681</c:v>
                </c:pt>
                <c:pt idx="366">
                  <c:v>37846</c:v>
                </c:pt>
                <c:pt idx="367">
                  <c:v>38306</c:v>
                </c:pt>
                <c:pt idx="368">
                  <c:v>37816</c:v>
                </c:pt>
                <c:pt idx="369">
                  <c:v>38206</c:v>
                </c:pt>
                <c:pt idx="370">
                  <c:v>38074</c:v>
                </c:pt>
                <c:pt idx="371">
                  <c:v>38197</c:v>
                </c:pt>
                <c:pt idx="372">
                  <c:v>37809</c:v>
                </c:pt>
                <c:pt idx="373">
                  <c:v>38404</c:v>
                </c:pt>
                <c:pt idx="374">
                  <c:v>38076</c:v>
                </c:pt>
                <c:pt idx="375">
                  <c:v>38222</c:v>
                </c:pt>
                <c:pt idx="376">
                  <c:v>38046</c:v>
                </c:pt>
                <c:pt idx="377">
                  <c:v>38194</c:v>
                </c:pt>
                <c:pt idx="378">
                  <c:v>38122</c:v>
                </c:pt>
                <c:pt idx="379">
                  <c:v>37723</c:v>
                </c:pt>
                <c:pt idx="380">
                  <c:v>38443</c:v>
                </c:pt>
                <c:pt idx="381">
                  <c:v>37776</c:v>
                </c:pt>
                <c:pt idx="382">
                  <c:v>38328</c:v>
                </c:pt>
                <c:pt idx="383">
                  <c:v>38602</c:v>
                </c:pt>
                <c:pt idx="384">
                  <c:v>37828</c:v>
                </c:pt>
                <c:pt idx="385">
                  <c:v>38085</c:v>
                </c:pt>
                <c:pt idx="386">
                  <c:v>38208</c:v>
                </c:pt>
                <c:pt idx="387">
                  <c:v>38198</c:v>
                </c:pt>
                <c:pt idx="388">
                  <c:v>38434</c:v>
                </c:pt>
                <c:pt idx="389">
                  <c:v>38272</c:v>
                </c:pt>
                <c:pt idx="390">
                  <c:v>38139</c:v>
                </c:pt>
                <c:pt idx="391">
                  <c:v>38218</c:v>
                </c:pt>
                <c:pt idx="392">
                  <c:v>38217</c:v>
                </c:pt>
                <c:pt idx="393">
                  <c:v>38420</c:v>
                </c:pt>
                <c:pt idx="394">
                  <c:v>38283</c:v>
                </c:pt>
                <c:pt idx="395">
                  <c:v>37763</c:v>
                </c:pt>
                <c:pt idx="396">
                  <c:v>38698</c:v>
                </c:pt>
                <c:pt idx="397">
                  <c:v>38682</c:v>
                </c:pt>
                <c:pt idx="398">
                  <c:v>37790</c:v>
                </c:pt>
                <c:pt idx="399">
                  <c:v>38080</c:v>
                </c:pt>
                <c:pt idx="400">
                  <c:v>37717</c:v>
                </c:pt>
                <c:pt idx="401">
                  <c:v>37812</c:v>
                </c:pt>
                <c:pt idx="402">
                  <c:v>38048</c:v>
                </c:pt>
                <c:pt idx="403">
                  <c:v>38290</c:v>
                </c:pt>
                <c:pt idx="404">
                  <c:v>37702</c:v>
                </c:pt>
                <c:pt idx="405">
                  <c:v>37769</c:v>
                </c:pt>
                <c:pt idx="406">
                  <c:v>38096</c:v>
                </c:pt>
                <c:pt idx="407">
                  <c:v>38430</c:v>
                </c:pt>
                <c:pt idx="408">
                  <c:v>38405</c:v>
                </c:pt>
                <c:pt idx="409">
                  <c:v>38604</c:v>
                </c:pt>
                <c:pt idx="410">
                  <c:v>38091</c:v>
                </c:pt>
                <c:pt idx="411">
                  <c:v>38389</c:v>
                </c:pt>
                <c:pt idx="412">
                  <c:v>38346</c:v>
                </c:pt>
                <c:pt idx="413">
                  <c:v>37844</c:v>
                </c:pt>
                <c:pt idx="414">
                  <c:v>38098</c:v>
                </c:pt>
                <c:pt idx="415">
                  <c:v>38090</c:v>
                </c:pt>
                <c:pt idx="416">
                  <c:v>38203</c:v>
                </c:pt>
                <c:pt idx="417">
                  <c:v>38687</c:v>
                </c:pt>
                <c:pt idx="418">
                  <c:v>37813</c:v>
                </c:pt>
                <c:pt idx="419">
                  <c:v>37819</c:v>
                </c:pt>
                <c:pt idx="420">
                  <c:v>37672</c:v>
                </c:pt>
                <c:pt idx="421">
                  <c:v>38382</c:v>
                </c:pt>
                <c:pt idx="422">
                  <c:v>38391</c:v>
                </c:pt>
                <c:pt idx="423">
                  <c:v>38353</c:v>
                </c:pt>
                <c:pt idx="424">
                  <c:v>38196</c:v>
                </c:pt>
                <c:pt idx="425">
                  <c:v>38408</c:v>
                </c:pt>
                <c:pt idx="426">
                  <c:v>37746</c:v>
                </c:pt>
                <c:pt idx="427">
                  <c:v>38720</c:v>
                </c:pt>
                <c:pt idx="428">
                  <c:v>38697</c:v>
                </c:pt>
                <c:pt idx="429">
                  <c:v>38394</c:v>
                </c:pt>
                <c:pt idx="430">
                  <c:v>37822</c:v>
                </c:pt>
                <c:pt idx="431">
                  <c:v>38613</c:v>
                </c:pt>
                <c:pt idx="432">
                  <c:v>38703</c:v>
                </c:pt>
                <c:pt idx="433">
                  <c:v>37789</c:v>
                </c:pt>
                <c:pt idx="434">
                  <c:v>38344</c:v>
                </c:pt>
                <c:pt idx="435">
                  <c:v>37803</c:v>
                </c:pt>
                <c:pt idx="436">
                  <c:v>38710</c:v>
                </c:pt>
                <c:pt idx="437">
                  <c:v>38385</c:v>
                </c:pt>
                <c:pt idx="438">
                  <c:v>38089</c:v>
                </c:pt>
                <c:pt idx="439">
                  <c:v>38379</c:v>
                </c:pt>
                <c:pt idx="440">
                  <c:v>37679</c:v>
                </c:pt>
                <c:pt idx="441">
                  <c:v>38554</c:v>
                </c:pt>
                <c:pt idx="442">
                  <c:v>37712</c:v>
                </c:pt>
                <c:pt idx="443">
                  <c:v>38304</c:v>
                </c:pt>
                <c:pt idx="444">
                  <c:v>37804</c:v>
                </c:pt>
                <c:pt idx="445">
                  <c:v>38676</c:v>
                </c:pt>
                <c:pt idx="446">
                  <c:v>38211</c:v>
                </c:pt>
                <c:pt idx="447">
                  <c:v>37780</c:v>
                </c:pt>
                <c:pt idx="448">
                  <c:v>37675</c:v>
                </c:pt>
                <c:pt idx="449">
                  <c:v>38421</c:v>
                </c:pt>
                <c:pt idx="450">
                  <c:v>37703</c:v>
                </c:pt>
                <c:pt idx="451">
                  <c:v>38573</c:v>
                </c:pt>
                <c:pt idx="452">
                  <c:v>37713</c:v>
                </c:pt>
                <c:pt idx="453">
                  <c:v>37690</c:v>
                </c:pt>
                <c:pt idx="454">
                  <c:v>38201</c:v>
                </c:pt>
                <c:pt idx="455">
                  <c:v>37833</c:v>
                </c:pt>
                <c:pt idx="456">
                  <c:v>38364</c:v>
                </c:pt>
                <c:pt idx="457">
                  <c:v>38195</c:v>
                </c:pt>
                <c:pt idx="458">
                  <c:v>38388</c:v>
                </c:pt>
                <c:pt idx="459">
                  <c:v>37810</c:v>
                </c:pt>
                <c:pt idx="460">
                  <c:v>38392</c:v>
                </c:pt>
                <c:pt idx="461">
                  <c:v>37722</c:v>
                </c:pt>
                <c:pt idx="462">
                  <c:v>38634</c:v>
                </c:pt>
                <c:pt idx="463">
                  <c:v>37782</c:v>
                </c:pt>
                <c:pt idx="464">
                  <c:v>38200</c:v>
                </c:pt>
                <c:pt idx="465">
                  <c:v>37725</c:v>
                </c:pt>
                <c:pt idx="466">
                  <c:v>38049</c:v>
                </c:pt>
                <c:pt idx="467">
                  <c:v>38120</c:v>
                </c:pt>
                <c:pt idx="468">
                  <c:v>38086</c:v>
                </c:pt>
                <c:pt idx="469">
                  <c:v>37748</c:v>
                </c:pt>
                <c:pt idx="470">
                  <c:v>37770</c:v>
                </c:pt>
                <c:pt idx="471">
                  <c:v>37849</c:v>
                </c:pt>
                <c:pt idx="472">
                  <c:v>38598</c:v>
                </c:pt>
                <c:pt idx="473">
                  <c:v>38209</c:v>
                </c:pt>
                <c:pt idx="474">
                  <c:v>38078</c:v>
                </c:pt>
                <c:pt idx="475">
                  <c:v>38360</c:v>
                </c:pt>
                <c:pt idx="476">
                  <c:v>37688</c:v>
                </c:pt>
                <c:pt idx="477">
                  <c:v>38351</c:v>
                </c:pt>
                <c:pt idx="478">
                  <c:v>37785</c:v>
                </c:pt>
                <c:pt idx="479">
                  <c:v>38312</c:v>
                </c:pt>
                <c:pt idx="480">
                  <c:v>38275</c:v>
                </c:pt>
                <c:pt idx="481">
                  <c:v>37744</c:v>
                </c:pt>
                <c:pt idx="482">
                  <c:v>37715</c:v>
                </c:pt>
                <c:pt idx="483">
                  <c:v>37825</c:v>
                </c:pt>
                <c:pt idx="484">
                  <c:v>37806</c:v>
                </c:pt>
                <c:pt idx="485">
                  <c:v>37832</c:v>
                </c:pt>
                <c:pt idx="486">
                  <c:v>38219</c:v>
                </c:pt>
                <c:pt idx="487">
                  <c:v>38215</c:v>
                </c:pt>
                <c:pt idx="488">
                  <c:v>38210</c:v>
                </c:pt>
                <c:pt idx="489">
                  <c:v>37783</c:v>
                </c:pt>
                <c:pt idx="490">
                  <c:v>37775</c:v>
                </c:pt>
                <c:pt idx="491">
                  <c:v>37691</c:v>
                </c:pt>
                <c:pt idx="492">
                  <c:v>37678</c:v>
                </c:pt>
                <c:pt idx="493">
                  <c:v>38226</c:v>
                </c:pt>
                <c:pt idx="494">
                  <c:v>37805</c:v>
                </c:pt>
                <c:pt idx="495">
                  <c:v>38216</c:v>
                </c:pt>
                <c:pt idx="496">
                  <c:v>38365</c:v>
                </c:pt>
                <c:pt idx="497">
                  <c:v>38359</c:v>
                </c:pt>
                <c:pt idx="498">
                  <c:v>38099</c:v>
                </c:pt>
                <c:pt idx="499">
                  <c:v>38053</c:v>
                </c:pt>
                <c:pt idx="500">
                  <c:v>37845</c:v>
                </c:pt>
                <c:pt idx="501">
                  <c:v>37705</c:v>
                </c:pt>
                <c:pt idx="502">
                  <c:v>37772</c:v>
                </c:pt>
                <c:pt idx="503">
                  <c:v>38117</c:v>
                </c:pt>
                <c:pt idx="504">
                  <c:v>37708</c:v>
                </c:pt>
                <c:pt idx="505">
                  <c:v>37847</c:v>
                </c:pt>
                <c:pt idx="506">
                  <c:v>38184</c:v>
                </c:pt>
                <c:pt idx="507">
                  <c:v>38674</c:v>
                </c:pt>
                <c:pt idx="508">
                  <c:v>37658</c:v>
                </c:pt>
                <c:pt idx="509">
                  <c:v>37781</c:v>
                </c:pt>
                <c:pt idx="510">
                  <c:v>37773</c:v>
                </c:pt>
                <c:pt idx="511">
                  <c:v>37674</c:v>
                </c:pt>
                <c:pt idx="512">
                  <c:v>37753</c:v>
                </c:pt>
                <c:pt idx="513">
                  <c:v>37747</c:v>
                </c:pt>
                <c:pt idx="514">
                  <c:v>37692</c:v>
                </c:pt>
                <c:pt idx="515">
                  <c:v>38213</c:v>
                </c:pt>
                <c:pt idx="516">
                  <c:v>37706</c:v>
                </c:pt>
                <c:pt idx="517">
                  <c:v>37710</c:v>
                </c:pt>
                <c:pt idx="518">
                  <c:v>37686</c:v>
                </c:pt>
                <c:pt idx="519">
                  <c:v>37687</c:v>
                </c:pt>
                <c:pt idx="520">
                  <c:v>37700</c:v>
                </c:pt>
                <c:pt idx="521">
                  <c:v>37815</c:v>
                </c:pt>
                <c:pt idx="522">
                  <c:v>38223</c:v>
                </c:pt>
                <c:pt idx="523">
                  <c:v>37820</c:v>
                </c:pt>
                <c:pt idx="524">
                  <c:v>37665</c:v>
                </c:pt>
                <c:pt idx="525">
                  <c:v>37745</c:v>
                </c:pt>
                <c:pt idx="526">
                  <c:v>37673</c:v>
                </c:pt>
                <c:pt idx="527">
                  <c:v>37750</c:v>
                </c:pt>
                <c:pt idx="528">
                  <c:v>37817</c:v>
                </c:pt>
                <c:pt idx="529">
                  <c:v>38221</c:v>
                </c:pt>
                <c:pt idx="530">
                  <c:v>37709</c:v>
                </c:pt>
                <c:pt idx="531">
                  <c:v>37831</c:v>
                </c:pt>
                <c:pt idx="532">
                  <c:v>37724</c:v>
                </c:pt>
                <c:pt idx="533">
                  <c:v>37807</c:v>
                </c:pt>
                <c:pt idx="534">
                  <c:v>37808</c:v>
                </c:pt>
                <c:pt idx="535">
                  <c:v>37719</c:v>
                </c:pt>
                <c:pt idx="536">
                  <c:v>37823</c:v>
                </c:pt>
                <c:pt idx="537">
                  <c:v>38199</c:v>
                </c:pt>
                <c:pt idx="538">
                  <c:v>38277</c:v>
                </c:pt>
                <c:pt idx="539">
                  <c:v>37711</c:v>
                </c:pt>
                <c:pt idx="540">
                  <c:v>38313</c:v>
                </c:pt>
                <c:pt idx="541">
                  <c:v>37818</c:v>
                </c:pt>
                <c:pt idx="542">
                  <c:v>37824</c:v>
                </c:pt>
                <c:pt idx="543">
                  <c:v>37670</c:v>
                </c:pt>
                <c:pt idx="544">
                  <c:v>37683</c:v>
                </c:pt>
                <c:pt idx="545">
                  <c:v>37704</c:v>
                </c:pt>
                <c:pt idx="546">
                  <c:v>37699</c:v>
                </c:pt>
                <c:pt idx="547">
                  <c:v>37762</c:v>
                </c:pt>
                <c:pt idx="548">
                  <c:v>37662</c:v>
                </c:pt>
                <c:pt idx="549">
                  <c:v>37740</c:v>
                </c:pt>
                <c:pt idx="550">
                  <c:v>37726</c:v>
                </c:pt>
                <c:pt idx="551">
                  <c:v>37698</c:v>
                </c:pt>
                <c:pt idx="552">
                  <c:v>37814</c:v>
                </c:pt>
                <c:pt idx="553">
                  <c:v>37707</c:v>
                </c:pt>
                <c:pt idx="554">
                  <c:v>37811</c:v>
                </c:pt>
                <c:pt idx="555">
                  <c:v>38347</c:v>
                </c:pt>
                <c:pt idx="556">
                  <c:v>37701</c:v>
                </c:pt>
                <c:pt idx="557">
                  <c:v>37689</c:v>
                </c:pt>
                <c:pt idx="558">
                  <c:v>38114</c:v>
                </c:pt>
                <c:pt idx="559">
                  <c:v>37802</c:v>
                </c:pt>
                <c:pt idx="560">
                  <c:v>37667</c:v>
                </c:pt>
                <c:pt idx="561">
                  <c:v>37661</c:v>
                </c:pt>
                <c:pt idx="562">
                  <c:v>37788</c:v>
                </c:pt>
                <c:pt idx="563">
                  <c:v>37801</c:v>
                </c:pt>
                <c:pt idx="564">
                  <c:v>38731</c:v>
                </c:pt>
                <c:pt idx="565">
                  <c:v>38734</c:v>
                </c:pt>
                <c:pt idx="566">
                  <c:v>37784</c:v>
                </c:pt>
                <c:pt idx="567">
                  <c:v>37714</c:v>
                </c:pt>
                <c:pt idx="568">
                  <c:v>38732</c:v>
                </c:pt>
                <c:pt idx="569">
                  <c:v>38730</c:v>
                </c:pt>
                <c:pt idx="570">
                  <c:v>37677</c:v>
                </c:pt>
                <c:pt idx="571">
                  <c:v>37716</c:v>
                </c:pt>
                <c:pt idx="572">
                  <c:v>38729</c:v>
                </c:pt>
                <c:pt idx="573">
                  <c:v>38733</c:v>
                </c:pt>
                <c:pt idx="574">
                  <c:v>38439</c:v>
                </c:pt>
                <c:pt idx="575">
                  <c:v>38205</c:v>
                </c:pt>
                <c:pt idx="576">
                  <c:v>38300</c:v>
                </c:pt>
              </c:numCache>
            </c:numRef>
          </c:xVal>
          <c:yVal>
            <c:numRef>
              <c:f>'s6'!$H$2:$H$609</c:f>
              <c:numCache>
                <c:formatCode>General</c:formatCode>
                <c:ptCount val="577"/>
                <c:pt idx="0">
                  <c:v>0.21631272021062425</c:v>
                </c:pt>
                <c:pt idx="1">
                  <c:v>0.21684964469094908</c:v>
                </c:pt>
                <c:pt idx="2">
                  <c:v>0.22725240828097204</c:v>
                </c:pt>
                <c:pt idx="3">
                  <c:v>0.21645413130942029</c:v>
                </c:pt>
                <c:pt idx="4">
                  <c:v>0.21670534038075395</c:v>
                </c:pt>
                <c:pt idx="5">
                  <c:v>0.22006799856337866</c:v>
                </c:pt>
                <c:pt idx="6">
                  <c:v>0.21825403404069196</c:v>
                </c:pt>
                <c:pt idx="7">
                  <c:v>0.21719152046359483</c:v>
                </c:pt>
                <c:pt idx="8">
                  <c:v>0.21627246303751391</c:v>
                </c:pt>
                <c:pt idx="9">
                  <c:v>0.21752294626516394</c:v>
                </c:pt>
                <c:pt idx="10">
                  <c:v>0.21762345266186101</c:v>
                </c:pt>
                <c:pt idx="11">
                  <c:v>0.22083132535513492</c:v>
                </c:pt>
                <c:pt idx="12">
                  <c:v>0.2172707860683479</c:v>
                </c:pt>
                <c:pt idx="13">
                  <c:v>0.21767984293116471</c:v>
                </c:pt>
                <c:pt idx="14">
                  <c:v>0.21925651376342789</c:v>
                </c:pt>
                <c:pt idx="15">
                  <c:v>0.21855871461265239</c:v>
                </c:pt>
                <c:pt idx="16">
                  <c:v>0.22215818408704488</c:v>
                </c:pt>
                <c:pt idx="17">
                  <c:v>0.21824284343705647</c:v>
                </c:pt>
                <c:pt idx="18">
                  <c:v>0.22413896676086489</c:v>
                </c:pt>
                <c:pt idx="19">
                  <c:v>0.23193981088041488</c:v>
                </c:pt>
                <c:pt idx="20">
                  <c:v>0.21895203785804176</c:v>
                </c:pt>
                <c:pt idx="21">
                  <c:v>0.21633243052651674</c:v>
                </c:pt>
                <c:pt idx="22">
                  <c:v>0.22150613176795778</c:v>
                </c:pt>
                <c:pt idx="23">
                  <c:v>0.22852291357926541</c:v>
                </c:pt>
                <c:pt idx="24">
                  <c:v>0.21831859268399134</c:v>
                </c:pt>
                <c:pt idx="25">
                  <c:v>0.21787362119265513</c:v>
                </c:pt>
                <c:pt idx="26">
                  <c:v>0.21835496890747064</c:v>
                </c:pt>
                <c:pt idx="27">
                  <c:v>0.22183926547828983</c:v>
                </c:pt>
                <c:pt idx="28">
                  <c:v>0.21648387423702825</c:v>
                </c:pt>
                <c:pt idx="29">
                  <c:v>0.22163064641629496</c:v>
                </c:pt>
                <c:pt idx="30">
                  <c:v>0.21803866999830884</c:v>
                </c:pt>
                <c:pt idx="31">
                  <c:v>0.21838821116895241</c:v>
                </c:pt>
                <c:pt idx="32">
                  <c:v>0.21754466823280513</c:v>
                </c:pt>
                <c:pt idx="33">
                  <c:v>0.21723702743499751</c:v>
                </c:pt>
                <c:pt idx="34">
                  <c:v>0.21776587994494828</c:v>
                </c:pt>
                <c:pt idx="35">
                  <c:v>0.2200903243119785</c:v>
                </c:pt>
                <c:pt idx="36">
                  <c:v>0.2174098321008692</c:v>
                </c:pt>
                <c:pt idx="37">
                  <c:v>0.2184585247849567</c:v>
                </c:pt>
                <c:pt idx="38">
                  <c:v>0.21949332406390554</c:v>
                </c:pt>
                <c:pt idx="39">
                  <c:v>0.21923605199433899</c:v>
                </c:pt>
                <c:pt idx="40">
                  <c:v>0.21675215623449862</c:v>
                </c:pt>
                <c:pt idx="41">
                  <c:v>0.2191757300808567</c:v>
                </c:pt>
                <c:pt idx="42">
                  <c:v>0.22273847434173391</c:v>
                </c:pt>
                <c:pt idx="43">
                  <c:v>0.21948271611518624</c:v>
                </c:pt>
                <c:pt idx="44">
                  <c:v>0.21642428175908082</c:v>
                </c:pt>
                <c:pt idx="45">
                  <c:v>0.21999348057486279</c:v>
                </c:pt>
                <c:pt idx="46">
                  <c:v>0.21975515539502852</c:v>
                </c:pt>
                <c:pt idx="47">
                  <c:v>0.21920960717153301</c:v>
                </c:pt>
                <c:pt idx="48">
                  <c:v>0.21933060143915808</c:v>
                </c:pt>
                <c:pt idx="49">
                  <c:v>0.22406824599132594</c:v>
                </c:pt>
                <c:pt idx="50">
                  <c:v>0.21851159074544779</c:v>
                </c:pt>
                <c:pt idx="51">
                  <c:v>0.2202486979544532</c:v>
                </c:pt>
                <c:pt idx="52">
                  <c:v>0.22556383404232108</c:v>
                </c:pt>
                <c:pt idx="53">
                  <c:v>0.22006520458562778</c:v>
                </c:pt>
                <c:pt idx="54">
                  <c:v>0.21695821015716915</c:v>
                </c:pt>
                <c:pt idx="55">
                  <c:v>0.21679778724924581</c:v>
                </c:pt>
                <c:pt idx="56">
                  <c:v>0.21197672554253613</c:v>
                </c:pt>
                <c:pt idx="57">
                  <c:v>0.23809156420848318</c:v>
                </c:pt>
                <c:pt idx="58">
                  <c:v>0.21773554716827839</c:v>
                </c:pt>
                <c:pt idx="59">
                  <c:v>0.22439868413976038</c:v>
                </c:pt>
                <c:pt idx="60">
                  <c:v>0.21864983161886667</c:v>
                </c:pt>
                <c:pt idx="61">
                  <c:v>0.22115524625461927</c:v>
                </c:pt>
                <c:pt idx="62">
                  <c:v>0.23244436429697327</c:v>
                </c:pt>
                <c:pt idx="63">
                  <c:v>0.21982318823980734</c:v>
                </c:pt>
                <c:pt idx="64">
                  <c:v>0.21491112210813781</c:v>
                </c:pt>
                <c:pt idx="65">
                  <c:v>0.22835937063148021</c:v>
                </c:pt>
                <c:pt idx="66">
                  <c:v>0.22017593875863967</c:v>
                </c:pt>
                <c:pt idx="67">
                  <c:v>0.21810019204237874</c:v>
                </c:pt>
                <c:pt idx="68">
                  <c:v>0.22349046114980844</c:v>
                </c:pt>
                <c:pt idx="69">
                  <c:v>0.21793410212691719</c:v>
                </c:pt>
                <c:pt idx="70">
                  <c:v>0.21718895396462659</c:v>
                </c:pt>
                <c:pt idx="71">
                  <c:v>0.21734412083226862</c:v>
                </c:pt>
                <c:pt idx="72">
                  <c:v>0.21767262673766416</c:v>
                </c:pt>
                <c:pt idx="73">
                  <c:v>0.21794524063824647</c:v>
                </c:pt>
                <c:pt idx="74">
                  <c:v>0.21914235209169514</c:v>
                </c:pt>
                <c:pt idx="75">
                  <c:v>0.21906367634811183</c:v>
                </c:pt>
                <c:pt idx="76">
                  <c:v>0.21905766835154453</c:v>
                </c:pt>
                <c:pt idx="77">
                  <c:v>0.21775847373540203</c:v>
                </c:pt>
                <c:pt idx="78">
                  <c:v>0.21755805002602599</c:v>
                </c:pt>
                <c:pt idx="79">
                  <c:v>0.21780783568628148</c:v>
                </c:pt>
                <c:pt idx="80">
                  <c:v>0.2181300359288392</c:v>
                </c:pt>
                <c:pt idx="81">
                  <c:v>0.22736432923466268</c:v>
                </c:pt>
                <c:pt idx="82">
                  <c:v>0.21837816384349731</c:v>
                </c:pt>
                <c:pt idx="83">
                  <c:v>0.21782239195245581</c:v>
                </c:pt>
                <c:pt idx="84">
                  <c:v>0.21738948908496933</c:v>
                </c:pt>
                <c:pt idx="85">
                  <c:v>0.22815137958312698</c:v>
                </c:pt>
                <c:pt idx="86">
                  <c:v>0.21628678442017044</c:v>
                </c:pt>
                <c:pt idx="87">
                  <c:v>0.21713441674473521</c:v>
                </c:pt>
                <c:pt idx="88">
                  <c:v>0.22166216553811416</c:v>
                </c:pt>
                <c:pt idx="89">
                  <c:v>0.21695644195474736</c:v>
                </c:pt>
                <c:pt idx="90">
                  <c:v>0.22098808863472991</c:v>
                </c:pt>
                <c:pt idx="91">
                  <c:v>0.22235439361725298</c:v>
                </c:pt>
                <c:pt idx="92">
                  <c:v>0.21862167783964942</c:v>
                </c:pt>
                <c:pt idx="93">
                  <c:v>0.21792816007427498</c:v>
                </c:pt>
                <c:pt idx="94">
                  <c:v>0.21796097548056831</c:v>
                </c:pt>
                <c:pt idx="95">
                  <c:v>0.21722830354124562</c:v>
                </c:pt>
                <c:pt idx="96">
                  <c:v>0.21487574560206149</c:v>
                </c:pt>
                <c:pt idx="97">
                  <c:v>0.21633826204393078</c:v>
                </c:pt>
                <c:pt idx="98">
                  <c:v>0.21843024706317554</c:v>
                </c:pt>
                <c:pt idx="99">
                  <c:v>0.21845096627896821</c:v>
                </c:pt>
                <c:pt idx="100">
                  <c:v>0.21927519134764101</c:v>
                </c:pt>
                <c:pt idx="101">
                  <c:v>0.21936884344519367</c:v>
                </c:pt>
                <c:pt idx="102">
                  <c:v>0.22713903576413891</c:v>
                </c:pt>
                <c:pt idx="103">
                  <c:v>0.22096442652356571</c:v>
                </c:pt>
                <c:pt idx="104">
                  <c:v>0.21727225676296047</c:v>
                </c:pt>
                <c:pt idx="105">
                  <c:v>0.218642244656402</c:v>
                </c:pt>
                <c:pt idx="106">
                  <c:v>0.21943695406425809</c:v>
                </c:pt>
                <c:pt idx="107">
                  <c:v>0.21734565966812563</c:v>
                </c:pt>
                <c:pt idx="108">
                  <c:v>0.21716433581516645</c:v>
                </c:pt>
                <c:pt idx="109">
                  <c:v>0.21918519777482737</c:v>
                </c:pt>
                <c:pt idx="110">
                  <c:v>0.21926341817009976</c:v>
                </c:pt>
                <c:pt idx="111">
                  <c:v>0.2223894889105629</c:v>
                </c:pt>
                <c:pt idx="112">
                  <c:v>0.22743182092545797</c:v>
                </c:pt>
                <c:pt idx="113">
                  <c:v>0.21753578413371091</c:v>
                </c:pt>
                <c:pt idx="114">
                  <c:v>0.22503172584048284</c:v>
                </c:pt>
                <c:pt idx="115">
                  <c:v>0.22483680083217639</c:v>
                </c:pt>
                <c:pt idx="116">
                  <c:v>0.2183651954558212</c:v>
                </c:pt>
                <c:pt idx="117">
                  <c:v>0.22500546106334224</c:v>
                </c:pt>
                <c:pt idx="118">
                  <c:v>0.21807441638727632</c:v>
                </c:pt>
                <c:pt idx="119">
                  <c:v>0.21826981524832129</c:v>
                </c:pt>
                <c:pt idx="120">
                  <c:v>0.21652693508533674</c:v>
                </c:pt>
                <c:pt idx="121">
                  <c:v>0.21609765498600061</c:v>
                </c:pt>
                <c:pt idx="122">
                  <c:v>0.219243628129659</c:v>
                </c:pt>
                <c:pt idx="123">
                  <c:v>0.21810914115981231</c:v>
                </c:pt>
                <c:pt idx="124">
                  <c:v>0.21660880821257089</c:v>
                </c:pt>
                <c:pt idx="125">
                  <c:v>0.21887597986417409</c:v>
                </c:pt>
                <c:pt idx="126">
                  <c:v>0.21642260125307636</c:v>
                </c:pt>
                <c:pt idx="127">
                  <c:v>0.21881629188332918</c:v>
                </c:pt>
                <c:pt idx="128">
                  <c:v>0.22186872378938838</c:v>
                </c:pt>
                <c:pt idx="129">
                  <c:v>0.22113728167508273</c:v>
                </c:pt>
                <c:pt idx="130">
                  <c:v>0.23490676106415176</c:v>
                </c:pt>
                <c:pt idx="131">
                  <c:v>0.21721028732184869</c:v>
                </c:pt>
                <c:pt idx="132">
                  <c:v>0.22370251623221518</c:v>
                </c:pt>
                <c:pt idx="133">
                  <c:v>0.21841383932346831</c:v>
                </c:pt>
                <c:pt idx="134">
                  <c:v>0.21958502809428471</c:v>
                </c:pt>
                <c:pt idx="135">
                  <c:v>0.22078016561220826</c:v>
                </c:pt>
                <c:pt idx="136">
                  <c:v>0.21906272299615856</c:v>
                </c:pt>
                <c:pt idx="137">
                  <c:v>0.22366733384862175</c:v>
                </c:pt>
                <c:pt idx="138">
                  <c:v>0.21950164905886013</c:v>
                </c:pt>
                <c:pt idx="139">
                  <c:v>0.21789540655610706</c:v>
                </c:pt>
                <c:pt idx="140">
                  <c:v>0.22102532037863243</c:v>
                </c:pt>
                <c:pt idx="141">
                  <c:v>0.21811406608816122</c:v>
                </c:pt>
                <c:pt idx="142">
                  <c:v>0.21911380297424776</c:v>
                </c:pt>
                <c:pt idx="143">
                  <c:v>0.22479353585014572</c:v>
                </c:pt>
                <c:pt idx="144">
                  <c:v>0.21814249468530381</c:v>
                </c:pt>
                <c:pt idx="145">
                  <c:v>0.21857625808469122</c:v>
                </c:pt>
                <c:pt idx="146">
                  <c:v>0.21744141008136855</c:v>
                </c:pt>
                <c:pt idx="147">
                  <c:v>0.21610279247759423</c:v>
                </c:pt>
                <c:pt idx="148">
                  <c:v>0.22826056195728803</c:v>
                </c:pt>
                <c:pt idx="149">
                  <c:v>0.22516614739239194</c:v>
                </c:pt>
                <c:pt idx="150">
                  <c:v>0.21923235358650725</c:v>
                </c:pt>
                <c:pt idx="151">
                  <c:v>0.21830909911416799</c:v>
                </c:pt>
                <c:pt idx="152">
                  <c:v>0.22418948495268204</c:v>
                </c:pt>
                <c:pt idx="153">
                  <c:v>0.22886278797554327</c:v>
                </c:pt>
                <c:pt idx="154">
                  <c:v>0.2204360506259827</c:v>
                </c:pt>
                <c:pt idx="155">
                  <c:v>0.21841246345414086</c:v>
                </c:pt>
                <c:pt idx="156">
                  <c:v>0.22071933924794279</c:v>
                </c:pt>
                <c:pt idx="157">
                  <c:v>0.22009782140754375</c:v>
                </c:pt>
                <c:pt idx="158">
                  <c:v>0.22133038933370788</c:v>
                </c:pt>
                <c:pt idx="159">
                  <c:v>0.2266715440807206</c:v>
                </c:pt>
                <c:pt idx="160">
                  <c:v>0.22026681511873847</c:v>
                </c:pt>
                <c:pt idx="161">
                  <c:v>0.22045331386205164</c:v>
                </c:pt>
                <c:pt idx="162">
                  <c:v>0.21704276862570621</c:v>
                </c:pt>
                <c:pt idx="163">
                  <c:v>0.21632631835155436</c:v>
                </c:pt>
                <c:pt idx="164">
                  <c:v>0.21688762377353357</c:v>
                </c:pt>
                <c:pt idx="165">
                  <c:v>0.22425102505231992</c:v>
                </c:pt>
                <c:pt idx="166">
                  <c:v>0.22150567107477795</c:v>
                </c:pt>
                <c:pt idx="167">
                  <c:v>0.21942743663161998</c:v>
                </c:pt>
                <c:pt idx="168">
                  <c:v>0.22333435457409678</c:v>
                </c:pt>
                <c:pt idx="169">
                  <c:v>0.216808658225569</c:v>
                </c:pt>
                <c:pt idx="170">
                  <c:v>0.2256548056416276</c:v>
                </c:pt>
                <c:pt idx="171">
                  <c:v>0.23260821505946866</c:v>
                </c:pt>
                <c:pt idx="172">
                  <c:v>0.22138957987721769</c:v>
                </c:pt>
                <c:pt idx="173">
                  <c:v>0.22348069298873385</c:v>
                </c:pt>
                <c:pt idx="174">
                  <c:v>0.22550760289548008</c:v>
                </c:pt>
                <c:pt idx="175">
                  <c:v>0.22923777248450328</c:v>
                </c:pt>
                <c:pt idx="176">
                  <c:v>0.22051551300992689</c:v>
                </c:pt>
                <c:pt idx="177">
                  <c:v>0.22920111239060445</c:v>
                </c:pt>
                <c:pt idx="178">
                  <c:v>0.21897289321702529</c:v>
                </c:pt>
                <c:pt idx="179">
                  <c:v>0.22598391316390204</c:v>
                </c:pt>
                <c:pt idx="180">
                  <c:v>0.22576123035825321</c:v>
                </c:pt>
                <c:pt idx="181">
                  <c:v>0.2271798817799717</c:v>
                </c:pt>
                <c:pt idx="182">
                  <c:v>0.21895656934206656</c:v>
                </c:pt>
                <c:pt idx="183">
                  <c:v>0.22490575731602724</c:v>
                </c:pt>
                <c:pt idx="184">
                  <c:v>0.21486491287655871</c:v>
                </c:pt>
                <c:pt idx="185">
                  <c:v>0.218608697485489</c:v>
                </c:pt>
                <c:pt idx="186">
                  <c:v>0.22486705949748459</c:v>
                </c:pt>
                <c:pt idx="187">
                  <c:v>0.2204698142300259</c:v>
                </c:pt>
                <c:pt idx="188">
                  <c:v>0.22677309408033727</c:v>
                </c:pt>
                <c:pt idx="189">
                  <c:v>0.22033883994480519</c:v>
                </c:pt>
                <c:pt idx="190">
                  <c:v>0.22783362901151308</c:v>
                </c:pt>
                <c:pt idx="191">
                  <c:v>0.22421803207180349</c:v>
                </c:pt>
                <c:pt idx="192">
                  <c:v>0.22054904670992775</c:v>
                </c:pt>
                <c:pt idx="193">
                  <c:v>0.22731283899520049</c:v>
                </c:pt>
                <c:pt idx="194">
                  <c:v>0.22303712996651348</c:v>
                </c:pt>
                <c:pt idx="195">
                  <c:v>0.21889564021196259</c:v>
                </c:pt>
                <c:pt idx="196">
                  <c:v>0.21777064468617699</c:v>
                </c:pt>
                <c:pt idx="197">
                  <c:v>0.22549824176165151</c:v>
                </c:pt>
                <c:pt idx="198">
                  <c:v>0.22127139587790198</c:v>
                </c:pt>
                <c:pt idx="199">
                  <c:v>0.22437732328524668</c:v>
                </c:pt>
                <c:pt idx="200">
                  <c:v>0.22438433206214328</c:v>
                </c:pt>
                <c:pt idx="201">
                  <c:v>0.21845427525889113</c:v>
                </c:pt>
                <c:pt idx="202">
                  <c:v>0.21819972378294741</c:v>
                </c:pt>
                <c:pt idx="203">
                  <c:v>0.21927668177593027</c:v>
                </c:pt>
                <c:pt idx="204">
                  <c:v>0.22284198104635281</c:v>
                </c:pt>
                <c:pt idx="205">
                  <c:v>0.22496428038906832</c:v>
                </c:pt>
                <c:pt idx="206">
                  <c:v>0.22821994318019462</c:v>
                </c:pt>
                <c:pt idx="207">
                  <c:v>0.22748779436578642</c:v>
                </c:pt>
                <c:pt idx="208">
                  <c:v>0.21957847749074366</c:v>
                </c:pt>
                <c:pt idx="209">
                  <c:v>0.23345422577140607</c:v>
                </c:pt>
                <c:pt idx="210">
                  <c:v>0.22738262362626777</c:v>
                </c:pt>
                <c:pt idx="211">
                  <c:v>0.22303915987823841</c:v>
                </c:pt>
                <c:pt idx="212">
                  <c:v>0.21800707084710569</c:v>
                </c:pt>
                <c:pt idx="213">
                  <c:v>0.22060718015721831</c:v>
                </c:pt>
                <c:pt idx="214">
                  <c:v>0.21874905806743908</c:v>
                </c:pt>
                <c:pt idx="215">
                  <c:v>0.21823511893747508</c:v>
                </c:pt>
                <c:pt idx="216">
                  <c:v>0.21626365696281524</c:v>
                </c:pt>
                <c:pt idx="217">
                  <c:v>0.22087600284932579</c:v>
                </c:pt>
                <c:pt idx="218">
                  <c:v>0.22597164894299393</c:v>
                </c:pt>
                <c:pt idx="219">
                  <c:v>0.22518419139275836</c:v>
                </c:pt>
                <c:pt idx="220">
                  <c:v>0.22637865615286906</c:v>
                </c:pt>
                <c:pt idx="221">
                  <c:v>0.22395463988123149</c:v>
                </c:pt>
                <c:pt idx="222">
                  <c:v>0.21805198833703876</c:v>
                </c:pt>
                <c:pt idx="223">
                  <c:v>0.220891825724186</c:v>
                </c:pt>
                <c:pt idx="224">
                  <c:v>0.21675855877621292</c:v>
                </c:pt>
                <c:pt idx="225">
                  <c:v>0.22736900479131988</c:v>
                </c:pt>
                <c:pt idx="226">
                  <c:v>0.22890272930638769</c:v>
                </c:pt>
                <c:pt idx="227">
                  <c:v>0.21851153990091074</c:v>
                </c:pt>
                <c:pt idx="228">
                  <c:v>0.22240692677089069</c:v>
                </c:pt>
                <c:pt idx="229">
                  <c:v>0.22356796878738178</c:v>
                </c:pt>
                <c:pt idx="230">
                  <c:v>0.21822214417655239</c:v>
                </c:pt>
                <c:pt idx="231">
                  <c:v>0.22384951121206245</c:v>
                </c:pt>
                <c:pt idx="232">
                  <c:v>0.22545885510874572</c:v>
                </c:pt>
                <c:pt idx="233">
                  <c:v>0.21840089017020492</c:v>
                </c:pt>
                <c:pt idx="234">
                  <c:v>0.21984578532284288</c:v>
                </c:pt>
                <c:pt idx="235">
                  <c:v>0.2188838025085024</c:v>
                </c:pt>
                <c:pt idx="236">
                  <c:v>0.22243650955201424</c:v>
                </c:pt>
                <c:pt idx="237">
                  <c:v>0.21749907455588643</c:v>
                </c:pt>
                <c:pt idx="238">
                  <c:v>0.219958394883324</c:v>
                </c:pt>
                <c:pt idx="239">
                  <c:v>0.22951483533345934</c:v>
                </c:pt>
                <c:pt idx="240">
                  <c:v>0.22362225597844268</c:v>
                </c:pt>
                <c:pt idx="241">
                  <c:v>0.22629333354686501</c:v>
                </c:pt>
                <c:pt idx="242">
                  <c:v>0.22216452132066367</c:v>
                </c:pt>
                <c:pt idx="243">
                  <c:v>0.22737509870212538</c:v>
                </c:pt>
                <c:pt idx="244">
                  <c:v>0.2283738712784493</c:v>
                </c:pt>
                <c:pt idx="245">
                  <c:v>0.21847936726661371</c:v>
                </c:pt>
                <c:pt idx="246">
                  <c:v>0.22585528959150614</c:v>
                </c:pt>
                <c:pt idx="247">
                  <c:v>0.23012447992949189</c:v>
                </c:pt>
                <c:pt idx="248">
                  <c:v>0.2189215556102424</c:v>
                </c:pt>
                <c:pt idx="249">
                  <c:v>0.21788285812798094</c:v>
                </c:pt>
                <c:pt idx="250">
                  <c:v>0.23403604800261579</c:v>
                </c:pt>
                <c:pt idx="251">
                  <c:v>0.22620830803620878</c:v>
                </c:pt>
                <c:pt idx="252">
                  <c:v>0.21988718958205969</c:v>
                </c:pt>
                <c:pt idx="253">
                  <c:v>0.21896439912337975</c:v>
                </c:pt>
                <c:pt idx="254">
                  <c:v>0.22640062194598642</c:v>
                </c:pt>
                <c:pt idx="255">
                  <c:v>0.21908700118923333</c:v>
                </c:pt>
                <c:pt idx="256">
                  <c:v>0.22918178498081457</c:v>
                </c:pt>
                <c:pt idx="257">
                  <c:v>0.2186238777813147</c:v>
                </c:pt>
                <c:pt idx="258">
                  <c:v>0.22808668500498497</c:v>
                </c:pt>
                <c:pt idx="259">
                  <c:v>0.23040797168295593</c:v>
                </c:pt>
                <c:pt idx="260">
                  <c:v>0.2277655638555377</c:v>
                </c:pt>
                <c:pt idx="261">
                  <c:v>0.22146824379539812</c:v>
                </c:pt>
                <c:pt idx="262">
                  <c:v>0.21686824040826633</c:v>
                </c:pt>
                <c:pt idx="263">
                  <c:v>0.21811226509846907</c:v>
                </c:pt>
                <c:pt idx="264">
                  <c:v>0.23460364782917481</c:v>
                </c:pt>
                <c:pt idx="265">
                  <c:v>0.21789951832203663</c:v>
                </c:pt>
                <c:pt idx="266">
                  <c:v>0.23233859355255809</c:v>
                </c:pt>
                <c:pt idx="267">
                  <c:v>0.22392700114867978</c:v>
                </c:pt>
                <c:pt idx="268">
                  <c:v>0.23131123719555022</c:v>
                </c:pt>
                <c:pt idx="269">
                  <c:v>0.21801267749932551</c:v>
                </c:pt>
                <c:pt idx="270">
                  <c:v>0.23421631596789172</c:v>
                </c:pt>
                <c:pt idx="271">
                  <c:v>0.22536620780922725</c:v>
                </c:pt>
                <c:pt idx="272">
                  <c:v>0.23049427812511478</c:v>
                </c:pt>
                <c:pt idx="273">
                  <c:v>0.21725438489152102</c:v>
                </c:pt>
                <c:pt idx="274">
                  <c:v>0.22979344198405821</c:v>
                </c:pt>
                <c:pt idx="275">
                  <c:v>0.21901297169985395</c:v>
                </c:pt>
                <c:pt idx="276">
                  <c:v>0.22437370779677382</c:v>
                </c:pt>
                <c:pt idx="277">
                  <c:v>0.22411483113103842</c:v>
                </c:pt>
                <c:pt idx="278">
                  <c:v>0.22226945259260844</c:v>
                </c:pt>
                <c:pt idx="279">
                  <c:v>0.22669272839562288</c:v>
                </c:pt>
                <c:pt idx="280">
                  <c:v>0.21803007921928014</c:v>
                </c:pt>
                <c:pt idx="281">
                  <c:v>0.21777611967982871</c:v>
                </c:pt>
                <c:pt idx="282">
                  <c:v>0.22889274337242926</c:v>
                </c:pt>
                <c:pt idx="283">
                  <c:v>0.22419133856506701</c:v>
                </c:pt>
                <c:pt idx="284">
                  <c:v>0.23433628931622433</c:v>
                </c:pt>
                <c:pt idx="285">
                  <c:v>0.22742924199413811</c:v>
                </c:pt>
                <c:pt idx="286">
                  <c:v>0.22894717235853004</c:v>
                </c:pt>
                <c:pt idx="287">
                  <c:v>0.22314822367946491</c:v>
                </c:pt>
                <c:pt idx="288">
                  <c:v>0.2187845164617829</c:v>
                </c:pt>
                <c:pt idx="289">
                  <c:v>0.21796462402089092</c:v>
                </c:pt>
                <c:pt idx="290">
                  <c:v>0.22273037505139937</c:v>
                </c:pt>
                <c:pt idx="291">
                  <c:v>0.22459983804878295</c:v>
                </c:pt>
                <c:pt idx="292">
                  <c:v>0.2274873719330939</c:v>
                </c:pt>
                <c:pt idx="293">
                  <c:v>0.22555623232202673</c:v>
                </c:pt>
                <c:pt idx="294">
                  <c:v>0.23224597020269774</c:v>
                </c:pt>
                <c:pt idx="295">
                  <c:v>0.21848050271770567</c:v>
                </c:pt>
                <c:pt idx="296">
                  <c:v>0.22868751440062327</c:v>
                </c:pt>
                <c:pt idx="297">
                  <c:v>0.21886326546359391</c:v>
                </c:pt>
                <c:pt idx="298">
                  <c:v>0.22635889005113391</c:v>
                </c:pt>
                <c:pt idx="299">
                  <c:v>0.22086174846795034</c:v>
                </c:pt>
                <c:pt idx="300">
                  <c:v>0.23449281335097041</c:v>
                </c:pt>
                <c:pt idx="301">
                  <c:v>0.21834344526762617</c:v>
                </c:pt>
                <c:pt idx="302">
                  <c:v>0.22780840689301429</c:v>
                </c:pt>
                <c:pt idx="303">
                  <c:v>0.22325646776781471</c:v>
                </c:pt>
                <c:pt idx="304">
                  <c:v>0.21826249489260544</c:v>
                </c:pt>
                <c:pt idx="305">
                  <c:v>0.21430536428839078</c:v>
                </c:pt>
                <c:pt idx="306">
                  <c:v>0.22364580377324633</c:v>
                </c:pt>
                <c:pt idx="307">
                  <c:v>0.22584606020056178</c:v>
                </c:pt>
                <c:pt idx="308">
                  <c:v>0.22420389648377864</c:v>
                </c:pt>
                <c:pt idx="309">
                  <c:v>0.22892811175292718</c:v>
                </c:pt>
                <c:pt idx="310">
                  <c:v>0.23549521860950509</c:v>
                </c:pt>
                <c:pt idx="311">
                  <c:v>0.22212172915194917</c:v>
                </c:pt>
                <c:pt idx="312">
                  <c:v>0.23294727639008886</c:v>
                </c:pt>
                <c:pt idx="313">
                  <c:v>0.22548467426913707</c:v>
                </c:pt>
                <c:pt idx="314">
                  <c:v>0.23175838252981654</c:v>
                </c:pt>
                <c:pt idx="315">
                  <c:v>0.22371917904271921</c:v>
                </c:pt>
                <c:pt idx="316">
                  <c:v>0.22585650354432441</c:v>
                </c:pt>
                <c:pt idx="317">
                  <c:v>0.22731390456790995</c:v>
                </c:pt>
                <c:pt idx="318">
                  <c:v>0.2176727244624525</c:v>
                </c:pt>
                <c:pt idx="319">
                  <c:v>0.22776858846742143</c:v>
                </c:pt>
                <c:pt idx="320">
                  <c:v>0.22351356759763541</c:v>
                </c:pt>
                <c:pt idx="321">
                  <c:v>0.22376047992317397</c:v>
                </c:pt>
                <c:pt idx="322">
                  <c:v>0.22280898489030643</c:v>
                </c:pt>
                <c:pt idx="323">
                  <c:v>0.22114875885015295</c:v>
                </c:pt>
                <c:pt idx="324">
                  <c:v>0.23715969620694197</c:v>
                </c:pt>
                <c:pt idx="325">
                  <c:v>0.22716971087387133</c:v>
                </c:pt>
                <c:pt idx="326">
                  <c:v>0.21790938307605875</c:v>
                </c:pt>
                <c:pt idx="327">
                  <c:v>0.22741878556124007</c:v>
                </c:pt>
                <c:pt idx="328">
                  <c:v>0.21648452794772641</c:v>
                </c:pt>
                <c:pt idx="329">
                  <c:v>0.22688345175594471</c:v>
                </c:pt>
                <c:pt idx="330">
                  <c:v>0.22627670048702994</c:v>
                </c:pt>
                <c:pt idx="331">
                  <c:v>0.22610917998880917</c:v>
                </c:pt>
                <c:pt idx="332">
                  <c:v>0.22597420721227401</c:v>
                </c:pt>
                <c:pt idx="333">
                  <c:v>0.23104436386704552</c:v>
                </c:pt>
                <c:pt idx="334">
                  <c:v>0.21673280954585611</c:v>
                </c:pt>
                <c:pt idx="335">
                  <c:v>0.21789286767270971</c:v>
                </c:pt>
                <c:pt idx="336">
                  <c:v>0.2231564925709458</c:v>
                </c:pt>
                <c:pt idx="337">
                  <c:v>0.22226791622264777</c:v>
                </c:pt>
                <c:pt idx="338">
                  <c:v>0.22208237804963188</c:v>
                </c:pt>
                <c:pt idx="339">
                  <c:v>0.21820691947234658</c:v>
                </c:pt>
                <c:pt idx="340">
                  <c:v>0.22366992035236899</c:v>
                </c:pt>
                <c:pt idx="341">
                  <c:v>0.2334679487771345</c:v>
                </c:pt>
                <c:pt idx="342">
                  <c:v>0.22780914894844906</c:v>
                </c:pt>
                <c:pt idx="343">
                  <c:v>0.21877815648782123</c:v>
                </c:pt>
                <c:pt idx="344">
                  <c:v>0.22726918413950692</c:v>
                </c:pt>
                <c:pt idx="345">
                  <c:v>0.21904443826236913</c:v>
                </c:pt>
                <c:pt idx="346">
                  <c:v>0.230953445827105</c:v>
                </c:pt>
                <c:pt idx="347">
                  <c:v>0.21571293615120435</c:v>
                </c:pt>
                <c:pt idx="348">
                  <c:v>0.22802268621139746</c:v>
                </c:pt>
                <c:pt idx="349">
                  <c:v>0.21823982774600292</c:v>
                </c:pt>
                <c:pt idx="350">
                  <c:v>0.21862045112146947</c:v>
                </c:pt>
                <c:pt idx="351">
                  <c:v>0.22693601656535031</c:v>
                </c:pt>
                <c:pt idx="352">
                  <c:v>0.23015863716394031</c:v>
                </c:pt>
                <c:pt idx="353">
                  <c:v>0.22642691454887548</c:v>
                </c:pt>
                <c:pt idx="354">
                  <c:v>0.22786124400426513</c:v>
                </c:pt>
                <c:pt idx="355">
                  <c:v>0.22089227323063168</c:v>
                </c:pt>
                <c:pt idx="356">
                  <c:v>0.23131104902148958</c:v>
                </c:pt>
                <c:pt idx="357">
                  <c:v>0.21998146806243027</c:v>
                </c:pt>
                <c:pt idx="358">
                  <c:v>0.2288027459943707</c:v>
                </c:pt>
                <c:pt idx="359">
                  <c:v>0.21900688140805791</c:v>
                </c:pt>
                <c:pt idx="360">
                  <c:v>0.21753816453318328</c:v>
                </c:pt>
                <c:pt idx="361">
                  <c:v>0.22917858753073858</c:v>
                </c:pt>
                <c:pt idx="362">
                  <c:v>0.22543981568111096</c:v>
                </c:pt>
                <c:pt idx="363">
                  <c:v>0.22786147524065412</c:v>
                </c:pt>
                <c:pt idx="364">
                  <c:v>0.22870233847317181</c:v>
                </c:pt>
                <c:pt idx="365">
                  <c:v>0.23211865339015147</c:v>
                </c:pt>
                <c:pt idx="366">
                  <c:v>0.22855064573285575</c:v>
                </c:pt>
                <c:pt idx="367">
                  <c:v>0.22511412272684661</c:v>
                </c:pt>
                <c:pt idx="368">
                  <c:v>0.23137743719564771</c:v>
                </c:pt>
                <c:pt idx="369">
                  <c:v>0.22928384211083941</c:v>
                </c:pt>
                <c:pt idx="370">
                  <c:v>0.22686460259413771</c:v>
                </c:pt>
                <c:pt idx="371">
                  <c:v>0.22606100342546276</c:v>
                </c:pt>
                <c:pt idx="372">
                  <c:v>0.23290445898245257</c:v>
                </c:pt>
                <c:pt idx="373">
                  <c:v>0.22287219461141161</c:v>
                </c:pt>
                <c:pt idx="374">
                  <c:v>0.22878851994235472</c:v>
                </c:pt>
                <c:pt idx="375">
                  <c:v>0.22834569718758441</c:v>
                </c:pt>
                <c:pt idx="376">
                  <c:v>0.2250997531644594</c:v>
                </c:pt>
                <c:pt idx="377">
                  <c:v>0.23115875298046176</c:v>
                </c:pt>
                <c:pt idx="378">
                  <c:v>0.22911443531236361</c:v>
                </c:pt>
                <c:pt idx="379">
                  <c:v>0.23549585773231058</c:v>
                </c:pt>
                <c:pt idx="380">
                  <c:v>0.22316762763755149</c:v>
                </c:pt>
                <c:pt idx="381">
                  <c:v>0.23193213296455231</c:v>
                </c:pt>
                <c:pt idx="382">
                  <c:v>0.22370463249705691</c:v>
                </c:pt>
                <c:pt idx="383">
                  <c:v>0.22247276121975937</c:v>
                </c:pt>
                <c:pt idx="384">
                  <c:v>0.23451129252365921</c:v>
                </c:pt>
                <c:pt idx="385">
                  <c:v>0.22712090667751042</c:v>
                </c:pt>
                <c:pt idx="386">
                  <c:v>0.22801514819320604</c:v>
                </c:pt>
                <c:pt idx="387">
                  <c:v>0.23001603387350378</c:v>
                </c:pt>
                <c:pt idx="388">
                  <c:v>0.22447124052809422</c:v>
                </c:pt>
                <c:pt idx="389">
                  <c:v>0.22470718362107858</c:v>
                </c:pt>
                <c:pt idx="390">
                  <c:v>0.22751939511486474</c:v>
                </c:pt>
                <c:pt idx="391">
                  <c:v>0.23061630473476341</c:v>
                </c:pt>
                <c:pt idx="392">
                  <c:v>0.23421649824934782</c:v>
                </c:pt>
                <c:pt idx="393">
                  <c:v>0.22487041761083265</c:v>
                </c:pt>
                <c:pt idx="394">
                  <c:v>0.22817509028412639</c:v>
                </c:pt>
                <c:pt idx="395">
                  <c:v>0.23171069676441494</c:v>
                </c:pt>
                <c:pt idx="396">
                  <c:v>0.21832935788302096</c:v>
                </c:pt>
                <c:pt idx="397">
                  <c:v>0.21878376601881647</c:v>
                </c:pt>
                <c:pt idx="398">
                  <c:v>0.23370487787010069</c:v>
                </c:pt>
                <c:pt idx="399">
                  <c:v>0.2289690000330554</c:v>
                </c:pt>
                <c:pt idx="400">
                  <c:v>0.22701807486155623</c:v>
                </c:pt>
                <c:pt idx="401">
                  <c:v>0.23324592998721475</c:v>
                </c:pt>
                <c:pt idx="402">
                  <c:v>0.22695824735738176</c:v>
                </c:pt>
                <c:pt idx="403">
                  <c:v>0.22979146313602697</c:v>
                </c:pt>
                <c:pt idx="404">
                  <c:v>0.23347316356116543</c:v>
                </c:pt>
                <c:pt idx="405">
                  <c:v>0.23196774737609033</c:v>
                </c:pt>
                <c:pt idx="406">
                  <c:v>0.22663356462306194</c:v>
                </c:pt>
                <c:pt idx="407">
                  <c:v>0.2230527272553734</c:v>
                </c:pt>
                <c:pt idx="408">
                  <c:v>0.22468962129331882</c:v>
                </c:pt>
                <c:pt idx="409">
                  <c:v>0.22096686104060023</c:v>
                </c:pt>
                <c:pt idx="410">
                  <c:v>0.22786900252276732</c:v>
                </c:pt>
                <c:pt idx="411">
                  <c:v>0.22375523189725002</c:v>
                </c:pt>
                <c:pt idx="412">
                  <c:v>0.2253842873534789</c:v>
                </c:pt>
                <c:pt idx="413">
                  <c:v>0.23367328840692353</c:v>
                </c:pt>
                <c:pt idx="414">
                  <c:v>0.22611492528518107</c:v>
                </c:pt>
                <c:pt idx="415">
                  <c:v>0.22838960039932393</c:v>
                </c:pt>
                <c:pt idx="416">
                  <c:v>0.22557076379925953</c:v>
                </c:pt>
                <c:pt idx="417">
                  <c:v>0.22003706637891535</c:v>
                </c:pt>
                <c:pt idx="418">
                  <c:v>0.23356230302395561</c:v>
                </c:pt>
                <c:pt idx="419">
                  <c:v>0.23485290150001611</c:v>
                </c:pt>
                <c:pt idx="420">
                  <c:v>0.23326542296360475</c:v>
                </c:pt>
                <c:pt idx="421">
                  <c:v>0.22605396131710806</c:v>
                </c:pt>
                <c:pt idx="422">
                  <c:v>0.22521839990405823</c:v>
                </c:pt>
                <c:pt idx="423">
                  <c:v>0.22535426789229643</c:v>
                </c:pt>
                <c:pt idx="424">
                  <c:v>0.22935306705845002</c:v>
                </c:pt>
                <c:pt idx="425">
                  <c:v>0.22456513209083456</c:v>
                </c:pt>
                <c:pt idx="426">
                  <c:v>0.23455504242390521</c:v>
                </c:pt>
                <c:pt idx="427">
                  <c:v>0.23285487580256858</c:v>
                </c:pt>
                <c:pt idx="428">
                  <c:v>0.22098754440889795</c:v>
                </c:pt>
                <c:pt idx="429">
                  <c:v>0.22682356785119989</c:v>
                </c:pt>
                <c:pt idx="430">
                  <c:v>0.23373711426322949</c:v>
                </c:pt>
                <c:pt idx="431">
                  <c:v>0.21862680512059279</c:v>
                </c:pt>
                <c:pt idx="432">
                  <c:v>0.218355711205001</c:v>
                </c:pt>
                <c:pt idx="433">
                  <c:v>0.23445404157750102</c:v>
                </c:pt>
                <c:pt idx="434">
                  <c:v>0.22355464135988168</c:v>
                </c:pt>
                <c:pt idx="435">
                  <c:v>0.23244389725769427</c:v>
                </c:pt>
                <c:pt idx="436">
                  <c:v>0.21244669740711927</c:v>
                </c:pt>
                <c:pt idx="437">
                  <c:v>0.22584036897593271</c:v>
                </c:pt>
                <c:pt idx="438">
                  <c:v>0.22897156212576411</c:v>
                </c:pt>
                <c:pt idx="439">
                  <c:v>0.22266226725013702</c:v>
                </c:pt>
                <c:pt idx="440">
                  <c:v>0.23438088969867615</c:v>
                </c:pt>
                <c:pt idx="441">
                  <c:v>0.21874669772597907</c:v>
                </c:pt>
                <c:pt idx="442">
                  <c:v>0.23270795297647576</c:v>
                </c:pt>
                <c:pt idx="443">
                  <c:v>0.22445397065387465</c:v>
                </c:pt>
                <c:pt idx="444">
                  <c:v>0.23277825776869521</c:v>
                </c:pt>
                <c:pt idx="445">
                  <c:v>0.22401999069006262</c:v>
                </c:pt>
                <c:pt idx="446">
                  <c:v>0.23072948425030076</c:v>
                </c:pt>
                <c:pt idx="447">
                  <c:v>0.2357540397698718</c:v>
                </c:pt>
                <c:pt idx="448">
                  <c:v>0.23410398331797591</c:v>
                </c:pt>
                <c:pt idx="449">
                  <c:v>0.22355300664527533</c:v>
                </c:pt>
                <c:pt idx="450">
                  <c:v>0.23253369878867486</c:v>
                </c:pt>
                <c:pt idx="451">
                  <c:v>0.22291940142967379</c:v>
                </c:pt>
                <c:pt idx="452">
                  <c:v>0.23440431684996968</c:v>
                </c:pt>
                <c:pt idx="453">
                  <c:v>0.23443089548122809</c:v>
                </c:pt>
                <c:pt idx="454">
                  <c:v>0.2287599201202177</c:v>
                </c:pt>
                <c:pt idx="455">
                  <c:v>0.23421526486895336</c:v>
                </c:pt>
                <c:pt idx="456">
                  <c:v>0.22635292227115084</c:v>
                </c:pt>
                <c:pt idx="457">
                  <c:v>0.22969888530636098</c:v>
                </c:pt>
                <c:pt idx="458">
                  <c:v>0.22412620615740578</c:v>
                </c:pt>
                <c:pt idx="459">
                  <c:v>0.23266177012904468</c:v>
                </c:pt>
                <c:pt idx="460">
                  <c:v>0.22545559161613751</c:v>
                </c:pt>
                <c:pt idx="461">
                  <c:v>0.23366829872361625</c:v>
                </c:pt>
                <c:pt idx="462">
                  <c:v>0.21889606752557991</c:v>
                </c:pt>
                <c:pt idx="463">
                  <c:v>0.23343234724178619</c:v>
                </c:pt>
                <c:pt idx="464">
                  <c:v>0.22946823381284281</c:v>
                </c:pt>
                <c:pt idx="465">
                  <c:v>0.23415712405636704</c:v>
                </c:pt>
                <c:pt idx="466">
                  <c:v>0.22660669731586627</c:v>
                </c:pt>
                <c:pt idx="467">
                  <c:v>0.22852514305877353</c:v>
                </c:pt>
                <c:pt idx="468">
                  <c:v>0.22738184675699261</c:v>
                </c:pt>
                <c:pt idx="469">
                  <c:v>0.23739343798418791</c:v>
                </c:pt>
                <c:pt idx="470">
                  <c:v>0.23224771580793982</c:v>
                </c:pt>
                <c:pt idx="471">
                  <c:v>0.23392703555920927</c:v>
                </c:pt>
                <c:pt idx="472">
                  <c:v>0.2173244527062573</c:v>
                </c:pt>
                <c:pt idx="473">
                  <c:v>0.2291337933769757</c:v>
                </c:pt>
                <c:pt idx="474">
                  <c:v>0.22923530109021598</c:v>
                </c:pt>
                <c:pt idx="475">
                  <c:v>0.22615486455684011</c:v>
                </c:pt>
                <c:pt idx="476">
                  <c:v>0.23356973424297714</c:v>
                </c:pt>
                <c:pt idx="477">
                  <c:v>0.22802935644512787</c:v>
                </c:pt>
                <c:pt idx="478">
                  <c:v>0.23448584441893774</c:v>
                </c:pt>
                <c:pt idx="479">
                  <c:v>0.22544221541944434</c:v>
                </c:pt>
                <c:pt idx="480">
                  <c:v>0.22559633587583031</c:v>
                </c:pt>
                <c:pt idx="481">
                  <c:v>0.23375560741148993</c:v>
                </c:pt>
                <c:pt idx="482">
                  <c:v>0.22831828324186604</c:v>
                </c:pt>
                <c:pt idx="483">
                  <c:v>0.23466970247263441</c:v>
                </c:pt>
                <c:pt idx="484">
                  <c:v>0.2318130690491097</c:v>
                </c:pt>
                <c:pt idx="485">
                  <c:v>0.23543871142280526</c:v>
                </c:pt>
                <c:pt idx="486">
                  <c:v>0.23220468512326378</c:v>
                </c:pt>
                <c:pt idx="487">
                  <c:v>0.22981677737120509</c:v>
                </c:pt>
                <c:pt idx="488">
                  <c:v>0.22931254358882994</c:v>
                </c:pt>
                <c:pt idx="489">
                  <c:v>0.23456763231480926</c:v>
                </c:pt>
                <c:pt idx="490">
                  <c:v>0.23233140918136694</c:v>
                </c:pt>
                <c:pt idx="491">
                  <c:v>0.23161766968333936</c:v>
                </c:pt>
                <c:pt idx="492">
                  <c:v>0.23802654475783874</c:v>
                </c:pt>
                <c:pt idx="493">
                  <c:v>0.23191969051186695</c:v>
                </c:pt>
                <c:pt idx="494">
                  <c:v>0.23171416024313121</c:v>
                </c:pt>
                <c:pt idx="495">
                  <c:v>0.2280969667755387</c:v>
                </c:pt>
                <c:pt idx="496">
                  <c:v>0.22593693231204023</c:v>
                </c:pt>
                <c:pt idx="497">
                  <c:v>0.22424956343900229</c:v>
                </c:pt>
                <c:pt idx="498">
                  <c:v>0.22961929213220972</c:v>
                </c:pt>
                <c:pt idx="499">
                  <c:v>0.22887267983731457</c:v>
                </c:pt>
                <c:pt idx="500">
                  <c:v>0.23478210697272714</c:v>
                </c:pt>
                <c:pt idx="501">
                  <c:v>0.23291981921835447</c:v>
                </c:pt>
                <c:pt idx="502">
                  <c:v>0.23189893334172218</c:v>
                </c:pt>
                <c:pt idx="503">
                  <c:v>0.22774233327625718</c:v>
                </c:pt>
                <c:pt idx="504">
                  <c:v>0.23401979765542016</c:v>
                </c:pt>
                <c:pt idx="505">
                  <c:v>0.23430166772195615</c:v>
                </c:pt>
                <c:pt idx="506">
                  <c:v>0.23091503355313975</c:v>
                </c:pt>
                <c:pt idx="507">
                  <c:v>0.22676677094316947</c:v>
                </c:pt>
                <c:pt idx="508">
                  <c:v>0.23366575700509198</c:v>
                </c:pt>
                <c:pt idx="509">
                  <c:v>0.23318769905871722</c:v>
                </c:pt>
                <c:pt idx="510">
                  <c:v>0.2337135607880482</c:v>
                </c:pt>
                <c:pt idx="511">
                  <c:v>0.23310231178180191</c:v>
                </c:pt>
                <c:pt idx="512">
                  <c:v>0.23665076871278817</c:v>
                </c:pt>
                <c:pt idx="513">
                  <c:v>0.23537744810828401</c:v>
                </c:pt>
                <c:pt idx="514">
                  <c:v>0.23744940882567267</c:v>
                </c:pt>
                <c:pt idx="515">
                  <c:v>0.22996842989966446</c:v>
                </c:pt>
                <c:pt idx="516">
                  <c:v>0.23289098863012694</c:v>
                </c:pt>
                <c:pt idx="517">
                  <c:v>0.23285558387091859</c:v>
                </c:pt>
                <c:pt idx="518">
                  <c:v>0.23510740725984589</c:v>
                </c:pt>
                <c:pt idx="519">
                  <c:v>0.23205937325728471</c:v>
                </c:pt>
                <c:pt idx="520">
                  <c:v>0.23401992671325664</c:v>
                </c:pt>
                <c:pt idx="521">
                  <c:v>0.23284728082255302</c:v>
                </c:pt>
                <c:pt idx="522">
                  <c:v>0.23184769611674622</c:v>
                </c:pt>
                <c:pt idx="523">
                  <c:v>0.23085267880909469</c:v>
                </c:pt>
                <c:pt idx="524">
                  <c:v>0.23694729520465421</c:v>
                </c:pt>
                <c:pt idx="525">
                  <c:v>0.23495074695517504</c:v>
                </c:pt>
                <c:pt idx="526">
                  <c:v>0.2340837449288623</c:v>
                </c:pt>
                <c:pt idx="527">
                  <c:v>0.23661466667145711</c:v>
                </c:pt>
                <c:pt idx="528">
                  <c:v>0.2318521413451044</c:v>
                </c:pt>
                <c:pt idx="529">
                  <c:v>0.23061851137240091</c:v>
                </c:pt>
                <c:pt idx="530">
                  <c:v>0.2356436287098109</c:v>
                </c:pt>
                <c:pt idx="531">
                  <c:v>0.23460691101901437</c:v>
                </c:pt>
                <c:pt idx="532">
                  <c:v>0.23462750974364849</c:v>
                </c:pt>
                <c:pt idx="533">
                  <c:v>0.23287111592230658</c:v>
                </c:pt>
                <c:pt idx="534">
                  <c:v>0.23272512580564131</c:v>
                </c:pt>
                <c:pt idx="535">
                  <c:v>0.23366108402374669</c:v>
                </c:pt>
                <c:pt idx="536">
                  <c:v>0.23372801292376219</c:v>
                </c:pt>
                <c:pt idx="537">
                  <c:v>0.2312198813563037</c:v>
                </c:pt>
                <c:pt idx="538">
                  <c:v>0.22433680821268337</c:v>
                </c:pt>
                <c:pt idx="539">
                  <c:v>0.23536311685095898</c:v>
                </c:pt>
                <c:pt idx="540">
                  <c:v>0.22229600251869469</c:v>
                </c:pt>
                <c:pt idx="541">
                  <c:v>0.23341141444599958</c:v>
                </c:pt>
                <c:pt idx="542">
                  <c:v>0.23418382863518142</c:v>
                </c:pt>
                <c:pt idx="543">
                  <c:v>0.23646364777574613</c:v>
                </c:pt>
                <c:pt idx="544">
                  <c:v>0.23262007158907269</c:v>
                </c:pt>
                <c:pt idx="545">
                  <c:v>0.23164581612324514</c:v>
                </c:pt>
                <c:pt idx="546">
                  <c:v>0.23273030429374938</c:v>
                </c:pt>
                <c:pt idx="547">
                  <c:v>0.23452518262206859</c:v>
                </c:pt>
                <c:pt idx="548">
                  <c:v>0.23420086970240644</c:v>
                </c:pt>
                <c:pt idx="549">
                  <c:v>0.2424066844159195</c:v>
                </c:pt>
                <c:pt idx="550">
                  <c:v>0.23483786741310106</c:v>
                </c:pt>
                <c:pt idx="551">
                  <c:v>0.23190994939929857</c:v>
                </c:pt>
                <c:pt idx="552">
                  <c:v>0.23373326614808701</c:v>
                </c:pt>
                <c:pt idx="553">
                  <c:v>0.23344966486143826</c:v>
                </c:pt>
                <c:pt idx="554">
                  <c:v>0.23413444066919739</c:v>
                </c:pt>
                <c:pt idx="555">
                  <c:v>0.22694510789284481</c:v>
                </c:pt>
                <c:pt idx="556">
                  <c:v>0.23376079885033224</c:v>
                </c:pt>
                <c:pt idx="557">
                  <c:v>0.23313259516422474</c:v>
                </c:pt>
                <c:pt idx="558">
                  <c:v>0.22525198944260694</c:v>
                </c:pt>
                <c:pt idx="559">
                  <c:v>0.2304710701182677</c:v>
                </c:pt>
                <c:pt idx="560">
                  <c:v>0.23071471384210906</c:v>
                </c:pt>
                <c:pt idx="561">
                  <c:v>0.23517731701921413</c:v>
                </c:pt>
                <c:pt idx="562">
                  <c:v>0.23440798116015213</c:v>
                </c:pt>
                <c:pt idx="563">
                  <c:v>0.23138773195022921</c:v>
                </c:pt>
                <c:pt idx="564">
                  <c:v>0.24329794050207687</c:v>
                </c:pt>
                <c:pt idx="565">
                  <c:v>0.24233795389073728</c:v>
                </c:pt>
                <c:pt idx="566">
                  <c:v>0.23549177635866297</c:v>
                </c:pt>
                <c:pt idx="567">
                  <c:v>0.23586298161016317</c:v>
                </c:pt>
                <c:pt idx="568">
                  <c:v>0.242606836931127</c:v>
                </c:pt>
                <c:pt idx="569">
                  <c:v>0.24272235004796552</c:v>
                </c:pt>
                <c:pt idx="570">
                  <c:v>0.23239396254905922</c:v>
                </c:pt>
                <c:pt idx="571">
                  <c:v>0.23471097345755371</c:v>
                </c:pt>
                <c:pt idx="572">
                  <c:v>0.24376886547277579</c:v>
                </c:pt>
                <c:pt idx="573">
                  <c:v>0.24390277380374326</c:v>
                </c:pt>
                <c:pt idx="574">
                  <c:v>0.22275626378786026</c:v>
                </c:pt>
                <c:pt idx="575">
                  <c:v>0.23322374043059371</c:v>
                </c:pt>
                <c:pt idx="576">
                  <c:v>0.22562266600895353</c:v>
                </c:pt>
              </c:numCache>
            </c:numRef>
          </c:yVal>
        </c:ser>
        <c:axId val="54529408"/>
        <c:axId val="54551680"/>
      </c:scatterChart>
      <c:valAx>
        <c:axId val="54529408"/>
        <c:scaling>
          <c:orientation val="minMax"/>
        </c:scaling>
        <c:axPos val="b"/>
        <c:numFmt formatCode="General" sourceLinked="1"/>
        <c:tickLblPos val="nextTo"/>
        <c:crossAx val="54551680"/>
        <c:crosses val="autoZero"/>
        <c:crossBetween val="midCat"/>
      </c:valAx>
      <c:valAx>
        <c:axId val="54551680"/>
        <c:scaling>
          <c:orientation val="minMax"/>
        </c:scaling>
        <c:axPos val="l"/>
        <c:majorGridlines/>
        <c:numFmt formatCode="General" sourceLinked="1"/>
        <c:tickLblPos val="nextTo"/>
        <c:crossAx val="54529408"/>
        <c:crosses val="autoZero"/>
        <c:crossBetween val="midCat"/>
      </c:valAx>
    </c:plotArea>
    <c:legend>
      <c:legendPos val="r"/>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E1F A_LU vs Run Number</a:t>
            </a:r>
          </a:p>
        </c:rich>
      </c:tx>
      <c:layout/>
    </c:title>
    <c:plotArea>
      <c:layout>
        <c:manualLayout>
          <c:layoutTarget val="inner"/>
          <c:xMode val="edge"/>
          <c:yMode val="edge"/>
          <c:x val="0.13021797900262475"/>
          <c:y val="5.8585355402003277E-2"/>
          <c:w val="0.75611601049868804"/>
          <c:h val="0.66350806149231345"/>
        </c:manualLayout>
      </c:layout>
      <c:scatterChart>
        <c:scatterStyle val="lineMarker"/>
        <c:ser>
          <c:idx val="16"/>
          <c:order val="0"/>
          <c:tx>
            <c:strRef>
              <c:f>lum!$R$1</c:f>
              <c:strCache>
                <c:ptCount val="1"/>
                <c:pt idx="0">
                  <c:v>A_LU</c:v>
                </c:pt>
              </c:strCache>
            </c:strRef>
          </c:tx>
          <c:spPr>
            <a:ln w="28575">
              <a:noFill/>
            </a:ln>
          </c:spPr>
          <c:errBars>
            <c:errDir val="y"/>
            <c:errBarType val="both"/>
            <c:errValType val="cust"/>
            <c:plus>
              <c:numRef>
                <c:f>lum!$S:$S</c:f>
                <c:numCache>
                  <c:formatCode>General</c:formatCode>
                  <c:ptCount val="1048576"/>
                  <c:pt idx="0">
                    <c:v>0</c:v>
                  </c:pt>
                  <c:pt idx="1">
                    <c:v>1.3823710580093119E-2</c:v>
                  </c:pt>
                  <c:pt idx="2">
                    <c:v>1.396315794095839E-2</c:v>
                  </c:pt>
                  <c:pt idx="3">
                    <c:v>1.2448561449554529E-2</c:v>
                  </c:pt>
                  <c:pt idx="4">
                    <c:v>8.0236565185961579E-3</c:v>
                  </c:pt>
                  <c:pt idx="5">
                    <c:v>8.6139706130931391E-3</c:v>
                  </c:pt>
                  <c:pt idx="6">
                    <c:v>9.1120192084483357E-3</c:v>
                  </c:pt>
                  <c:pt idx="7">
                    <c:v>9.0291843430366538E-3</c:v>
                  </c:pt>
                  <c:pt idx="8">
                    <c:v>1.7072205940667422E-2</c:v>
                  </c:pt>
                  <c:pt idx="9">
                    <c:v>1.4834770727423167E-2</c:v>
                  </c:pt>
                  <c:pt idx="10">
                    <c:v>1.0756419800880679E-2</c:v>
                  </c:pt>
                  <c:pt idx="11">
                    <c:v>8.0353043316653237E-3</c:v>
                  </c:pt>
                  <c:pt idx="12">
                    <c:v>8.1014828691044847E-3</c:v>
                  </c:pt>
                  <c:pt idx="13">
                    <c:v>8.5339268601396564E-3</c:v>
                  </c:pt>
                  <c:pt idx="14">
                    <c:v>1.617327052797354E-2</c:v>
                  </c:pt>
                  <c:pt idx="15">
                    <c:v>9.2819667378162048E-3</c:v>
                  </c:pt>
                  <c:pt idx="16">
                    <c:v>1.0197182499828223E-2</c:v>
                  </c:pt>
                  <c:pt idx="17">
                    <c:v>8.8707715902058247E-3</c:v>
                  </c:pt>
                  <c:pt idx="18">
                    <c:v>1.2417809977047488E-2</c:v>
                  </c:pt>
                  <c:pt idx="19">
                    <c:v>8.8551071393642728E-3</c:v>
                  </c:pt>
                  <c:pt idx="20">
                    <c:v>1.732397321688094E-2</c:v>
                  </c:pt>
                  <c:pt idx="21">
                    <c:v>8.5698896273882792E-3</c:v>
                  </c:pt>
                  <c:pt idx="22">
                    <c:v>8.0264990836768565E-3</c:v>
                  </c:pt>
                  <c:pt idx="23">
                    <c:v>8.4657648849820397E-3</c:v>
                  </c:pt>
                  <c:pt idx="24">
                    <c:v>8.8970647642077506E-3</c:v>
                  </c:pt>
                  <c:pt idx="25">
                    <c:v>1.4900498877053744E-2</c:v>
                  </c:pt>
                  <c:pt idx="26">
                    <c:v>9.3149286566524461E-3</c:v>
                  </c:pt>
                  <c:pt idx="27">
                    <c:v>1.0164470390129004E-2</c:v>
                  </c:pt>
                  <c:pt idx="28">
                    <c:v>1.5452425680385342E-2</c:v>
                  </c:pt>
                  <c:pt idx="29">
                    <c:v>9.1386148262218147E-3</c:v>
                  </c:pt>
                  <c:pt idx="30">
                    <c:v>1.2046444248795031E-2</c:v>
                  </c:pt>
                  <c:pt idx="31">
                    <c:v>8.7320427357695726E-3</c:v>
                  </c:pt>
                  <c:pt idx="32">
                    <c:v>8.6851509673661516E-3</c:v>
                  </c:pt>
                  <c:pt idx="33">
                    <c:v>8.5554500389891149E-3</c:v>
                  </c:pt>
                  <c:pt idx="34">
                    <c:v>8.5661157308555853E-3</c:v>
                  </c:pt>
                  <c:pt idx="35">
                    <c:v>8.4785351441955675E-3</c:v>
                  </c:pt>
                  <c:pt idx="36">
                    <c:v>8.591369664571278E-3</c:v>
                  </c:pt>
                  <c:pt idx="37">
                    <c:v>9.3683237886557115E-3</c:v>
                  </c:pt>
                  <c:pt idx="38">
                    <c:v>8.2038898941667864E-3</c:v>
                  </c:pt>
                  <c:pt idx="39">
                    <c:v>8.8395253797303452E-3</c:v>
                  </c:pt>
                  <c:pt idx="40">
                    <c:v>8.3888602787814855E-3</c:v>
                  </c:pt>
                  <c:pt idx="41">
                    <c:v>8.1225683527917595E-3</c:v>
                  </c:pt>
                  <c:pt idx="42">
                    <c:v>8.714452179696873E-3</c:v>
                  </c:pt>
                  <c:pt idx="43">
                    <c:v>8.7141213034867982E-3</c:v>
                  </c:pt>
                  <c:pt idx="44">
                    <c:v>8.8450561328944823E-3</c:v>
                  </c:pt>
                  <c:pt idx="45">
                    <c:v>8.5692602982427625E-3</c:v>
                  </c:pt>
                  <c:pt idx="46">
                    <c:v>8.8357289996947447E-3</c:v>
                  </c:pt>
                  <c:pt idx="47">
                    <c:v>8.4212205911161127E-3</c:v>
                  </c:pt>
                  <c:pt idx="48">
                    <c:v>8.2113541348017398E-3</c:v>
                  </c:pt>
                  <c:pt idx="49">
                    <c:v>1.3623421903119961E-2</c:v>
                  </c:pt>
                  <c:pt idx="50">
                    <c:v>9.816667734229359E-3</c:v>
                  </c:pt>
                  <c:pt idx="51">
                    <c:v>8.8558015758739266E-3</c:v>
                  </c:pt>
                  <c:pt idx="52">
                    <c:v>9.0684531263751506E-3</c:v>
                  </c:pt>
                  <c:pt idx="53">
                    <c:v>9.1306117007119957E-3</c:v>
                  </c:pt>
                  <c:pt idx="54">
                    <c:v>9.1321344845285736E-3</c:v>
                  </c:pt>
                  <c:pt idx="55">
                    <c:v>9.8327894039306959E-3</c:v>
                  </c:pt>
                  <c:pt idx="56">
                    <c:v>0</c:v>
                  </c:pt>
                  <c:pt idx="57">
                    <c:v>0</c:v>
                  </c:pt>
                  <c:pt idx="58">
                    <c:v>1.1146256587082563E-2</c:v>
                  </c:pt>
                  <c:pt idx="59">
                    <c:v>1.4237850952891033E-2</c:v>
                  </c:pt>
                  <c:pt idx="60">
                    <c:v>1.0067170776086206E-2</c:v>
                  </c:pt>
                  <c:pt idx="61">
                    <c:v>9.7902863930730728E-3</c:v>
                  </c:pt>
                  <c:pt idx="62">
                    <c:v>9.7096531351486791E-3</c:v>
                  </c:pt>
                  <c:pt idx="63">
                    <c:v>8.4956524003567211E-3</c:v>
                  </c:pt>
                  <c:pt idx="64">
                    <c:v>1.2141073279465814E-2</c:v>
                  </c:pt>
                  <c:pt idx="65">
                    <c:v>9.4941462898572963E-3</c:v>
                  </c:pt>
                  <c:pt idx="66">
                    <c:v>2.693862292201828E-2</c:v>
                  </c:pt>
                  <c:pt idx="67">
                    <c:v>8.9640144826320569E-3</c:v>
                  </c:pt>
                  <c:pt idx="68">
                    <c:v>1.2761914022253899E-2</c:v>
                  </c:pt>
                  <c:pt idx="69">
                    <c:v>1.0005504541663393E-2</c:v>
                  </c:pt>
                  <c:pt idx="70">
                    <c:v>9.4787794392833455E-3</c:v>
                  </c:pt>
                  <c:pt idx="71">
                    <c:v>1.2728787648348908E-2</c:v>
                  </c:pt>
                  <c:pt idx="72">
                    <c:v>9.2178623508920553E-3</c:v>
                  </c:pt>
                  <c:pt idx="73">
                    <c:v>9.0031651689331197E-3</c:v>
                  </c:pt>
                  <c:pt idx="74">
                    <c:v>8.7688940294109469E-3</c:v>
                  </c:pt>
                  <c:pt idx="75">
                    <c:v>8.9629342422759516E-3</c:v>
                  </c:pt>
                  <c:pt idx="76">
                    <c:v>9.0266090433855622E-3</c:v>
                  </c:pt>
                  <c:pt idx="77">
                    <c:v>8.79598994267085E-3</c:v>
                  </c:pt>
                  <c:pt idx="78">
                    <c:v>8.773955440527571E-3</c:v>
                  </c:pt>
                  <c:pt idx="79">
                    <c:v>9.0729310065557275E-3</c:v>
                  </c:pt>
                  <c:pt idx="80">
                    <c:v>1.5915175351980771E-2</c:v>
                  </c:pt>
                  <c:pt idx="81">
                    <c:v>1.6422154636071568E-2</c:v>
                  </c:pt>
                  <c:pt idx="82">
                    <c:v>9.0266090433855622E-3</c:v>
                  </c:pt>
                  <c:pt idx="83">
                    <c:v>8.7551040718840314E-3</c:v>
                  </c:pt>
                  <c:pt idx="84">
                    <c:v>8.9048218863095191E-3</c:v>
                  </c:pt>
                  <c:pt idx="85">
                    <c:v>1.4781194909838627E-2</c:v>
                  </c:pt>
                  <c:pt idx="86">
                    <c:v>1.2953194003770995E-2</c:v>
                  </c:pt>
                  <c:pt idx="87">
                    <c:v>8.7527561845320446E-3</c:v>
                  </c:pt>
                  <c:pt idx="88">
                    <c:v>9.749256342902057E-3</c:v>
                  </c:pt>
                  <c:pt idx="90">
                    <c:v>9.253707430860441E-3</c:v>
                  </c:pt>
                  <c:pt idx="91">
                    <c:v>8.9016460665506374E-3</c:v>
                  </c:pt>
                  <c:pt idx="92">
                    <c:v>8.6047177111623005E-3</c:v>
                  </c:pt>
                  <c:pt idx="93">
                    <c:v>8.4932007294593048E-3</c:v>
                  </c:pt>
                  <c:pt idx="94">
                    <c:v>8.8791600285721226E-3</c:v>
                  </c:pt>
                  <c:pt idx="95">
                    <c:v>8.6348187842549499E-3</c:v>
                  </c:pt>
                  <c:pt idx="96">
                    <c:v>8.8858177788926317E-3</c:v>
                  </c:pt>
                  <c:pt idx="97">
                    <c:v>9.2871690735882844E-3</c:v>
                  </c:pt>
                  <c:pt idx="98">
                    <c:v>8.1595279360072281E-3</c:v>
                  </c:pt>
                  <c:pt idx="99">
                    <c:v>9.7785774808142913E-3</c:v>
                  </c:pt>
                  <c:pt idx="100">
                    <c:v>9.4415279290227146E-3</c:v>
                  </c:pt>
                  <c:pt idx="101">
                    <c:v>9.4398450971888374E-3</c:v>
                  </c:pt>
                  <c:pt idx="102">
                    <c:v>9.3843982688001527E-3</c:v>
                  </c:pt>
                  <c:pt idx="103">
                    <c:v>1.054678648821674E-2</c:v>
                  </c:pt>
                  <c:pt idx="104">
                    <c:v>1.7902871850985838E-2</c:v>
                  </c:pt>
                  <c:pt idx="105">
                    <c:v>8.8910844894877546E-3</c:v>
                  </c:pt>
                  <c:pt idx="106">
                    <c:v>9.0137655172952118E-3</c:v>
                  </c:pt>
                  <c:pt idx="107">
                    <c:v>9.3165455510678102E-3</c:v>
                  </c:pt>
                  <c:pt idx="108">
                    <c:v>9.9935063306421847E-3</c:v>
                  </c:pt>
                  <c:pt idx="109">
                    <c:v>8.0449195179215487E-3</c:v>
                  </c:pt>
                  <c:pt idx="110">
                    <c:v>8.4081126977166871E-3</c:v>
                  </c:pt>
                  <c:pt idx="111">
                    <c:v>9.0137655172952118E-3</c:v>
                  </c:pt>
                  <c:pt idx="112">
                    <c:v>8.8127107502356614E-3</c:v>
                  </c:pt>
                  <c:pt idx="113">
                    <c:v>1.0724824201463133E-2</c:v>
                  </c:pt>
                  <c:pt idx="114">
                    <c:v>9.3108901007909767E-3</c:v>
                  </c:pt>
                  <c:pt idx="115">
                    <c:v>9.3605224964831684E-3</c:v>
                  </c:pt>
                  <c:pt idx="116">
                    <c:v>1.1313346477689718E-2</c:v>
                  </c:pt>
                  <c:pt idx="117">
                    <c:v>1.0172882077005748E-2</c:v>
                  </c:pt>
                  <c:pt idx="118">
                    <c:v>8.9759229630715157E-3</c:v>
                  </c:pt>
                  <c:pt idx="119">
                    <c:v>9.1089944716982851E-3</c:v>
                  </c:pt>
                  <c:pt idx="120">
                    <c:v>8.9175592413542025E-3</c:v>
                  </c:pt>
                  <c:pt idx="121">
                    <c:v>9.0946679949733475E-3</c:v>
                  </c:pt>
                  <c:pt idx="122">
                    <c:v>1.742361244964389E-2</c:v>
                  </c:pt>
                  <c:pt idx="123">
                    <c:v>1.7277368511627204E-2</c:v>
                  </c:pt>
                  <c:pt idx="125">
                    <c:v>2.1496679019617392E-2</c:v>
                  </c:pt>
                  <c:pt idx="126">
                    <c:v>1.9041575062365347E-2</c:v>
                  </c:pt>
                  <c:pt idx="127">
                    <c:v>9.0946679949733475E-3</c:v>
                  </c:pt>
                  <c:pt idx="128">
                    <c:v>8.2732260744103042E-3</c:v>
                  </c:pt>
                  <c:pt idx="129">
                    <c:v>8.6894124921871405E-3</c:v>
                  </c:pt>
                  <c:pt idx="130">
                    <c:v>9.7464775894344977E-3</c:v>
                  </c:pt>
                  <c:pt idx="131">
                    <c:v>8.6867892732618059E-3</c:v>
                  </c:pt>
                  <c:pt idx="132">
                    <c:v>8.9694215492638757E-3</c:v>
                  </c:pt>
                  <c:pt idx="133">
                    <c:v>8.4301930203306303E-3</c:v>
                  </c:pt>
                  <c:pt idx="134">
                    <c:v>8.1306187380174172E-3</c:v>
                  </c:pt>
                  <c:pt idx="135">
                    <c:v>7.4529388726360156E-3</c:v>
                  </c:pt>
                  <c:pt idx="136">
                    <c:v>8.2664391773907275E-3</c:v>
                  </c:pt>
                  <c:pt idx="137">
                    <c:v>8.5131822272033163E-3</c:v>
                  </c:pt>
                  <c:pt idx="138">
                    <c:v>7.4816689873872383E-3</c:v>
                  </c:pt>
                  <c:pt idx="139">
                    <c:v>8.8161348909990729E-3</c:v>
                  </c:pt>
                  <c:pt idx="140">
                    <c:v>9.279568606594726E-3</c:v>
                  </c:pt>
                  <c:pt idx="141">
                    <c:v>1.3114824589410573E-2</c:v>
                  </c:pt>
                  <c:pt idx="142">
                    <c:v>8.5916867536361338E-3</c:v>
                  </c:pt>
                  <c:pt idx="143">
                    <c:v>8.7797023151921366E-3</c:v>
                  </c:pt>
                  <c:pt idx="144">
                    <c:v>9.106350296507212E-3</c:v>
                  </c:pt>
                  <c:pt idx="145">
                    <c:v>9.1762429948301048E-3</c:v>
                  </c:pt>
                  <c:pt idx="146">
                    <c:v>9.0725575964925344E-3</c:v>
                  </c:pt>
                  <c:pt idx="147">
                    <c:v>9.2548962676549575E-3</c:v>
                  </c:pt>
                  <c:pt idx="148">
                    <c:v>8.6200490689069889E-3</c:v>
                  </c:pt>
                  <c:pt idx="149">
                    <c:v>8.7648512011511449E-3</c:v>
                  </c:pt>
                  <c:pt idx="150">
                    <c:v>8.7098233395738137E-3</c:v>
                  </c:pt>
                  <c:pt idx="151">
                    <c:v>8.4373916494259876E-3</c:v>
                  </c:pt>
                  <c:pt idx="152">
                    <c:v>8.8802102574513774E-3</c:v>
                  </c:pt>
                  <c:pt idx="153">
                    <c:v>8.6995999580936883E-3</c:v>
                  </c:pt>
                  <c:pt idx="154">
                    <c:v>9.0524616650842805E-3</c:v>
                  </c:pt>
                  <c:pt idx="155">
                    <c:v>1.267041484821041E-2</c:v>
                  </c:pt>
                  <c:pt idx="156">
                    <c:v>9.0221993660127807E-3</c:v>
                  </c:pt>
                  <c:pt idx="157">
                    <c:v>8.4455121915068179E-3</c:v>
                  </c:pt>
                  <c:pt idx="158">
                    <c:v>8.4636421133191687E-3</c:v>
                  </c:pt>
                  <c:pt idx="159">
                    <c:v>8.6206896551724223E-3</c:v>
                  </c:pt>
                  <c:pt idx="160">
                    <c:v>8.8051916627117227E-3</c:v>
                  </c:pt>
                  <c:pt idx="161">
                    <c:v>2.6425821129084495E-2</c:v>
                  </c:pt>
                  <c:pt idx="162">
                    <c:v>2.8205406366325916E-2</c:v>
                  </c:pt>
                  <c:pt idx="163">
                    <c:v>1.8371058252118586E-2</c:v>
                  </c:pt>
                  <c:pt idx="164">
                    <c:v>8.605354885268944E-3</c:v>
                  </c:pt>
                  <c:pt idx="165">
                    <c:v>1.1389403444934939E-2</c:v>
                  </c:pt>
                  <c:pt idx="166">
                    <c:v>8.5507572351480182E-3</c:v>
                  </c:pt>
                  <c:pt idx="167">
                    <c:v>9.0042600227245081E-3</c:v>
                  </c:pt>
                  <c:pt idx="168">
                    <c:v>8.9157868952686754E-3</c:v>
                  </c:pt>
                  <c:pt idx="169">
                    <c:v>9.1416691761821676E-3</c:v>
                  </c:pt>
                  <c:pt idx="170">
                    <c:v>9.940043559354338E-3</c:v>
                  </c:pt>
                  <c:pt idx="171">
                    <c:v>8.6316015186772548E-3</c:v>
                  </c:pt>
                  <c:pt idx="172">
                    <c:v>8.8711206339247214E-3</c:v>
                  </c:pt>
                  <c:pt idx="173">
                    <c:v>8.7990539765719251E-3</c:v>
                  </c:pt>
                  <c:pt idx="174">
                    <c:v>8.9296392904879025E-3</c:v>
                  </c:pt>
                  <c:pt idx="175">
                    <c:v>1.5655607277128739E-2</c:v>
                  </c:pt>
                  <c:pt idx="176">
                    <c:v>1.3734760723838821E-2</c:v>
                  </c:pt>
                  <c:pt idx="177">
                    <c:v>8.4618238651446524E-3</c:v>
                  </c:pt>
                  <c:pt idx="178">
                    <c:v>8.8960085447270763E-3</c:v>
                  </c:pt>
                  <c:pt idx="179">
                    <c:v>8.8014393290482707E-3</c:v>
                  </c:pt>
                  <c:pt idx="180">
                    <c:v>8.9218171880752692E-3</c:v>
                  </c:pt>
                  <c:pt idx="181">
                    <c:v>1.109195636770142E-2</c:v>
                  </c:pt>
                  <c:pt idx="182">
                    <c:v>8.4406971898660053E-3</c:v>
                  </c:pt>
                  <c:pt idx="183">
                    <c:v>9.1700678642553622E-3</c:v>
                  </c:pt>
                  <c:pt idx="184">
                    <c:v>9.3790309185516271E-3</c:v>
                  </c:pt>
                  <c:pt idx="185">
                    <c:v>9.0576588959127239E-3</c:v>
                  </c:pt>
                  <c:pt idx="186">
                    <c:v>9.0890313858202083E-3</c:v>
                  </c:pt>
                  <c:pt idx="187">
                    <c:v>8.9668970341922737E-3</c:v>
                  </c:pt>
                  <c:pt idx="188">
                    <c:v>9.1332770725198516E-3</c:v>
                  </c:pt>
                  <c:pt idx="189">
                    <c:v>9.185529126059291E-3</c:v>
                  </c:pt>
                  <c:pt idx="190">
                    <c:v>8.7551040718840314E-3</c:v>
                  </c:pt>
                  <c:pt idx="191">
                    <c:v>1.5116851378922522E-2</c:v>
                  </c:pt>
                  <c:pt idx="192">
                    <c:v>9.4293477460143712E-3</c:v>
                  </c:pt>
                  <c:pt idx="193">
                    <c:v>9.0695719748250178E-3</c:v>
                  </c:pt>
                  <c:pt idx="194">
                    <c:v>9.2022375200118706E-3</c:v>
                  </c:pt>
                  <c:pt idx="195">
                    <c:v>8.8767109428742989E-3</c:v>
                  </c:pt>
                  <c:pt idx="196">
                    <c:v>1.6845428013230253E-2</c:v>
                  </c:pt>
                  <c:pt idx="197">
                    <c:v>8.8192200326849286E-3</c:v>
                  </c:pt>
                  <c:pt idx="198">
                    <c:v>8.6976253940527926E-3</c:v>
                  </c:pt>
                  <c:pt idx="199">
                    <c:v>8.4358904143111008E-3</c:v>
                  </c:pt>
                  <c:pt idx="200">
                    <c:v>9.720656617536981E-3</c:v>
                  </c:pt>
                  <c:pt idx="201">
                    <c:v>8.7068515487544428E-3</c:v>
                  </c:pt>
                  <c:pt idx="202">
                    <c:v>9.0476436670910935E-3</c:v>
                  </c:pt>
                  <c:pt idx="203">
                    <c:v>8.9211071067188934E-3</c:v>
                  </c:pt>
                  <c:pt idx="204">
                    <c:v>1.7722030125208395E-2</c:v>
                  </c:pt>
                  <c:pt idx="205">
                    <c:v>1.1473051335061183E-2</c:v>
                  </c:pt>
                  <c:pt idx="206">
                    <c:v>1.3384590357830788E-2</c:v>
                  </c:pt>
                  <c:pt idx="207">
                    <c:v>8.8457482072379339E-3</c:v>
                  </c:pt>
                  <c:pt idx="208">
                    <c:v>9.2139486826687336E-3</c:v>
                  </c:pt>
                  <c:pt idx="209">
                    <c:v>8.9257256686812812E-3</c:v>
                  </c:pt>
                  <c:pt idx="210">
                    <c:v>9.8942029532587527E-3</c:v>
                  </c:pt>
                  <c:pt idx="211">
                    <c:v>1.0122722722627181E-2</c:v>
                  </c:pt>
                  <c:pt idx="212">
                    <c:v>1.525163058179623E-2</c:v>
                  </c:pt>
                  <c:pt idx="213">
                    <c:v>8.5670587375623868E-3</c:v>
                  </c:pt>
                  <c:pt idx="214">
                    <c:v>9.0443126329226974E-3</c:v>
                  </c:pt>
                  <c:pt idx="215">
                    <c:v>9.195620984470753E-3</c:v>
                  </c:pt>
                  <c:pt idx="216">
                    <c:v>8.8195630261719768E-3</c:v>
                  </c:pt>
                  <c:pt idx="217">
                    <c:v>9.038030704736957E-3</c:v>
                  </c:pt>
                  <c:pt idx="218">
                    <c:v>8.7675457984636544E-3</c:v>
                  </c:pt>
                  <c:pt idx="219">
                    <c:v>8.830215713766968E-3</c:v>
                  </c:pt>
                  <c:pt idx="220">
                    <c:v>1.2841637423437861E-2</c:v>
                  </c:pt>
                  <c:pt idx="221">
                    <c:v>9.053945675203276E-3</c:v>
                  </c:pt>
                  <c:pt idx="222">
                    <c:v>8.4018781977456044E-3</c:v>
                  </c:pt>
                  <c:pt idx="223">
                    <c:v>9.038030704736957E-3</c:v>
                  </c:pt>
                  <c:pt idx="224">
                    <c:v>8.8364188867931705E-3</c:v>
                  </c:pt>
                  <c:pt idx="225">
                    <c:v>7.9227961375940934E-3</c:v>
                  </c:pt>
                  <c:pt idx="226">
                    <c:v>8.5227616653976556E-3</c:v>
                  </c:pt>
                  <c:pt idx="227">
                    <c:v>8.7574538496808067E-3</c:v>
                  </c:pt>
                  <c:pt idx="228">
                    <c:v>1.8214966464911487E-2</c:v>
                  </c:pt>
                  <c:pt idx="229">
                    <c:v>8.8247127354565205E-3</c:v>
                  </c:pt>
                  <c:pt idx="230">
                    <c:v>8.8048503431394348E-3</c:v>
                  </c:pt>
                  <c:pt idx="231">
                    <c:v>8.5141078581678076E-3</c:v>
                  </c:pt>
                  <c:pt idx="232">
                    <c:v>1.4237850952891033E-2</c:v>
                  </c:pt>
                  <c:pt idx="233">
                    <c:v>9.4630632294520033E-3</c:v>
                  </c:pt>
                  <c:pt idx="234">
                    <c:v>1.183038514149988E-2</c:v>
                  </c:pt>
                  <c:pt idx="235">
                    <c:v>9.1650597397725415E-3</c:v>
                  </c:pt>
                  <c:pt idx="236">
                    <c:v>8.8725172209349404E-3</c:v>
                  </c:pt>
                  <c:pt idx="237">
                    <c:v>9.0710644171544848E-3</c:v>
                  </c:pt>
                  <c:pt idx="238">
                    <c:v>9.4958583350050751E-3</c:v>
                  </c:pt>
                  <c:pt idx="239">
                    <c:v>9.1539172730181716E-3</c:v>
                  </c:pt>
                  <c:pt idx="240">
                    <c:v>8.714783093600036E-3</c:v>
                  </c:pt>
                  <c:pt idx="241">
                    <c:v>1.7851451337362573E-2</c:v>
                  </c:pt>
                  <c:pt idx="242">
                    <c:v>8.6325663207278535E-3</c:v>
                  </c:pt>
                  <c:pt idx="243">
                    <c:v>8.7527561845320446E-3</c:v>
                  </c:pt>
                  <c:pt idx="244">
                    <c:v>8.5648588728441527E-3</c:v>
                  </c:pt>
                  <c:pt idx="245">
                    <c:v>8.2205048235490987E-3</c:v>
                  </c:pt>
                  <c:pt idx="246">
                    <c:v>1.57543818044759E-2</c:v>
                  </c:pt>
                  <c:pt idx="247">
                    <c:v>8.6104573789786455E-3</c:v>
                  </c:pt>
                  <c:pt idx="248">
                    <c:v>9.0677074574081907E-3</c:v>
                  </c:pt>
                  <c:pt idx="249">
                    <c:v>8.4295939659315561E-3</c:v>
                  </c:pt>
                  <c:pt idx="250">
                    <c:v>1.2804737604964381E-2</c:v>
                  </c:pt>
                  <c:pt idx="251">
                    <c:v>3.7796447300922742E-2</c:v>
                  </c:pt>
                  <c:pt idx="252">
                    <c:v>1.4720214798941533E-2</c:v>
                  </c:pt>
                  <c:pt idx="253">
                    <c:v>8.5196679915996304E-3</c:v>
                  </c:pt>
                  <c:pt idx="254">
                    <c:v>9.3650366574006272E-3</c:v>
                  </c:pt>
                  <c:pt idx="255">
                    <c:v>1.3189903563691615E-2</c:v>
                  </c:pt>
                  <c:pt idx="256">
                    <c:v>8.1614299555655724E-3</c:v>
                  </c:pt>
                  <c:pt idx="257">
                    <c:v>8.881961467363567E-3</c:v>
                  </c:pt>
                  <c:pt idx="258">
                    <c:v>1.3385789425278462E-2</c:v>
                  </c:pt>
                  <c:pt idx="259">
                    <c:v>1.0964543174292237E-2</c:v>
                  </c:pt>
                  <c:pt idx="260">
                    <c:v>8.4245071544209738E-3</c:v>
                  </c:pt>
                  <c:pt idx="261">
                    <c:v>8.6267823560445111E-3</c:v>
                  </c:pt>
                  <c:pt idx="262">
                    <c:v>1.2162606385263001E-2</c:v>
                  </c:pt>
                  <c:pt idx="263">
                    <c:v>8.415850865442066E-3</c:v>
                  </c:pt>
                  <c:pt idx="264">
                    <c:v>7.9816314573624009E-3</c:v>
                  </c:pt>
                  <c:pt idx="265">
                    <c:v>9.8571215335968958E-3</c:v>
                  </c:pt>
                  <c:pt idx="266">
                    <c:v>8.6422321689250473E-3</c:v>
                  </c:pt>
                  <c:pt idx="267">
                    <c:v>8.4494304536504704E-3</c:v>
                  </c:pt>
                  <c:pt idx="268">
                    <c:v>7.8681639983549188E-3</c:v>
                  </c:pt>
                  <c:pt idx="270">
                    <c:v>9.6136071156716109E-3</c:v>
                  </c:pt>
                  <c:pt idx="271">
                    <c:v>8.4776210656910302E-3</c:v>
                  </c:pt>
                  <c:pt idx="272">
                    <c:v>1.0263565531282855E-2</c:v>
                  </c:pt>
                  <c:pt idx="273">
                    <c:v>1.0631081389064068E-2</c:v>
                  </c:pt>
                  <c:pt idx="274">
                    <c:v>8.1478732039793403E-3</c:v>
                  </c:pt>
                  <c:pt idx="275">
                    <c:v>1.7722030125208395E-2</c:v>
                  </c:pt>
                  <c:pt idx="276">
                    <c:v>2.361619114304532E-2</c:v>
                  </c:pt>
                  <c:pt idx="278">
                    <c:v>1.0484000518496742E-2</c:v>
                  </c:pt>
                  <c:pt idx="279">
                    <c:v>9.0119351995884989E-3</c:v>
                  </c:pt>
                  <c:pt idx="280">
                    <c:v>8.7902110458314905E-3</c:v>
                  </c:pt>
                  <c:pt idx="281">
                    <c:v>8.8096324323620762E-3</c:v>
                  </c:pt>
                  <c:pt idx="282">
                    <c:v>1.2720546282869619E-2</c:v>
                  </c:pt>
                  <c:pt idx="283">
                    <c:v>8.7111451126051093E-3</c:v>
                  </c:pt>
                  <c:pt idx="284">
                    <c:v>1.0588088747190676E-2</c:v>
                  </c:pt>
                  <c:pt idx="285">
                    <c:v>1.1386449761419264E-2</c:v>
                  </c:pt>
                  <c:pt idx="286">
                    <c:v>8.7413789686410955E-3</c:v>
                  </c:pt>
                  <c:pt idx="287">
                    <c:v>8.7608139594808707E-3</c:v>
                  </c:pt>
                  <c:pt idx="288">
                    <c:v>8.4230127850691769E-3</c:v>
                  </c:pt>
                  <c:pt idx="289">
                    <c:v>8.727718212920477E-3</c:v>
                  </c:pt>
                  <c:pt idx="290">
                    <c:v>8.4600067883121716E-3</c:v>
                  </c:pt>
                  <c:pt idx="291">
                    <c:v>8.672077804288544E-3</c:v>
                  </c:pt>
                  <c:pt idx="292">
                    <c:v>1.2287757232490407E-2</c:v>
                  </c:pt>
                  <c:pt idx="293">
                    <c:v>8.6254986086629938E-3</c:v>
                  </c:pt>
                  <c:pt idx="294">
                    <c:v>8.7443862664009064E-3</c:v>
                  </c:pt>
                  <c:pt idx="295">
                    <c:v>8.7868170107824606E-3</c:v>
                  </c:pt>
                  <c:pt idx="296">
                    <c:v>8.5802936175232245E-3</c:v>
                  </c:pt>
                  <c:pt idx="297">
                    <c:v>8.5996254084756366E-3</c:v>
                  </c:pt>
                  <c:pt idx="298">
                    <c:v>8.6538741573673941E-3</c:v>
                  </c:pt>
                  <c:pt idx="299">
                    <c:v>8.6467540233423519E-3</c:v>
                  </c:pt>
                  <c:pt idx="300">
                    <c:v>8.2689823059472391E-3</c:v>
                  </c:pt>
                  <c:pt idx="301">
                    <c:v>8.6402964018117388E-3</c:v>
                  </c:pt>
                  <c:pt idx="302">
                    <c:v>8.2848591294918672E-3</c:v>
                  </c:pt>
                  <c:pt idx="303">
                    <c:v>8.5230712181686864E-3</c:v>
                  </c:pt>
                  <c:pt idx="304">
                    <c:v>9.3044393231216539E-3</c:v>
                  </c:pt>
                  <c:pt idx="305">
                    <c:v>1.0197712705600052E-2</c:v>
                  </c:pt>
                  <c:pt idx="306">
                    <c:v>8.6254986086629938E-3</c:v>
                  </c:pt>
                  <c:pt idx="307">
                    <c:v>8.8492110173949267E-3</c:v>
                  </c:pt>
                  <c:pt idx="308">
                    <c:v>8.9023515106272395E-3</c:v>
                  </c:pt>
                  <c:pt idx="309">
                    <c:v>8.6743613465490466E-3</c:v>
                  </c:pt>
                  <c:pt idx="310">
                    <c:v>8.8683294372430537E-3</c:v>
                  </c:pt>
                  <c:pt idx="311">
                    <c:v>8.8164775246398572E-3</c:v>
                  </c:pt>
                  <c:pt idx="312">
                    <c:v>8.7267211582290546E-3</c:v>
                  </c:pt>
                  <c:pt idx="313">
                    <c:v>8.9356977537769361E-3</c:v>
                  </c:pt>
                  <c:pt idx="314">
                    <c:v>8.371205695314906E-3</c:v>
                  </c:pt>
                  <c:pt idx="315">
                    <c:v>8.9094151882526066E-3</c:v>
                  </c:pt>
                  <c:pt idx="316">
                    <c:v>8.7922493556666353E-3</c:v>
                  </c:pt>
                  <c:pt idx="317">
                    <c:v>8.8103162242234214E-3</c:v>
                  </c:pt>
                  <c:pt idx="318">
                    <c:v>8.8340049886347048E-3</c:v>
                  </c:pt>
                  <c:pt idx="319">
                    <c:v>8.9828009272715989E-3</c:v>
                  </c:pt>
                  <c:pt idx="320">
                    <c:v>1.4697937950463638E-2</c:v>
                  </c:pt>
                  <c:pt idx="321">
                    <c:v>1.203335455216724E-2</c:v>
                  </c:pt>
                  <c:pt idx="322">
                    <c:v>1.1064086232584969E-2</c:v>
                  </c:pt>
                  <c:pt idx="323">
                    <c:v>9.1226295646103343E-3</c:v>
                  </c:pt>
                  <c:pt idx="324">
                    <c:v>1.6286558549611429E-2</c:v>
                  </c:pt>
                  <c:pt idx="325">
                    <c:v>8.7554396386257723E-3</c:v>
                  </c:pt>
                  <c:pt idx="326">
                    <c:v>8.5548238853644376E-3</c:v>
                  </c:pt>
                  <c:pt idx="327">
                    <c:v>8.8089487996886838E-3</c:v>
                  </c:pt>
                  <c:pt idx="328">
                    <c:v>8.6986125079902693E-3</c:v>
                  </c:pt>
                  <c:pt idx="329">
                    <c:v>8.535791995526407E-3</c:v>
                  </c:pt>
                  <c:pt idx="330">
                    <c:v>8.6441692376861088E-3</c:v>
                  </c:pt>
                  <c:pt idx="331">
                    <c:v>9.331135591319855E-3</c:v>
                  </c:pt>
                  <c:pt idx="332">
                    <c:v>9.6207230360505613E-3</c:v>
                  </c:pt>
                  <c:pt idx="333">
                    <c:v>1.7015269548251433E-2</c:v>
                  </c:pt>
                  <c:pt idx="339">
                    <c:v>8.6701219170770474E-3</c:v>
                  </c:pt>
                  <c:pt idx="340">
                    <c:v>7.9596040418344789E-3</c:v>
                  </c:pt>
                  <c:pt idx="341">
                    <c:v>8.545136050864495E-3</c:v>
                  </c:pt>
                  <c:pt idx="342">
                    <c:v>8.8519841954690925E-3</c:v>
                  </c:pt>
                  <c:pt idx="343">
                    <c:v>8.8298714759751287E-3</c:v>
                  </c:pt>
                  <c:pt idx="344">
                    <c:v>8.3630049460415006E-3</c:v>
                  </c:pt>
                  <c:pt idx="345">
                    <c:v>8.6986125079902693E-3</c:v>
                  </c:pt>
                  <c:pt idx="346">
                    <c:v>8.5104071446382278E-3</c:v>
                  </c:pt>
                  <c:pt idx="347">
                    <c:v>1.175982392382652E-2</c:v>
                  </c:pt>
                  <c:pt idx="348">
                    <c:v>3.8518560788567267E-2</c:v>
                  </c:pt>
                  <c:pt idx="349">
                    <c:v>6.7335868950628491E-3</c:v>
                  </c:pt>
                  <c:pt idx="350">
                    <c:v>8.5986716078469555E-3</c:v>
                  </c:pt>
                  <c:pt idx="351">
                    <c:v>8.492894419812486E-3</c:v>
                  </c:pt>
                  <c:pt idx="352">
                    <c:v>1.1407173946099221E-2</c:v>
                  </c:pt>
                  <c:pt idx="353">
                    <c:v>9.8432634962281051E-3</c:v>
                  </c:pt>
                  <c:pt idx="354">
                    <c:v>1.0470773667453833E-2</c:v>
                  </c:pt>
                  <c:pt idx="355">
                    <c:v>8.4876922212183039E-3</c:v>
                  </c:pt>
                  <c:pt idx="356">
                    <c:v>8.8679807228754046E-3</c:v>
                  </c:pt>
                  <c:pt idx="357">
                    <c:v>8.5866175376163242E-3</c:v>
                  </c:pt>
                  <c:pt idx="358">
                    <c:v>8.9492849135850237E-3</c:v>
                  </c:pt>
                  <c:pt idx="359">
                    <c:v>8.9076476926119395E-3</c:v>
                  </c:pt>
                  <c:pt idx="360">
                    <c:v>8.7864778234664764E-3</c:v>
                  </c:pt>
                  <c:pt idx="361">
                    <c:v>8.9614945291123325E-3</c:v>
                  </c:pt>
                  <c:pt idx="362">
                    <c:v>8.1100040209409977E-3</c:v>
                  </c:pt>
                  <c:pt idx="363">
                    <c:v>8.9474935876971348E-3</c:v>
                  </c:pt>
                  <c:pt idx="364">
                    <c:v>8.8956565551511109E-3</c:v>
                  </c:pt>
                  <c:pt idx="365">
                    <c:v>7.9465249895121944E-3</c:v>
                  </c:pt>
                  <c:pt idx="366">
                    <c:v>8.7360403139138676E-3</c:v>
                  </c:pt>
                  <c:pt idx="367">
                    <c:v>9.6904866253340605E-3</c:v>
                  </c:pt>
                  <c:pt idx="368">
                    <c:v>8.9055280857544168E-3</c:v>
                  </c:pt>
                  <c:pt idx="369">
                    <c:v>8.9955123587202989E-3</c:v>
                  </c:pt>
                  <c:pt idx="370">
                    <c:v>9.0628650885888826E-3</c:v>
                  </c:pt>
                  <c:pt idx="371">
                    <c:v>9.076667644828949E-3</c:v>
                  </c:pt>
                  <c:pt idx="372">
                    <c:v>8.9672575486977567E-3</c:v>
                  </c:pt>
                  <c:pt idx="373">
                    <c:v>8.8264313108560727E-3</c:v>
                  </c:pt>
                  <c:pt idx="374">
                    <c:v>9.0751724355864743E-3</c:v>
                  </c:pt>
                  <c:pt idx="375">
                    <c:v>8.5323735142595284E-3</c:v>
                  </c:pt>
                  <c:pt idx="376">
                    <c:v>8.8900303981774269E-3</c:v>
                  </c:pt>
                  <c:pt idx="377">
                    <c:v>8.6114151074037047E-3</c:v>
                  </c:pt>
                  <c:pt idx="378">
                    <c:v>9.0365545053470164E-3</c:v>
                  </c:pt>
                  <c:pt idx="379">
                    <c:v>8.5495071244344294E-3</c:v>
                  </c:pt>
                  <c:pt idx="380">
                    <c:v>8.3950658229259671E-3</c:v>
                  </c:pt>
                  <c:pt idx="381">
                    <c:v>8.8364188867931705E-3</c:v>
                  </c:pt>
                  <c:pt idx="382">
                    <c:v>8.7320427357695726E-3</c:v>
                  </c:pt>
                  <c:pt idx="383">
                    <c:v>2.865341275306265E-2</c:v>
                  </c:pt>
                  <c:pt idx="384">
                    <c:v>8.3102811914316701E-3</c:v>
                  </c:pt>
                  <c:pt idx="385">
                    <c:v>9.7046223449338137E-3</c:v>
                  </c:pt>
                  <c:pt idx="386">
                    <c:v>8.730046003535127E-3</c:v>
                  </c:pt>
                  <c:pt idx="387">
                    <c:v>9.1619818924051528E-3</c:v>
                  </c:pt>
                  <c:pt idx="388">
                    <c:v>7.7906574361350034E-3</c:v>
                  </c:pt>
                  <c:pt idx="389">
                    <c:v>8.8631030369636238E-3</c:v>
                  </c:pt>
                  <c:pt idx="390">
                    <c:v>8.8564961757868297E-3</c:v>
                  </c:pt>
                  <c:pt idx="391">
                    <c:v>1.4815221273648994E-2</c:v>
                  </c:pt>
                  <c:pt idx="392">
                    <c:v>8.6056735254069847E-3</c:v>
                  </c:pt>
                  <c:pt idx="393">
                    <c:v>1.0899223022085146E-2</c:v>
                  </c:pt>
                  <c:pt idx="394">
                    <c:v>9.019996949437557E-3</c:v>
                  </c:pt>
                  <c:pt idx="395">
                    <c:v>9.0137655172952118E-3</c:v>
                  </c:pt>
                  <c:pt idx="396">
                    <c:v>8.3097073364303779E-3</c:v>
                  </c:pt>
                  <c:pt idx="397">
                    <c:v>7.6635665295462056E-3</c:v>
                  </c:pt>
                  <c:pt idx="398">
                    <c:v>8.5642306512661061E-3</c:v>
                  </c:pt>
                  <c:pt idx="399">
                    <c:v>7.4432292756478778E-3</c:v>
                  </c:pt>
                  <c:pt idx="400">
                    <c:v>7.3406482636551801E-3</c:v>
                  </c:pt>
                  <c:pt idx="401">
                    <c:v>7.3469852871844484E-3</c:v>
                  </c:pt>
                  <c:pt idx="402">
                    <c:v>1.0258703714131626E-2</c:v>
                  </c:pt>
                  <c:pt idx="403">
                    <c:v>1.8604852406198261E-2</c:v>
                  </c:pt>
                  <c:pt idx="404">
                    <c:v>7.734990792852575E-3</c:v>
                  </c:pt>
                  <c:pt idx="405">
                    <c:v>8.3255318025234511E-3</c:v>
                  </c:pt>
                  <c:pt idx="406">
                    <c:v>7.7491444932398443E-3</c:v>
                  </c:pt>
                  <c:pt idx="407">
                    <c:v>7.6730357983826577E-3</c:v>
                  </c:pt>
                  <c:pt idx="408">
                    <c:v>8.929995329613671E-3</c:v>
                  </c:pt>
                  <c:pt idx="409">
                    <c:v>7.8745039833907089E-3</c:v>
                  </c:pt>
                  <c:pt idx="410">
                    <c:v>7.6635665295462056E-3</c:v>
                  </c:pt>
                  <c:pt idx="411">
                    <c:v>1.2427395320023999E-2</c:v>
                  </c:pt>
                  <c:pt idx="412">
                    <c:v>8.2088637912889739E-3</c:v>
                  </c:pt>
                  <c:pt idx="413">
                    <c:v>9.2076971689763146E-3</c:v>
                  </c:pt>
                  <c:pt idx="414">
                    <c:v>7.7454245316725817E-3</c:v>
                  </c:pt>
                  <c:pt idx="415">
                    <c:v>7.7887667292909739E-3</c:v>
                  </c:pt>
                  <c:pt idx="416">
                    <c:v>8.3574538582851226E-3</c:v>
                  </c:pt>
                  <c:pt idx="417">
                    <c:v>7.8422327819410061E-3</c:v>
                  </c:pt>
                  <c:pt idx="418">
                    <c:v>7.8713320759143824E-3</c:v>
                  </c:pt>
                  <c:pt idx="419">
                    <c:v>7.883797745403048E-3</c:v>
                  </c:pt>
                  <c:pt idx="420">
                    <c:v>7.9823942887049422E-3</c:v>
                  </c:pt>
                  <c:pt idx="421">
                    <c:v>7.7982340559038972E-3</c:v>
                  </c:pt>
                  <c:pt idx="422">
                    <c:v>7.7977598694052653E-3</c:v>
                  </c:pt>
                  <c:pt idx="423">
                    <c:v>7.9788362790391126E-3</c:v>
                  </c:pt>
                  <c:pt idx="424">
                    <c:v>1.413083547360554E-2</c:v>
                  </c:pt>
                  <c:pt idx="425">
                    <c:v>7.869625712582172E-3</c:v>
                  </c:pt>
                  <c:pt idx="426">
                    <c:v>7.9487840582093891E-3</c:v>
                  </c:pt>
                  <c:pt idx="427">
                    <c:v>7.8215756962520793E-3</c:v>
                  </c:pt>
                  <c:pt idx="428">
                    <c:v>1.007074368138451E-2</c:v>
                  </c:pt>
                  <c:pt idx="429">
                    <c:v>7.6615419577411321E-3</c:v>
                  </c:pt>
                  <c:pt idx="430">
                    <c:v>1.0395819226342562E-2</c:v>
                  </c:pt>
                  <c:pt idx="431">
                    <c:v>7.8314034564776133E-3</c:v>
                  </c:pt>
                  <c:pt idx="432">
                    <c:v>7.9262796698727923E-3</c:v>
                  </c:pt>
                  <c:pt idx="433">
                    <c:v>7.8096405476990116E-3</c:v>
                  </c:pt>
                  <c:pt idx="434">
                    <c:v>7.8266048019483298E-3</c:v>
                  </c:pt>
                  <c:pt idx="435">
                    <c:v>1.0464465453701525E-2</c:v>
                  </c:pt>
                  <c:pt idx="436">
                    <c:v>9.0684531263751506E-3</c:v>
                  </c:pt>
                  <c:pt idx="437">
                    <c:v>7.5343596834864072E-3</c:v>
                  </c:pt>
                  <c:pt idx="438">
                    <c:v>7.4995312939407435E-3</c:v>
                  </c:pt>
                  <c:pt idx="439">
                    <c:v>9.5104482113566816E-3</c:v>
                  </c:pt>
                  <c:pt idx="440">
                    <c:v>7.9869758744014023E-3</c:v>
                  </c:pt>
                  <c:pt idx="441">
                    <c:v>7.8127384294935931E-3</c:v>
                  </c:pt>
                  <c:pt idx="442">
                    <c:v>7.8127384294935931E-3</c:v>
                  </c:pt>
                  <c:pt idx="443">
                    <c:v>7.8034558233199408E-3</c:v>
                  </c:pt>
                  <c:pt idx="444">
                    <c:v>7.849235531498109E-3</c:v>
                  </c:pt>
                  <c:pt idx="445">
                    <c:v>9.6488963620454046E-3</c:v>
                  </c:pt>
                  <c:pt idx="446">
                    <c:v>1.4329647903382259E-2</c:v>
                  </c:pt>
                  <c:pt idx="447">
                    <c:v>1.2450491010358101E-2</c:v>
                  </c:pt>
                  <c:pt idx="448">
                    <c:v>7.6601931342881024E-3</c:v>
                  </c:pt>
                  <c:pt idx="449">
                    <c:v>7.6662684569528388E-3</c:v>
                  </c:pt>
                  <c:pt idx="450">
                    <c:v>7.6973194134313909E-3</c:v>
                  </c:pt>
                  <c:pt idx="451">
                    <c:v>7.6211631742913594E-3</c:v>
                  </c:pt>
                  <c:pt idx="452">
                    <c:v>1.2728787648348908E-2</c:v>
                  </c:pt>
                  <c:pt idx="453">
                    <c:v>1.7339592129039339E-2</c:v>
                  </c:pt>
                  <c:pt idx="454">
                    <c:v>9.1804956407976115E-3</c:v>
                  </c:pt>
                  <c:pt idx="455">
                    <c:v>9.1543008197165592E-3</c:v>
                  </c:pt>
                  <c:pt idx="456">
                    <c:v>8.8823118336865594E-3</c:v>
                  </c:pt>
                  <c:pt idx="457">
                    <c:v>9.033604275263377E-3</c:v>
                  </c:pt>
                  <c:pt idx="458">
                    <c:v>9.096925576737044E-3</c:v>
                  </c:pt>
                  <c:pt idx="459">
                    <c:v>8.7357069726826594E-3</c:v>
                  </c:pt>
                  <c:pt idx="460">
                    <c:v>8.7420469888911147E-3</c:v>
                  </c:pt>
                  <c:pt idx="461">
                    <c:v>8.1153434145149507E-3</c:v>
                  </c:pt>
                  <c:pt idx="462">
                    <c:v>1.5953610531142599E-2</c:v>
                  </c:pt>
                  <c:pt idx="463">
                    <c:v>8.8721680123459642E-3</c:v>
                  </c:pt>
                  <c:pt idx="464">
                    <c:v>1.3156755870285523E-2</c:v>
                  </c:pt>
                  <c:pt idx="465">
                    <c:v>1.0752066611409407E-2</c:v>
                  </c:pt>
                  <c:pt idx="466">
                    <c:v>7.7021124785130509E-3</c:v>
                  </c:pt>
                  <c:pt idx="467">
                    <c:v>7.6167404933395787E-3</c:v>
                  </c:pt>
                  <c:pt idx="468">
                    <c:v>8.2288502334579208E-3</c:v>
                  </c:pt>
                  <c:pt idx="469">
                    <c:v>1.7059779848373521E-2</c:v>
                  </c:pt>
                  <c:pt idx="470">
                    <c:v>2.5854384499750974E-2</c:v>
                  </c:pt>
                  <c:pt idx="471">
                    <c:v>2.4633231954107354E-2</c:v>
                  </c:pt>
                  <c:pt idx="472">
                    <c:v>8.8326265061438921E-3</c:v>
                  </c:pt>
                  <c:pt idx="473">
                    <c:v>9.1905708996931068E-3</c:v>
                  </c:pt>
                  <c:pt idx="474">
                    <c:v>1.6778901380350607E-2</c:v>
                  </c:pt>
                  <c:pt idx="475">
                    <c:v>8.1736890658349239E-3</c:v>
                  </c:pt>
                  <c:pt idx="476">
                    <c:v>7.4722639943703532E-3</c:v>
                  </c:pt>
                  <c:pt idx="477">
                    <c:v>7.2986867924372326E-3</c:v>
                  </c:pt>
                  <c:pt idx="478">
                    <c:v>7.3182051638983441E-3</c:v>
                  </c:pt>
                  <c:pt idx="479">
                    <c:v>7.3166379285952423E-3</c:v>
                  </c:pt>
                  <c:pt idx="480">
                    <c:v>7.3384736960211156E-3</c:v>
                  </c:pt>
                  <c:pt idx="481">
                    <c:v>7.313702074295843E-3</c:v>
                  </c:pt>
                  <c:pt idx="482">
                    <c:v>7.6019804218240197E-3</c:v>
                  </c:pt>
                  <c:pt idx="483">
                    <c:v>8.9453454158632938E-3</c:v>
                  </c:pt>
                  <c:pt idx="484">
                    <c:v>8.9539474007814569E-3</c:v>
                  </c:pt>
                  <c:pt idx="485">
                    <c:v>8.532062946857594E-3</c:v>
                  </c:pt>
                  <c:pt idx="486">
                    <c:v>8.6085428803715381E-3</c:v>
                  </c:pt>
                  <c:pt idx="487">
                    <c:v>8.9780932446981727E-3</c:v>
                  </c:pt>
                  <c:pt idx="488">
                    <c:v>8.0723949690874233E-3</c:v>
                  </c:pt>
                  <c:pt idx="489">
                    <c:v>8.7410450159383212E-3</c:v>
                  </c:pt>
                  <c:pt idx="490">
                    <c:v>9.0288163081314408E-3</c:v>
                  </c:pt>
                  <c:pt idx="491">
                    <c:v>8.4322907169360681E-3</c:v>
                  </c:pt>
                  <c:pt idx="492">
                    <c:v>8.9922385515705371E-3</c:v>
                  </c:pt>
                  <c:pt idx="493">
                    <c:v>8.5429530267104661E-3</c:v>
                  </c:pt>
                  <c:pt idx="494">
                    <c:v>1.2558018641613921E-2</c:v>
                  </c:pt>
                  <c:pt idx="495">
                    <c:v>8.8603193990064652E-3</c:v>
                  </c:pt>
                  <c:pt idx="496">
                    <c:v>8.4849419833469206E-3</c:v>
                  </c:pt>
                  <c:pt idx="497">
                    <c:v>8.5573293251268567E-3</c:v>
                  </c:pt>
                  <c:pt idx="498">
                    <c:v>8.3137268198810732E-3</c:v>
                  </c:pt>
                  <c:pt idx="499">
                    <c:v>8.1638773648534009E-3</c:v>
                  </c:pt>
                  <c:pt idx="500">
                    <c:v>8.727718212920477E-3</c:v>
                  </c:pt>
                  <c:pt idx="501">
                    <c:v>9.2276683815695239E-3</c:v>
                  </c:pt>
                  <c:pt idx="502">
                    <c:v>8.838834764831844E-3</c:v>
                  </c:pt>
                  <c:pt idx="503">
                    <c:v>8.6328879933127173E-3</c:v>
                  </c:pt>
                  <c:pt idx="504">
                    <c:v>8.7353736696064443E-3</c:v>
                  </c:pt>
                  <c:pt idx="505">
                    <c:v>9.0502370174983422E-3</c:v>
                  </c:pt>
                  <c:pt idx="506">
                    <c:v>9.0513491362504538E-3</c:v>
                  </c:pt>
                  <c:pt idx="507">
                    <c:v>8.1137404892437856E-3</c:v>
                  </c:pt>
                  <c:pt idx="508">
                    <c:v>8.6930233016063001E-3</c:v>
                  </c:pt>
                  <c:pt idx="509">
                    <c:v>1.1444464578242431E-2</c:v>
                  </c:pt>
                  <c:pt idx="510">
                    <c:v>8.8610150626042064E-3</c:v>
                  </c:pt>
                  <c:pt idx="511">
                    <c:v>9.0572873682398924E-3</c:v>
                  </c:pt>
                  <c:pt idx="512">
                    <c:v>1.4823357482331739E-2</c:v>
                  </c:pt>
                  <c:pt idx="513">
                    <c:v>9.026241323289946E-3</c:v>
                  </c:pt>
                  <c:pt idx="514">
                    <c:v>8.6629616364842094E-3</c:v>
                  </c:pt>
                  <c:pt idx="515">
                    <c:v>8.5131822272033163E-3</c:v>
                  </c:pt>
                  <c:pt idx="516">
                    <c:v>8.8610150626042064E-3</c:v>
                  </c:pt>
                  <c:pt idx="517">
                    <c:v>8.4254041579004142E-3</c:v>
                  </c:pt>
                  <c:pt idx="518">
                    <c:v>1.550620566230944E-2</c:v>
                  </c:pt>
                  <c:pt idx="519">
                    <c:v>7.8852681916986717E-3</c:v>
                  </c:pt>
                  <c:pt idx="520">
                    <c:v>8.3266862023906926E-3</c:v>
                  </c:pt>
                  <c:pt idx="521">
                    <c:v>9.1612129149484054E-3</c:v>
                  </c:pt>
                  <c:pt idx="522">
                    <c:v>9.1150469603871638E-3</c:v>
                  </c:pt>
                  <c:pt idx="523">
                    <c:v>9.1481698515480468E-3</c:v>
                  </c:pt>
                  <c:pt idx="524">
                    <c:v>9.0669619723526707E-3</c:v>
                  </c:pt>
                  <c:pt idx="525">
                    <c:v>9.0894068337574931E-3</c:v>
                  </c:pt>
                  <c:pt idx="526">
                    <c:v>9.0498664023333508E-3</c:v>
                  </c:pt>
                  <c:pt idx="527">
                    <c:v>9.0864045523101813E-3</c:v>
                  </c:pt>
                  <c:pt idx="528">
                    <c:v>4.7619047619047623E-2</c:v>
                  </c:pt>
                  <c:pt idx="529">
                    <c:v>4.2601432284230502E-2</c:v>
                  </c:pt>
                  <c:pt idx="530">
                    <c:v>9.5782628522115137E-2</c:v>
                  </c:pt>
                  <c:pt idx="531">
                    <c:v>0.10314212462587943</c:v>
                  </c:pt>
                  <c:pt idx="532">
                    <c:v>4.0655781409087086E-2</c:v>
                  </c:pt>
                  <c:pt idx="533">
                    <c:v>4.3073049225394795E-2</c:v>
                  </c:pt>
                  <c:pt idx="534">
                    <c:v>4.2295493443781418E-2</c:v>
                  </c:pt>
                  <c:pt idx="535">
                    <c:v>4.1239304942116133E-2</c:v>
                  </c:pt>
                  <c:pt idx="536">
                    <c:v>4.2447635997800923E-2</c:v>
                  </c:pt>
                  <c:pt idx="537">
                    <c:v>4.2070316191167093E-2</c:v>
                  </c:pt>
                  <c:pt idx="538">
                    <c:v>4.252432555625623E-2</c:v>
                  </c:pt>
                  <c:pt idx="539">
                    <c:v>1.1298894061879479E-2</c:v>
                  </c:pt>
                  <c:pt idx="540">
                    <c:v>1.4381419703158201E-2</c:v>
                  </c:pt>
                  <c:pt idx="541">
                    <c:v>7.3203617577915934E-3</c:v>
                  </c:pt>
                  <c:pt idx="542">
                    <c:v>7.2365038416944772E-3</c:v>
                  </c:pt>
                  <c:pt idx="543">
                    <c:v>7.0717750247303703E-3</c:v>
                  </c:pt>
                  <c:pt idx="544">
                    <c:v>9.038399867637336E-3</c:v>
                  </c:pt>
                  <c:pt idx="545">
                    <c:v>7.2822183967570352E-3</c:v>
                  </c:pt>
                  <c:pt idx="546">
                    <c:v>7.9512963955957541E-3</c:v>
                  </c:pt>
                  <c:pt idx="547">
                    <c:v>8.9817138817146046E-3</c:v>
                  </c:pt>
                  <c:pt idx="548">
                    <c:v>8.5370360987243234E-3</c:v>
                  </c:pt>
                  <c:pt idx="549">
                    <c:v>8.9820761863831523E-3</c:v>
                  </c:pt>
                  <c:pt idx="550">
                    <c:v>8.9371250675395215E-3</c:v>
                  </c:pt>
                  <c:pt idx="551">
                    <c:v>8.4688001885412471E-3</c:v>
                  </c:pt>
                  <c:pt idx="552">
                    <c:v>8.5057880316328268E-3</c:v>
                  </c:pt>
                  <c:pt idx="553">
                    <c:v>8.9090616049529968E-3</c:v>
                  </c:pt>
                  <c:pt idx="554">
                    <c:v>8.9679787081784756E-3</c:v>
                  </c:pt>
                  <c:pt idx="555">
                    <c:v>8.3612507761331393E-3</c:v>
                  </c:pt>
                  <c:pt idx="556">
                    <c:v>8.9514359254929243E-3</c:v>
                  </c:pt>
                  <c:pt idx="557">
                    <c:v>8.9864272650428591E-3</c:v>
                  </c:pt>
                  <c:pt idx="558">
                    <c:v>8.7230682124008491E-3</c:v>
                  </c:pt>
                  <c:pt idx="559">
                    <c:v>8.9632942790007705E-3</c:v>
                  </c:pt>
                  <c:pt idx="560">
                    <c:v>8.9596958629100942E-3</c:v>
                  </c:pt>
                  <c:pt idx="561">
                    <c:v>8.4563761436467298E-3</c:v>
                  </c:pt>
                  <c:pt idx="562">
                    <c:v>8.9062344532420176E-3</c:v>
                  </c:pt>
                  <c:pt idx="563">
                    <c:v>8.8144223218011072E-3</c:v>
                  </c:pt>
                  <c:pt idx="564">
                    <c:v>9.5950026887600143E-3</c:v>
                  </c:pt>
                  <c:pt idx="565">
                    <c:v>8.7101537264241708E-3</c:v>
                  </c:pt>
                  <c:pt idx="566">
                    <c:v>1.0271142116413686E-2</c:v>
                  </c:pt>
                  <c:pt idx="567">
                    <c:v>8.6390066128208595E-3</c:v>
                  </c:pt>
                  <c:pt idx="568">
                    <c:v>8.7702428825229724E-3</c:v>
                  </c:pt>
                  <c:pt idx="569">
                    <c:v>1.0438777340033661E-2</c:v>
                  </c:pt>
                  <c:pt idx="570">
                    <c:v>9.0751724355864743E-3</c:v>
                  </c:pt>
                  <c:pt idx="571">
                    <c:v>9.033604275263377E-3</c:v>
                  </c:pt>
                  <c:pt idx="572">
                    <c:v>8.5532591025807153E-3</c:v>
                  </c:pt>
                  <c:pt idx="573">
                    <c:v>2.5326602979345261E-2</c:v>
                  </c:pt>
                  <c:pt idx="574">
                    <c:v>8.8391800520466642E-3</c:v>
                  </c:pt>
                  <c:pt idx="575">
                    <c:v>8.8409070953120068E-3</c:v>
                  </c:pt>
                  <c:pt idx="576">
                    <c:v>8.7161071262867474E-3</c:v>
                  </c:pt>
                  <c:pt idx="577">
                    <c:v>7.6539080307344194E-3</c:v>
                  </c:pt>
                  <c:pt idx="578">
                    <c:v>7.9821399872891524E-3</c:v>
                  </c:pt>
                  <c:pt idx="579">
                    <c:v>1.1422046408668391E-2</c:v>
                  </c:pt>
                  <c:pt idx="580">
                    <c:v>9.3299171357759548E-3</c:v>
                  </c:pt>
                  <c:pt idx="581">
                    <c:v>9.7128586235726427E-3</c:v>
                  </c:pt>
                  <c:pt idx="582">
                    <c:v>1.1995202878081338E-2</c:v>
                  </c:pt>
                  <c:pt idx="583">
                    <c:v>7.7005137954212289E-3</c:v>
                  </c:pt>
                  <c:pt idx="584">
                    <c:v>9.1176987206711187E-3</c:v>
                  </c:pt>
                  <c:pt idx="585">
                    <c:v>7.6882144665334426E-3</c:v>
                  </c:pt>
                  <c:pt idx="586">
                    <c:v>9.1336580304992223E-3</c:v>
                  </c:pt>
                  <c:pt idx="587">
                    <c:v>1.5623093000542121E-2</c:v>
                  </c:pt>
                  <c:pt idx="588">
                    <c:v>8.9446297023432503E-3</c:v>
                  </c:pt>
                  <c:pt idx="589">
                    <c:v>8.7430493064869219E-3</c:v>
                  </c:pt>
                  <c:pt idx="590">
                    <c:v>8.0906042948348522E-3</c:v>
                  </c:pt>
                  <c:pt idx="591">
                    <c:v>8.2774763834882279E-3</c:v>
                  </c:pt>
                  <c:pt idx="592">
                    <c:v>8.1368069363015015E-3</c:v>
                  </c:pt>
                  <c:pt idx="593">
                    <c:v>8.9550243946390686E-3</c:v>
                  </c:pt>
                  <c:pt idx="594">
                    <c:v>8.010259702837209E-3</c:v>
                  </c:pt>
                  <c:pt idx="595">
                    <c:v>7.6342551065306189E-3</c:v>
                  </c:pt>
                  <c:pt idx="596">
                    <c:v>1.0070233033427314E-2</c:v>
                  </c:pt>
                  <c:pt idx="597">
                    <c:v>9.0721842325303097E-3</c:v>
                  </c:pt>
                  <c:pt idx="598">
                    <c:v>9.1037084226477782E-3</c:v>
                  </c:pt>
                  <c:pt idx="599">
                    <c:v>9.6372393109321174E-3</c:v>
                  </c:pt>
                  <c:pt idx="600">
                    <c:v>1.5955641156815071E-2</c:v>
                  </c:pt>
                  <c:pt idx="601">
                    <c:v>9.0890313858202083E-3</c:v>
                  </c:pt>
                  <c:pt idx="602">
                    <c:v>8.73037869711972E-3</c:v>
                  </c:pt>
                  <c:pt idx="603">
                    <c:v>9.1021998124091383E-3</c:v>
                  </c:pt>
                  <c:pt idx="604">
                    <c:v>8.5292693654631397E-3</c:v>
                  </c:pt>
                  <c:pt idx="605">
                    <c:v>8.9791789760226767E-3</c:v>
                  </c:pt>
                  <c:pt idx="606">
                    <c:v>9.1470216658075289E-3</c:v>
                  </c:pt>
                  <c:pt idx="607">
                    <c:v>9.3400855424991755E-3</c:v>
                  </c:pt>
                  <c:pt idx="608">
                    <c:v>8.9784551113775424E-3</c:v>
                  </c:pt>
                  <c:pt idx="610">
                    <c:v>0</c:v>
                  </c:pt>
                </c:numCache>
              </c:numRef>
            </c:plus>
            <c:minus>
              <c:numRef>
                <c:f>lum!$S:$S</c:f>
                <c:numCache>
                  <c:formatCode>General</c:formatCode>
                  <c:ptCount val="1048576"/>
                  <c:pt idx="0">
                    <c:v>0</c:v>
                  </c:pt>
                  <c:pt idx="1">
                    <c:v>1.3823710580093119E-2</c:v>
                  </c:pt>
                  <c:pt idx="2">
                    <c:v>1.396315794095839E-2</c:v>
                  </c:pt>
                  <c:pt idx="3">
                    <c:v>1.2448561449554529E-2</c:v>
                  </c:pt>
                  <c:pt idx="4">
                    <c:v>8.0236565185961579E-3</c:v>
                  </c:pt>
                  <c:pt idx="5">
                    <c:v>8.6139706130931391E-3</c:v>
                  </c:pt>
                  <c:pt idx="6">
                    <c:v>9.1120192084483357E-3</c:v>
                  </c:pt>
                  <c:pt idx="7">
                    <c:v>9.0291843430366538E-3</c:v>
                  </c:pt>
                  <c:pt idx="8">
                    <c:v>1.7072205940667422E-2</c:v>
                  </c:pt>
                  <c:pt idx="9">
                    <c:v>1.4834770727423167E-2</c:v>
                  </c:pt>
                  <c:pt idx="10">
                    <c:v>1.0756419800880679E-2</c:v>
                  </c:pt>
                  <c:pt idx="11">
                    <c:v>8.0353043316653237E-3</c:v>
                  </c:pt>
                  <c:pt idx="12">
                    <c:v>8.1014828691044847E-3</c:v>
                  </c:pt>
                  <c:pt idx="13">
                    <c:v>8.5339268601396564E-3</c:v>
                  </c:pt>
                  <c:pt idx="14">
                    <c:v>1.617327052797354E-2</c:v>
                  </c:pt>
                  <c:pt idx="15">
                    <c:v>9.2819667378162048E-3</c:v>
                  </c:pt>
                  <c:pt idx="16">
                    <c:v>1.0197182499828223E-2</c:v>
                  </c:pt>
                  <c:pt idx="17">
                    <c:v>8.8707715902058247E-3</c:v>
                  </c:pt>
                  <c:pt idx="18">
                    <c:v>1.2417809977047488E-2</c:v>
                  </c:pt>
                  <c:pt idx="19">
                    <c:v>8.8551071393642728E-3</c:v>
                  </c:pt>
                  <c:pt idx="20">
                    <c:v>1.732397321688094E-2</c:v>
                  </c:pt>
                  <c:pt idx="21">
                    <c:v>8.5698896273882792E-3</c:v>
                  </c:pt>
                  <c:pt idx="22">
                    <c:v>8.0264990836768565E-3</c:v>
                  </c:pt>
                  <c:pt idx="23">
                    <c:v>8.4657648849820397E-3</c:v>
                  </c:pt>
                  <c:pt idx="24">
                    <c:v>8.8970647642077506E-3</c:v>
                  </c:pt>
                  <c:pt idx="25">
                    <c:v>1.4900498877053744E-2</c:v>
                  </c:pt>
                  <c:pt idx="26">
                    <c:v>9.3149286566524461E-3</c:v>
                  </c:pt>
                  <c:pt idx="27">
                    <c:v>1.0164470390129004E-2</c:v>
                  </c:pt>
                  <c:pt idx="28">
                    <c:v>1.5452425680385342E-2</c:v>
                  </c:pt>
                  <c:pt idx="29">
                    <c:v>9.1386148262218147E-3</c:v>
                  </c:pt>
                  <c:pt idx="30">
                    <c:v>1.2046444248795031E-2</c:v>
                  </c:pt>
                  <c:pt idx="31">
                    <c:v>8.7320427357695726E-3</c:v>
                  </c:pt>
                  <c:pt idx="32">
                    <c:v>8.6851509673661516E-3</c:v>
                  </c:pt>
                  <c:pt idx="33">
                    <c:v>8.5554500389891149E-3</c:v>
                  </c:pt>
                  <c:pt idx="34">
                    <c:v>8.5661157308555853E-3</c:v>
                  </c:pt>
                  <c:pt idx="35">
                    <c:v>8.4785351441955675E-3</c:v>
                  </c:pt>
                  <c:pt idx="36">
                    <c:v>8.591369664571278E-3</c:v>
                  </c:pt>
                  <c:pt idx="37">
                    <c:v>9.3683237886557115E-3</c:v>
                  </c:pt>
                  <c:pt idx="38">
                    <c:v>8.2038898941667864E-3</c:v>
                  </c:pt>
                  <c:pt idx="39">
                    <c:v>8.8395253797303452E-3</c:v>
                  </c:pt>
                  <c:pt idx="40">
                    <c:v>8.3888602787814855E-3</c:v>
                  </c:pt>
                  <c:pt idx="41">
                    <c:v>8.1225683527917595E-3</c:v>
                  </c:pt>
                  <c:pt idx="42">
                    <c:v>8.714452179696873E-3</c:v>
                  </c:pt>
                  <c:pt idx="43">
                    <c:v>8.7141213034867982E-3</c:v>
                  </c:pt>
                  <c:pt idx="44">
                    <c:v>8.8450561328944823E-3</c:v>
                  </c:pt>
                  <c:pt idx="45">
                    <c:v>8.5692602982427625E-3</c:v>
                  </c:pt>
                  <c:pt idx="46">
                    <c:v>8.8357289996947447E-3</c:v>
                  </c:pt>
                  <c:pt idx="47">
                    <c:v>8.4212205911161127E-3</c:v>
                  </c:pt>
                  <c:pt idx="48">
                    <c:v>8.2113541348017398E-3</c:v>
                  </c:pt>
                  <c:pt idx="49">
                    <c:v>1.3623421903119961E-2</c:v>
                  </c:pt>
                  <c:pt idx="50">
                    <c:v>9.816667734229359E-3</c:v>
                  </c:pt>
                  <c:pt idx="51">
                    <c:v>8.8558015758739266E-3</c:v>
                  </c:pt>
                  <c:pt idx="52">
                    <c:v>9.0684531263751506E-3</c:v>
                  </c:pt>
                  <c:pt idx="53">
                    <c:v>9.1306117007119957E-3</c:v>
                  </c:pt>
                  <c:pt idx="54">
                    <c:v>9.1321344845285736E-3</c:v>
                  </c:pt>
                  <c:pt idx="55">
                    <c:v>9.8327894039306959E-3</c:v>
                  </c:pt>
                  <c:pt idx="56">
                    <c:v>0</c:v>
                  </c:pt>
                  <c:pt idx="57">
                    <c:v>0</c:v>
                  </c:pt>
                  <c:pt idx="58">
                    <c:v>1.1146256587082563E-2</c:v>
                  </c:pt>
                  <c:pt idx="59">
                    <c:v>1.4237850952891033E-2</c:v>
                  </c:pt>
                  <c:pt idx="60">
                    <c:v>1.0067170776086206E-2</c:v>
                  </c:pt>
                  <c:pt idx="61">
                    <c:v>9.7902863930730728E-3</c:v>
                  </c:pt>
                  <c:pt idx="62">
                    <c:v>9.7096531351486791E-3</c:v>
                  </c:pt>
                  <c:pt idx="63">
                    <c:v>8.4956524003567211E-3</c:v>
                  </c:pt>
                  <c:pt idx="64">
                    <c:v>1.2141073279465814E-2</c:v>
                  </c:pt>
                  <c:pt idx="65">
                    <c:v>9.4941462898572963E-3</c:v>
                  </c:pt>
                  <c:pt idx="66">
                    <c:v>2.693862292201828E-2</c:v>
                  </c:pt>
                  <c:pt idx="67">
                    <c:v>8.9640144826320569E-3</c:v>
                  </c:pt>
                  <c:pt idx="68">
                    <c:v>1.2761914022253899E-2</c:v>
                  </c:pt>
                  <c:pt idx="69">
                    <c:v>1.0005504541663393E-2</c:v>
                  </c:pt>
                  <c:pt idx="70">
                    <c:v>9.4787794392833455E-3</c:v>
                  </c:pt>
                  <c:pt idx="71">
                    <c:v>1.2728787648348908E-2</c:v>
                  </c:pt>
                  <c:pt idx="72">
                    <c:v>9.2178623508920553E-3</c:v>
                  </c:pt>
                  <c:pt idx="73">
                    <c:v>9.0031651689331197E-3</c:v>
                  </c:pt>
                  <c:pt idx="74">
                    <c:v>8.7688940294109469E-3</c:v>
                  </c:pt>
                  <c:pt idx="75">
                    <c:v>8.9629342422759516E-3</c:v>
                  </c:pt>
                  <c:pt idx="76">
                    <c:v>9.0266090433855622E-3</c:v>
                  </c:pt>
                  <c:pt idx="77">
                    <c:v>8.79598994267085E-3</c:v>
                  </c:pt>
                  <c:pt idx="78">
                    <c:v>8.773955440527571E-3</c:v>
                  </c:pt>
                  <c:pt idx="79">
                    <c:v>9.0729310065557275E-3</c:v>
                  </c:pt>
                  <c:pt idx="80">
                    <c:v>1.5915175351980771E-2</c:v>
                  </c:pt>
                  <c:pt idx="81">
                    <c:v>1.6422154636071568E-2</c:v>
                  </c:pt>
                  <c:pt idx="82">
                    <c:v>9.0266090433855622E-3</c:v>
                  </c:pt>
                  <c:pt idx="83">
                    <c:v>8.7551040718840314E-3</c:v>
                  </c:pt>
                  <c:pt idx="84">
                    <c:v>8.9048218863095191E-3</c:v>
                  </c:pt>
                  <c:pt idx="85">
                    <c:v>1.4781194909838627E-2</c:v>
                  </c:pt>
                  <c:pt idx="86">
                    <c:v>1.2953194003770995E-2</c:v>
                  </c:pt>
                  <c:pt idx="87">
                    <c:v>8.7527561845320446E-3</c:v>
                  </c:pt>
                  <c:pt idx="88">
                    <c:v>9.749256342902057E-3</c:v>
                  </c:pt>
                  <c:pt idx="90">
                    <c:v>9.253707430860441E-3</c:v>
                  </c:pt>
                  <c:pt idx="91">
                    <c:v>8.9016460665506374E-3</c:v>
                  </c:pt>
                  <c:pt idx="92">
                    <c:v>8.6047177111623005E-3</c:v>
                  </c:pt>
                  <c:pt idx="93">
                    <c:v>8.4932007294593048E-3</c:v>
                  </c:pt>
                  <c:pt idx="94">
                    <c:v>8.8791600285721226E-3</c:v>
                  </c:pt>
                  <c:pt idx="95">
                    <c:v>8.6348187842549499E-3</c:v>
                  </c:pt>
                  <c:pt idx="96">
                    <c:v>8.8858177788926317E-3</c:v>
                  </c:pt>
                  <c:pt idx="97">
                    <c:v>9.2871690735882844E-3</c:v>
                  </c:pt>
                  <c:pt idx="98">
                    <c:v>8.1595279360072281E-3</c:v>
                  </c:pt>
                  <c:pt idx="99">
                    <c:v>9.7785774808142913E-3</c:v>
                  </c:pt>
                  <c:pt idx="100">
                    <c:v>9.4415279290227146E-3</c:v>
                  </c:pt>
                  <c:pt idx="101">
                    <c:v>9.4398450971888374E-3</c:v>
                  </c:pt>
                  <c:pt idx="102">
                    <c:v>9.3843982688001527E-3</c:v>
                  </c:pt>
                  <c:pt idx="103">
                    <c:v>1.054678648821674E-2</c:v>
                  </c:pt>
                  <c:pt idx="104">
                    <c:v>1.7902871850985838E-2</c:v>
                  </c:pt>
                  <c:pt idx="105">
                    <c:v>8.8910844894877546E-3</c:v>
                  </c:pt>
                  <c:pt idx="106">
                    <c:v>9.0137655172952118E-3</c:v>
                  </c:pt>
                  <c:pt idx="107">
                    <c:v>9.3165455510678102E-3</c:v>
                  </c:pt>
                  <c:pt idx="108">
                    <c:v>9.9935063306421847E-3</c:v>
                  </c:pt>
                  <c:pt idx="109">
                    <c:v>8.0449195179215487E-3</c:v>
                  </c:pt>
                  <c:pt idx="110">
                    <c:v>8.4081126977166871E-3</c:v>
                  </c:pt>
                  <c:pt idx="111">
                    <c:v>9.0137655172952118E-3</c:v>
                  </c:pt>
                  <c:pt idx="112">
                    <c:v>8.8127107502356614E-3</c:v>
                  </c:pt>
                  <c:pt idx="113">
                    <c:v>1.0724824201463133E-2</c:v>
                  </c:pt>
                  <c:pt idx="114">
                    <c:v>9.3108901007909767E-3</c:v>
                  </c:pt>
                  <c:pt idx="115">
                    <c:v>9.3605224964831684E-3</c:v>
                  </c:pt>
                  <c:pt idx="116">
                    <c:v>1.1313346477689718E-2</c:v>
                  </c:pt>
                  <c:pt idx="117">
                    <c:v>1.0172882077005748E-2</c:v>
                  </c:pt>
                  <c:pt idx="118">
                    <c:v>8.9759229630715157E-3</c:v>
                  </c:pt>
                  <c:pt idx="119">
                    <c:v>9.1089944716982851E-3</c:v>
                  </c:pt>
                  <c:pt idx="120">
                    <c:v>8.9175592413542025E-3</c:v>
                  </c:pt>
                  <c:pt idx="121">
                    <c:v>9.0946679949733475E-3</c:v>
                  </c:pt>
                  <c:pt idx="122">
                    <c:v>1.742361244964389E-2</c:v>
                  </c:pt>
                  <c:pt idx="123">
                    <c:v>1.7277368511627204E-2</c:v>
                  </c:pt>
                  <c:pt idx="125">
                    <c:v>2.1496679019617392E-2</c:v>
                  </c:pt>
                  <c:pt idx="126">
                    <c:v>1.9041575062365347E-2</c:v>
                  </c:pt>
                  <c:pt idx="127">
                    <c:v>9.0946679949733475E-3</c:v>
                  </c:pt>
                  <c:pt idx="128">
                    <c:v>8.2732260744103042E-3</c:v>
                  </c:pt>
                  <c:pt idx="129">
                    <c:v>8.6894124921871405E-3</c:v>
                  </c:pt>
                  <c:pt idx="130">
                    <c:v>9.7464775894344977E-3</c:v>
                  </c:pt>
                  <c:pt idx="131">
                    <c:v>8.6867892732618059E-3</c:v>
                  </c:pt>
                  <c:pt idx="132">
                    <c:v>8.9694215492638757E-3</c:v>
                  </c:pt>
                  <c:pt idx="133">
                    <c:v>8.4301930203306303E-3</c:v>
                  </c:pt>
                  <c:pt idx="134">
                    <c:v>8.1306187380174172E-3</c:v>
                  </c:pt>
                  <c:pt idx="135">
                    <c:v>7.4529388726360156E-3</c:v>
                  </c:pt>
                  <c:pt idx="136">
                    <c:v>8.2664391773907275E-3</c:v>
                  </c:pt>
                  <c:pt idx="137">
                    <c:v>8.5131822272033163E-3</c:v>
                  </c:pt>
                  <c:pt idx="138">
                    <c:v>7.4816689873872383E-3</c:v>
                  </c:pt>
                  <c:pt idx="139">
                    <c:v>8.8161348909990729E-3</c:v>
                  </c:pt>
                  <c:pt idx="140">
                    <c:v>9.279568606594726E-3</c:v>
                  </c:pt>
                  <c:pt idx="141">
                    <c:v>1.3114824589410573E-2</c:v>
                  </c:pt>
                  <c:pt idx="142">
                    <c:v>8.5916867536361338E-3</c:v>
                  </c:pt>
                  <c:pt idx="143">
                    <c:v>8.7797023151921366E-3</c:v>
                  </c:pt>
                  <c:pt idx="144">
                    <c:v>9.106350296507212E-3</c:v>
                  </c:pt>
                  <c:pt idx="145">
                    <c:v>9.1762429948301048E-3</c:v>
                  </c:pt>
                  <c:pt idx="146">
                    <c:v>9.0725575964925344E-3</c:v>
                  </c:pt>
                  <c:pt idx="147">
                    <c:v>9.2548962676549575E-3</c:v>
                  </c:pt>
                  <c:pt idx="148">
                    <c:v>8.6200490689069889E-3</c:v>
                  </c:pt>
                  <c:pt idx="149">
                    <c:v>8.7648512011511449E-3</c:v>
                  </c:pt>
                  <c:pt idx="150">
                    <c:v>8.7098233395738137E-3</c:v>
                  </c:pt>
                  <c:pt idx="151">
                    <c:v>8.4373916494259876E-3</c:v>
                  </c:pt>
                  <c:pt idx="152">
                    <c:v>8.8802102574513774E-3</c:v>
                  </c:pt>
                  <c:pt idx="153">
                    <c:v>8.6995999580936883E-3</c:v>
                  </c:pt>
                  <c:pt idx="154">
                    <c:v>9.0524616650842805E-3</c:v>
                  </c:pt>
                  <c:pt idx="155">
                    <c:v>1.267041484821041E-2</c:v>
                  </c:pt>
                  <c:pt idx="156">
                    <c:v>9.0221993660127807E-3</c:v>
                  </c:pt>
                  <c:pt idx="157">
                    <c:v>8.4455121915068179E-3</c:v>
                  </c:pt>
                  <c:pt idx="158">
                    <c:v>8.4636421133191687E-3</c:v>
                  </c:pt>
                  <c:pt idx="159">
                    <c:v>8.6206896551724223E-3</c:v>
                  </c:pt>
                  <c:pt idx="160">
                    <c:v>8.8051916627117227E-3</c:v>
                  </c:pt>
                  <c:pt idx="161">
                    <c:v>2.6425821129084495E-2</c:v>
                  </c:pt>
                  <c:pt idx="162">
                    <c:v>2.8205406366325916E-2</c:v>
                  </c:pt>
                  <c:pt idx="163">
                    <c:v>1.8371058252118586E-2</c:v>
                  </c:pt>
                  <c:pt idx="164">
                    <c:v>8.605354885268944E-3</c:v>
                  </c:pt>
                  <c:pt idx="165">
                    <c:v>1.1389403444934939E-2</c:v>
                  </c:pt>
                  <c:pt idx="166">
                    <c:v>8.5507572351480182E-3</c:v>
                  </c:pt>
                  <c:pt idx="167">
                    <c:v>9.0042600227245081E-3</c:v>
                  </c:pt>
                  <c:pt idx="168">
                    <c:v>8.9157868952686754E-3</c:v>
                  </c:pt>
                  <c:pt idx="169">
                    <c:v>9.1416691761821676E-3</c:v>
                  </c:pt>
                  <c:pt idx="170">
                    <c:v>9.940043559354338E-3</c:v>
                  </c:pt>
                  <c:pt idx="171">
                    <c:v>8.6316015186772548E-3</c:v>
                  </c:pt>
                  <c:pt idx="172">
                    <c:v>8.8711206339247214E-3</c:v>
                  </c:pt>
                  <c:pt idx="173">
                    <c:v>8.7990539765719251E-3</c:v>
                  </c:pt>
                  <c:pt idx="174">
                    <c:v>8.9296392904879025E-3</c:v>
                  </c:pt>
                  <c:pt idx="175">
                    <c:v>1.5655607277128739E-2</c:v>
                  </c:pt>
                  <c:pt idx="176">
                    <c:v>1.3734760723838821E-2</c:v>
                  </c:pt>
                  <c:pt idx="177">
                    <c:v>8.4618238651446524E-3</c:v>
                  </c:pt>
                  <c:pt idx="178">
                    <c:v>8.8960085447270763E-3</c:v>
                  </c:pt>
                  <c:pt idx="179">
                    <c:v>8.8014393290482707E-3</c:v>
                  </c:pt>
                  <c:pt idx="180">
                    <c:v>8.9218171880752692E-3</c:v>
                  </c:pt>
                  <c:pt idx="181">
                    <c:v>1.109195636770142E-2</c:v>
                  </c:pt>
                  <c:pt idx="182">
                    <c:v>8.4406971898660053E-3</c:v>
                  </c:pt>
                  <c:pt idx="183">
                    <c:v>9.1700678642553622E-3</c:v>
                  </c:pt>
                  <c:pt idx="184">
                    <c:v>9.3790309185516271E-3</c:v>
                  </c:pt>
                  <c:pt idx="185">
                    <c:v>9.0576588959127239E-3</c:v>
                  </c:pt>
                  <c:pt idx="186">
                    <c:v>9.0890313858202083E-3</c:v>
                  </c:pt>
                  <c:pt idx="187">
                    <c:v>8.9668970341922737E-3</c:v>
                  </c:pt>
                  <c:pt idx="188">
                    <c:v>9.1332770725198516E-3</c:v>
                  </c:pt>
                  <c:pt idx="189">
                    <c:v>9.185529126059291E-3</c:v>
                  </c:pt>
                  <c:pt idx="190">
                    <c:v>8.7551040718840314E-3</c:v>
                  </c:pt>
                  <c:pt idx="191">
                    <c:v>1.5116851378922522E-2</c:v>
                  </c:pt>
                  <c:pt idx="192">
                    <c:v>9.4293477460143712E-3</c:v>
                  </c:pt>
                  <c:pt idx="193">
                    <c:v>9.0695719748250178E-3</c:v>
                  </c:pt>
                  <c:pt idx="194">
                    <c:v>9.2022375200118706E-3</c:v>
                  </c:pt>
                  <c:pt idx="195">
                    <c:v>8.8767109428742989E-3</c:v>
                  </c:pt>
                  <c:pt idx="196">
                    <c:v>1.6845428013230253E-2</c:v>
                  </c:pt>
                  <c:pt idx="197">
                    <c:v>8.8192200326849286E-3</c:v>
                  </c:pt>
                  <c:pt idx="198">
                    <c:v>8.6976253940527926E-3</c:v>
                  </c:pt>
                  <c:pt idx="199">
                    <c:v>8.4358904143111008E-3</c:v>
                  </c:pt>
                  <c:pt idx="200">
                    <c:v>9.720656617536981E-3</c:v>
                  </c:pt>
                  <c:pt idx="201">
                    <c:v>8.7068515487544428E-3</c:v>
                  </c:pt>
                  <c:pt idx="202">
                    <c:v>9.0476436670910935E-3</c:v>
                  </c:pt>
                  <c:pt idx="203">
                    <c:v>8.9211071067188934E-3</c:v>
                  </c:pt>
                  <c:pt idx="204">
                    <c:v>1.7722030125208395E-2</c:v>
                  </c:pt>
                  <c:pt idx="205">
                    <c:v>1.1473051335061183E-2</c:v>
                  </c:pt>
                  <c:pt idx="206">
                    <c:v>1.3384590357830788E-2</c:v>
                  </c:pt>
                  <c:pt idx="207">
                    <c:v>8.8457482072379339E-3</c:v>
                  </c:pt>
                  <c:pt idx="208">
                    <c:v>9.2139486826687336E-3</c:v>
                  </c:pt>
                  <c:pt idx="209">
                    <c:v>8.9257256686812812E-3</c:v>
                  </c:pt>
                  <c:pt idx="210">
                    <c:v>9.8942029532587527E-3</c:v>
                  </c:pt>
                  <c:pt idx="211">
                    <c:v>1.0122722722627181E-2</c:v>
                  </c:pt>
                  <c:pt idx="212">
                    <c:v>1.525163058179623E-2</c:v>
                  </c:pt>
                  <c:pt idx="213">
                    <c:v>8.5670587375623868E-3</c:v>
                  </c:pt>
                  <c:pt idx="214">
                    <c:v>9.0443126329226974E-3</c:v>
                  </c:pt>
                  <c:pt idx="215">
                    <c:v>9.195620984470753E-3</c:v>
                  </c:pt>
                  <c:pt idx="216">
                    <c:v>8.8195630261719768E-3</c:v>
                  </c:pt>
                  <c:pt idx="217">
                    <c:v>9.038030704736957E-3</c:v>
                  </c:pt>
                  <c:pt idx="218">
                    <c:v>8.7675457984636544E-3</c:v>
                  </c:pt>
                  <c:pt idx="219">
                    <c:v>8.830215713766968E-3</c:v>
                  </c:pt>
                  <c:pt idx="220">
                    <c:v>1.2841637423437861E-2</c:v>
                  </c:pt>
                  <c:pt idx="221">
                    <c:v>9.053945675203276E-3</c:v>
                  </c:pt>
                  <c:pt idx="222">
                    <c:v>8.4018781977456044E-3</c:v>
                  </c:pt>
                  <c:pt idx="223">
                    <c:v>9.038030704736957E-3</c:v>
                  </c:pt>
                  <c:pt idx="224">
                    <c:v>8.8364188867931705E-3</c:v>
                  </c:pt>
                  <c:pt idx="225">
                    <c:v>7.9227961375940934E-3</c:v>
                  </c:pt>
                  <c:pt idx="226">
                    <c:v>8.5227616653976556E-3</c:v>
                  </c:pt>
                  <c:pt idx="227">
                    <c:v>8.7574538496808067E-3</c:v>
                  </c:pt>
                  <c:pt idx="228">
                    <c:v>1.8214966464911487E-2</c:v>
                  </c:pt>
                  <c:pt idx="229">
                    <c:v>8.8247127354565205E-3</c:v>
                  </c:pt>
                  <c:pt idx="230">
                    <c:v>8.8048503431394348E-3</c:v>
                  </c:pt>
                  <c:pt idx="231">
                    <c:v>8.5141078581678076E-3</c:v>
                  </c:pt>
                  <c:pt idx="232">
                    <c:v>1.4237850952891033E-2</c:v>
                  </c:pt>
                  <c:pt idx="233">
                    <c:v>9.4630632294520033E-3</c:v>
                  </c:pt>
                  <c:pt idx="234">
                    <c:v>1.183038514149988E-2</c:v>
                  </c:pt>
                  <c:pt idx="235">
                    <c:v>9.1650597397725415E-3</c:v>
                  </c:pt>
                  <c:pt idx="236">
                    <c:v>8.8725172209349404E-3</c:v>
                  </c:pt>
                  <c:pt idx="237">
                    <c:v>9.0710644171544848E-3</c:v>
                  </c:pt>
                  <c:pt idx="238">
                    <c:v>9.4958583350050751E-3</c:v>
                  </c:pt>
                  <c:pt idx="239">
                    <c:v>9.1539172730181716E-3</c:v>
                  </c:pt>
                  <c:pt idx="240">
                    <c:v>8.714783093600036E-3</c:v>
                  </c:pt>
                  <c:pt idx="241">
                    <c:v>1.7851451337362573E-2</c:v>
                  </c:pt>
                  <c:pt idx="242">
                    <c:v>8.6325663207278535E-3</c:v>
                  </c:pt>
                  <c:pt idx="243">
                    <c:v>8.7527561845320446E-3</c:v>
                  </c:pt>
                  <c:pt idx="244">
                    <c:v>8.5648588728441527E-3</c:v>
                  </c:pt>
                  <c:pt idx="245">
                    <c:v>8.2205048235490987E-3</c:v>
                  </c:pt>
                  <c:pt idx="246">
                    <c:v>1.57543818044759E-2</c:v>
                  </c:pt>
                  <c:pt idx="247">
                    <c:v>8.6104573789786455E-3</c:v>
                  </c:pt>
                  <c:pt idx="248">
                    <c:v>9.0677074574081907E-3</c:v>
                  </c:pt>
                  <c:pt idx="249">
                    <c:v>8.4295939659315561E-3</c:v>
                  </c:pt>
                  <c:pt idx="250">
                    <c:v>1.2804737604964381E-2</c:v>
                  </c:pt>
                  <c:pt idx="251">
                    <c:v>3.7796447300922742E-2</c:v>
                  </c:pt>
                  <c:pt idx="252">
                    <c:v>1.4720214798941533E-2</c:v>
                  </c:pt>
                  <c:pt idx="253">
                    <c:v>8.5196679915996304E-3</c:v>
                  </c:pt>
                  <c:pt idx="254">
                    <c:v>9.3650366574006272E-3</c:v>
                  </c:pt>
                  <c:pt idx="255">
                    <c:v>1.3189903563691615E-2</c:v>
                  </c:pt>
                  <c:pt idx="256">
                    <c:v>8.1614299555655724E-3</c:v>
                  </c:pt>
                  <c:pt idx="257">
                    <c:v>8.881961467363567E-3</c:v>
                  </c:pt>
                  <c:pt idx="258">
                    <c:v>1.3385789425278462E-2</c:v>
                  </c:pt>
                  <c:pt idx="259">
                    <c:v>1.0964543174292237E-2</c:v>
                  </c:pt>
                  <c:pt idx="260">
                    <c:v>8.4245071544209738E-3</c:v>
                  </c:pt>
                  <c:pt idx="261">
                    <c:v>8.6267823560445111E-3</c:v>
                  </c:pt>
                  <c:pt idx="262">
                    <c:v>1.2162606385263001E-2</c:v>
                  </c:pt>
                  <c:pt idx="263">
                    <c:v>8.415850865442066E-3</c:v>
                  </c:pt>
                  <c:pt idx="264">
                    <c:v>7.9816314573624009E-3</c:v>
                  </c:pt>
                  <c:pt idx="265">
                    <c:v>9.8571215335968958E-3</c:v>
                  </c:pt>
                  <c:pt idx="266">
                    <c:v>8.6422321689250473E-3</c:v>
                  </c:pt>
                  <c:pt idx="267">
                    <c:v>8.4494304536504704E-3</c:v>
                  </c:pt>
                  <c:pt idx="268">
                    <c:v>7.8681639983549188E-3</c:v>
                  </c:pt>
                  <c:pt idx="270">
                    <c:v>9.6136071156716109E-3</c:v>
                  </c:pt>
                  <c:pt idx="271">
                    <c:v>8.4776210656910302E-3</c:v>
                  </c:pt>
                  <c:pt idx="272">
                    <c:v>1.0263565531282855E-2</c:v>
                  </c:pt>
                  <c:pt idx="273">
                    <c:v>1.0631081389064068E-2</c:v>
                  </c:pt>
                  <c:pt idx="274">
                    <c:v>8.1478732039793403E-3</c:v>
                  </c:pt>
                  <c:pt idx="275">
                    <c:v>1.7722030125208395E-2</c:v>
                  </c:pt>
                  <c:pt idx="276">
                    <c:v>2.361619114304532E-2</c:v>
                  </c:pt>
                  <c:pt idx="278">
                    <c:v>1.0484000518496742E-2</c:v>
                  </c:pt>
                  <c:pt idx="279">
                    <c:v>9.0119351995884989E-3</c:v>
                  </c:pt>
                  <c:pt idx="280">
                    <c:v>8.7902110458314905E-3</c:v>
                  </c:pt>
                  <c:pt idx="281">
                    <c:v>8.8096324323620762E-3</c:v>
                  </c:pt>
                  <c:pt idx="282">
                    <c:v>1.2720546282869619E-2</c:v>
                  </c:pt>
                  <c:pt idx="283">
                    <c:v>8.7111451126051093E-3</c:v>
                  </c:pt>
                  <c:pt idx="284">
                    <c:v>1.0588088747190676E-2</c:v>
                  </c:pt>
                  <c:pt idx="285">
                    <c:v>1.1386449761419264E-2</c:v>
                  </c:pt>
                  <c:pt idx="286">
                    <c:v>8.7413789686410955E-3</c:v>
                  </c:pt>
                  <c:pt idx="287">
                    <c:v>8.7608139594808707E-3</c:v>
                  </c:pt>
                  <c:pt idx="288">
                    <c:v>8.4230127850691769E-3</c:v>
                  </c:pt>
                  <c:pt idx="289">
                    <c:v>8.727718212920477E-3</c:v>
                  </c:pt>
                  <c:pt idx="290">
                    <c:v>8.4600067883121716E-3</c:v>
                  </c:pt>
                  <c:pt idx="291">
                    <c:v>8.672077804288544E-3</c:v>
                  </c:pt>
                  <c:pt idx="292">
                    <c:v>1.2287757232490407E-2</c:v>
                  </c:pt>
                  <c:pt idx="293">
                    <c:v>8.6254986086629938E-3</c:v>
                  </c:pt>
                  <c:pt idx="294">
                    <c:v>8.7443862664009064E-3</c:v>
                  </c:pt>
                  <c:pt idx="295">
                    <c:v>8.7868170107824606E-3</c:v>
                  </c:pt>
                  <c:pt idx="296">
                    <c:v>8.5802936175232245E-3</c:v>
                  </c:pt>
                  <c:pt idx="297">
                    <c:v>8.5996254084756366E-3</c:v>
                  </c:pt>
                  <c:pt idx="298">
                    <c:v>8.6538741573673941E-3</c:v>
                  </c:pt>
                  <c:pt idx="299">
                    <c:v>8.6467540233423519E-3</c:v>
                  </c:pt>
                  <c:pt idx="300">
                    <c:v>8.2689823059472391E-3</c:v>
                  </c:pt>
                  <c:pt idx="301">
                    <c:v>8.6402964018117388E-3</c:v>
                  </c:pt>
                  <c:pt idx="302">
                    <c:v>8.2848591294918672E-3</c:v>
                  </c:pt>
                  <c:pt idx="303">
                    <c:v>8.5230712181686864E-3</c:v>
                  </c:pt>
                  <c:pt idx="304">
                    <c:v>9.3044393231216539E-3</c:v>
                  </c:pt>
                  <c:pt idx="305">
                    <c:v>1.0197712705600052E-2</c:v>
                  </c:pt>
                  <c:pt idx="306">
                    <c:v>8.6254986086629938E-3</c:v>
                  </c:pt>
                  <c:pt idx="307">
                    <c:v>8.8492110173949267E-3</c:v>
                  </c:pt>
                  <c:pt idx="308">
                    <c:v>8.9023515106272395E-3</c:v>
                  </c:pt>
                  <c:pt idx="309">
                    <c:v>8.6743613465490466E-3</c:v>
                  </c:pt>
                  <c:pt idx="310">
                    <c:v>8.8683294372430537E-3</c:v>
                  </c:pt>
                  <c:pt idx="311">
                    <c:v>8.8164775246398572E-3</c:v>
                  </c:pt>
                  <c:pt idx="312">
                    <c:v>8.7267211582290546E-3</c:v>
                  </c:pt>
                  <c:pt idx="313">
                    <c:v>8.9356977537769361E-3</c:v>
                  </c:pt>
                  <c:pt idx="314">
                    <c:v>8.371205695314906E-3</c:v>
                  </c:pt>
                  <c:pt idx="315">
                    <c:v>8.9094151882526066E-3</c:v>
                  </c:pt>
                  <c:pt idx="316">
                    <c:v>8.7922493556666353E-3</c:v>
                  </c:pt>
                  <c:pt idx="317">
                    <c:v>8.8103162242234214E-3</c:v>
                  </c:pt>
                  <c:pt idx="318">
                    <c:v>8.8340049886347048E-3</c:v>
                  </c:pt>
                  <c:pt idx="319">
                    <c:v>8.9828009272715989E-3</c:v>
                  </c:pt>
                  <c:pt idx="320">
                    <c:v>1.4697937950463638E-2</c:v>
                  </c:pt>
                  <c:pt idx="321">
                    <c:v>1.203335455216724E-2</c:v>
                  </c:pt>
                  <c:pt idx="322">
                    <c:v>1.1064086232584969E-2</c:v>
                  </c:pt>
                  <c:pt idx="323">
                    <c:v>9.1226295646103343E-3</c:v>
                  </c:pt>
                  <c:pt idx="324">
                    <c:v>1.6286558549611429E-2</c:v>
                  </c:pt>
                  <c:pt idx="325">
                    <c:v>8.7554396386257723E-3</c:v>
                  </c:pt>
                  <c:pt idx="326">
                    <c:v>8.5548238853644376E-3</c:v>
                  </c:pt>
                  <c:pt idx="327">
                    <c:v>8.8089487996886838E-3</c:v>
                  </c:pt>
                  <c:pt idx="328">
                    <c:v>8.6986125079902693E-3</c:v>
                  </c:pt>
                  <c:pt idx="329">
                    <c:v>8.535791995526407E-3</c:v>
                  </c:pt>
                  <c:pt idx="330">
                    <c:v>8.6441692376861088E-3</c:v>
                  </c:pt>
                  <c:pt idx="331">
                    <c:v>9.331135591319855E-3</c:v>
                  </c:pt>
                  <c:pt idx="332">
                    <c:v>9.6207230360505613E-3</c:v>
                  </c:pt>
                  <c:pt idx="333">
                    <c:v>1.7015269548251433E-2</c:v>
                  </c:pt>
                  <c:pt idx="339">
                    <c:v>8.6701219170770474E-3</c:v>
                  </c:pt>
                  <c:pt idx="340">
                    <c:v>7.9596040418344789E-3</c:v>
                  </c:pt>
                  <c:pt idx="341">
                    <c:v>8.545136050864495E-3</c:v>
                  </c:pt>
                  <c:pt idx="342">
                    <c:v>8.8519841954690925E-3</c:v>
                  </c:pt>
                  <c:pt idx="343">
                    <c:v>8.8298714759751287E-3</c:v>
                  </c:pt>
                  <c:pt idx="344">
                    <c:v>8.3630049460415006E-3</c:v>
                  </c:pt>
                  <c:pt idx="345">
                    <c:v>8.6986125079902693E-3</c:v>
                  </c:pt>
                  <c:pt idx="346">
                    <c:v>8.5104071446382278E-3</c:v>
                  </c:pt>
                  <c:pt idx="347">
                    <c:v>1.175982392382652E-2</c:v>
                  </c:pt>
                  <c:pt idx="348">
                    <c:v>3.8518560788567267E-2</c:v>
                  </c:pt>
                  <c:pt idx="349">
                    <c:v>6.7335868950628491E-3</c:v>
                  </c:pt>
                  <c:pt idx="350">
                    <c:v>8.5986716078469555E-3</c:v>
                  </c:pt>
                  <c:pt idx="351">
                    <c:v>8.492894419812486E-3</c:v>
                  </c:pt>
                  <c:pt idx="352">
                    <c:v>1.1407173946099221E-2</c:v>
                  </c:pt>
                  <c:pt idx="353">
                    <c:v>9.8432634962281051E-3</c:v>
                  </c:pt>
                  <c:pt idx="354">
                    <c:v>1.0470773667453833E-2</c:v>
                  </c:pt>
                  <c:pt idx="355">
                    <c:v>8.4876922212183039E-3</c:v>
                  </c:pt>
                  <c:pt idx="356">
                    <c:v>8.8679807228754046E-3</c:v>
                  </c:pt>
                  <c:pt idx="357">
                    <c:v>8.5866175376163242E-3</c:v>
                  </c:pt>
                  <c:pt idx="358">
                    <c:v>8.9492849135850237E-3</c:v>
                  </c:pt>
                  <c:pt idx="359">
                    <c:v>8.9076476926119395E-3</c:v>
                  </c:pt>
                  <c:pt idx="360">
                    <c:v>8.7864778234664764E-3</c:v>
                  </c:pt>
                  <c:pt idx="361">
                    <c:v>8.9614945291123325E-3</c:v>
                  </c:pt>
                  <c:pt idx="362">
                    <c:v>8.1100040209409977E-3</c:v>
                  </c:pt>
                  <c:pt idx="363">
                    <c:v>8.9474935876971348E-3</c:v>
                  </c:pt>
                  <c:pt idx="364">
                    <c:v>8.8956565551511109E-3</c:v>
                  </c:pt>
                  <c:pt idx="365">
                    <c:v>7.9465249895121944E-3</c:v>
                  </c:pt>
                  <c:pt idx="366">
                    <c:v>8.7360403139138676E-3</c:v>
                  </c:pt>
                  <c:pt idx="367">
                    <c:v>9.6904866253340605E-3</c:v>
                  </c:pt>
                  <c:pt idx="368">
                    <c:v>8.9055280857544168E-3</c:v>
                  </c:pt>
                  <c:pt idx="369">
                    <c:v>8.9955123587202989E-3</c:v>
                  </c:pt>
                  <c:pt idx="370">
                    <c:v>9.0628650885888826E-3</c:v>
                  </c:pt>
                  <c:pt idx="371">
                    <c:v>9.076667644828949E-3</c:v>
                  </c:pt>
                  <c:pt idx="372">
                    <c:v>8.9672575486977567E-3</c:v>
                  </c:pt>
                  <c:pt idx="373">
                    <c:v>8.8264313108560727E-3</c:v>
                  </c:pt>
                  <c:pt idx="374">
                    <c:v>9.0751724355864743E-3</c:v>
                  </c:pt>
                  <c:pt idx="375">
                    <c:v>8.5323735142595284E-3</c:v>
                  </c:pt>
                  <c:pt idx="376">
                    <c:v>8.8900303981774269E-3</c:v>
                  </c:pt>
                  <c:pt idx="377">
                    <c:v>8.6114151074037047E-3</c:v>
                  </c:pt>
                  <c:pt idx="378">
                    <c:v>9.0365545053470164E-3</c:v>
                  </c:pt>
                  <c:pt idx="379">
                    <c:v>8.5495071244344294E-3</c:v>
                  </c:pt>
                  <c:pt idx="380">
                    <c:v>8.3950658229259671E-3</c:v>
                  </c:pt>
                  <c:pt idx="381">
                    <c:v>8.8364188867931705E-3</c:v>
                  </c:pt>
                  <c:pt idx="382">
                    <c:v>8.7320427357695726E-3</c:v>
                  </c:pt>
                  <c:pt idx="383">
                    <c:v>2.865341275306265E-2</c:v>
                  </c:pt>
                  <c:pt idx="384">
                    <c:v>8.3102811914316701E-3</c:v>
                  </c:pt>
                  <c:pt idx="385">
                    <c:v>9.7046223449338137E-3</c:v>
                  </c:pt>
                  <c:pt idx="386">
                    <c:v>8.730046003535127E-3</c:v>
                  </c:pt>
                  <c:pt idx="387">
                    <c:v>9.1619818924051528E-3</c:v>
                  </c:pt>
                  <c:pt idx="388">
                    <c:v>7.7906574361350034E-3</c:v>
                  </c:pt>
                  <c:pt idx="389">
                    <c:v>8.8631030369636238E-3</c:v>
                  </c:pt>
                  <c:pt idx="390">
                    <c:v>8.8564961757868297E-3</c:v>
                  </c:pt>
                  <c:pt idx="391">
                    <c:v>1.4815221273648994E-2</c:v>
                  </c:pt>
                  <c:pt idx="392">
                    <c:v>8.6056735254069847E-3</c:v>
                  </c:pt>
                  <c:pt idx="393">
                    <c:v>1.0899223022085146E-2</c:v>
                  </c:pt>
                  <c:pt idx="394">
                    <c:v>9.019996949437557E-3</c:v>
                  </c:pt>
                  <c:pt idx="395">
                    <c:v>9.0137655172952118E-3</c:v>
                  </c:pt>
                  <c:pt idx="396">
                    <c:v>8.3097073364303779E-3</c:v>
                  </c:pt>
                  <c:pt idx="397">
                    <c:v>7.6635665295462056E-3</c:v>
                  </c:pt>
                  <c:pt idx="398">
                    <c:v>8.5642306512661061E-3</c:v>
                  </c:pt>
                  <c:pt idx="399">
                    <c:v>7.4432292756478778E-3</c:v>
                  </c:pt>
                  <c:pt idx="400">
                    <c:v>7.3406482636551801E-3</c:v>
                  </c:pt>
                  <c:pt idx="401">
                    <c:v>7.3469852871844484E-3</c:v>
                  </c:pt>
                  <c:pt idx="402">
                    <c:v>1.0258703714131626E-2</c:v>
                  </c:pt>
                  <c:pt idx="403">
                    <c:v>1.8604852406198261E-2</c:v>
                  </c:pt>
                  <c:pt idx="404">
                    <c:v>7.734990792852575E-3</c:v>
                  </c:pt>
                  <c:pt idx="405">
                    <c:v>8.3255318025234511E-3</c:v>
                  </c:pt>
                  <c:pt idx="406">
                    <c:v>7.7491444932398443E-3</c:v>
                  </c:pt>
                  <c:pt idx="407">
                    <c:v>7.6730357983826577E-3</c:v>
                  </c:pt>
                  <c:pt idx="408">
                    <c:v>8.929995329613671E-3</c:v>
                  </c:pt>
                  <c:pt idx="409">
                    <c:v>7.8745039833907089E-3</c:v>
                  </c:pt>
                  <c:pt idx="410">
                    <c:v>7.6635665295462056E-3</c:v>
                  </c:pt>
                  <c:pt idx="411">
                    <c:v>1.2427395320023999E-2</c:v>
                  </c:pt>
                  <c:pt idx="412">
                    <c:v>8.2088637912889739E-3</c:v>
                  </c:pt>
                  <c:pt idx="413">
                    <c:v>9.2076971689763146E-3</c:v>
                  </c:pt>
                  <c:pt idx="414">
                    <c:v>7.7454245316725817E-3</c:v>
                  </c:pt>
                  <c:pt idx="415">
                    <c:v>7.7887667292909739E-3</c:v>
                  </c:pt>
                  <c:pt idx="416">
                    <c:v>8.3574538582851226E-3</c:v>
                  </c:pt>
                  <c:pt idx="417">
                    <c:v>7.8422327819410061E-3</c:v>
                  </c:pt>
                  <c:pt idx="418">
                    <c:v>7.8713320759143824E-3</c:v>
                  </c:pt>
                  <c:pt idx="419">
                    <c:v>7.883797745403048E-3</c:v>
                  </c:pt>
                  <c:pt idx="420">
                    <c:v>7.9823942887049422E-3</c:v>
                  </c:pt>
                  <c:pt idx="421">
                    <c:v>7.7982340559038972E-3</c:v>
                  </c:pt>
                  <c:pt idx="422">
                    <c:v>7.7977598694052653E-3</c:v>
                  </c:pt>
                  <c:pt idx="423">
                    <c:v>7.9788362790391126E-3</c:v>
                  </c:pt>
                  <c:pt idx="424">
                    <c:v>1.413083547360554E-2</c:v>
                  </c:pt>
                  <c:pt idx="425">
                    <c:v>7.869625712582172E-3</c:v>
                  </c:pt>
                  <c:pt idx="426">
                    <c:v>7.9487840582093891E-3</c:v>
                  </c:pt>
                  <c:pt idx="427">
                    <c:v>7.8215756962520793E-3</c:v>
                  </c:pt>
                  <c:pt idx="428">
                    <c:v>1.007074368138451E-2</c:v>
                  </c:pt>
                  <c:pt idx="429">
                    <c:v>7.6615419577411321E-3</c:v>
                  </c:pt>
                  <c:pt idx="430">
                    <c:v>1.0395819226342562E-2</c:v>
                  </c:pt>
                  <c:pt idx="431">
                    <c:v>7.8314034564776133E-3</c:v>
                  </c:pt>
                  <c:pt idx="432">
                    <c:v>7.9262796698727923E-3</c:v>
                  </c:pt>
                  <c:pt idx="433">
                    <c:v>7.8096405476990116E-3</c:v>
                  </c:pt>
                  <c:pt idx="434">
                    <c:v>7.8266048019483298E-3</c:v>
                  </c:pt>
                  <c:pt idx="435">
                    <c:v>1.0464465453701525E-2</c:v>
                  </c:pt>
                  <c:pt idx="436">
                    <c:v>9.0684531263751506E-3</c:v>
                  </c:pt>
                  <c:pt idx="437">
                    <c:v>7.5343596834864072E-3</c:v>
                  </c:pt>
                  <c:pt idx="438">
                    <c:v>7.4995312939407435E-3</c:v>
                  </c:pt>
                  <c:pt idx="439">
                    <c:v>9.5104482113566816E-3</c:v>
                  </c:pt>
                  <c:pt idx="440">
                    <c:v>7.9869758744014023E-3</c:v>
                  </c:pt>
                  <c:pt idx="441">
                    <c:v>7.8127384294935931E-3</c:v>
                  </c:pt>
                  <c:pt idx="442">
                    <c:v>7.8127384294935931E-3</c:v>
                  </c:pt>
                  <c:pt idx="443">
                    <c:v>7.8034558233199408E-3</c:v>
                  </c:pt>
                  <c:pt idx="444">
                    <c:v>7.849235531498109E-3</c:v>
                  </c:pt>
                  <c:pt idx="445">
                    <c:v>9.6488963620454046E-3</c:v>
                  </c:pt>
                  <c:pt idx="446">
                    <c:v>1.4329647903382259E-2</c:v>
                  </c:pt>
                  <c:pt idx="447">
                    <c:v>1.2450491010358101E-2</c:v>
                  </c:pt>
                  <c:pt idx="448">
                    <c:v>7.6601931342881024E-3</c:v>
                  </c:pt>
                  <c:pt idx="449">
                    <c:v>7.6662684569528388E-3</c:v>
                  </c:pt>
                  <c:pt idx="450">
                    <c:v>7.6973194134313909E-3</c:v>
                  </c:pt>
                  <c:pt idx="451">
                    <c:v>7.6211631742913594E-3</c:v>
                  </c:pt>
                  <c:pt idx="452">
                    <c:v>1.2728787648348908E-2</c:v>
                  </c:pt>
                  <c:pt idx="453">
                    <c:v>1.7339592129039339E-2</c:v>
                  </c:pt>
                  <c:pt idx="454">
                    <c:v>9.1804956407976115E-3</c:v>
                  </c:pt>
                  <c:pt idx="455">
                    <c:v>9.1543008197165592E-3</c:v>
                  </c:pt>
                  <c:pt idx="456">
                    <c:v>8.8823118336865594E-3</c:v>
                  </c:pt>
                  <c:pt idx="457">
                    <c:v>9.033604275263377E-3</c:v>
                  </c:pt>
                  <c:pt idx="458">
                    <c:v>9.096925576737044E-3</c:v>
                  </c:pt>
                  <c:pt idx="459">
                    <c:v>8.7357069726826594E-3</c:v>
                  </c:pt>
                  <c:pt idx="460">
                    <c:v>8.7420469888911147E-3</c:v>
                  </c:pt>
                  <c:pt idx="461">
                    <c:v>8.1153434145149507E-3</c:v>
                  </c:pt>
                  <c:pt idx="462">
                    <c:v>1.5953610531142599E-2</c:v>
                  </c:pt>
                  <c:pt idx="463">
                    <c:v>8.8721680123459642E-3</c:v>
                  </c:pt>
                  <c:pt idx="464">
                    <c:v>1.3156755870285523E-2</c:v>
                  </c:pt>
                  <c:pt idx="465">
                    <c:v>1.0752066611409407E-2</c:v>
                  </c:pt>
                  <c:pt idx="466">
                    <c:v>7.7021124785130509E-3</c:v>
                  </c:pt>
                  <c:pt idx="467">
                    <c:v>7.6167404933395787E-3</c:v>
                  </c:pt>
                  <c:pt idx="468">
                    <c:v>8.2288502334579208E-3</c:v>
                  </c:pt>
                  <c:pt idx="469">
                    <c:v>1.7059779848373521E-2</c:v>
                  </c:pt>
                  <c:pt idx="470">
                    <c:v>2.5854384499750974E-2</c:v>
                  </c:pt>
                  <c:pt idx="471">
                    <c:v>2.4633231954107354E-2</c:v>
                  </c:pt>
                  <c:pt idx="472">
                    <c:v>8.8326265061438921E-3</c:v>
                  </c:pt>
                  <c:pt idx="473">
                    <c:v>9.1905708996931068E-3</c:v>
                  </c:pt>
                  <c:pt idx="474">
                    <c:v>1.6778901380350607E-2</c:v>
                  </c:pt>
                  <c:pt idx="475">
                    <c:v>8.1736890658349239E-3</c:v>
                  </c:pt>
                  <c:pt idx="476">
                    <c:v>7.4722639943703532E-3</c:v>
                  </c:pt>
                  <c:pt idx="477">
                    <c:v>7.2986867924372326E-3</c:v>
                  </c:pt>
                  <c:pt idx="478">
                    <c:v>7.3182051638983441E-3</c:v>
                  </c:pt>
                  <c:pt idx="479">
                    <c:v>7.3166379285952423E-3</c:v>
                  </c:pt>
                  <c:pt idx="480">
                    <c:v>7.3384736960211156E-3</c:v>
                  </c:pt>
                  <c:pt idx="481">
                    <c:v>7.313702074295843E-3</c:v>
                  </c:pt>
                  <c:pt idx="482">
                    <c:v>7.6019804218240197E-3</c:v>
                  </c:pt>
                  <c:pt idx="483">
                    <c:v>8.9453454158632938E-3</c:v>
                  </c:pt>
                  <c:pt idx="484">
                    <c:v>8.9539474007814569E-3</c:v>
                  </c:pt>
                  <c:pt idx="485">
                    <c:v>8.532062946857594E-3</c:v>
                  </c:pt>
                  <c:pt idx="486">
                    <c:v>8.6085428803715381E-3</c:v>
                  </c:pt>
                  <c:pt idx="487">
                    <c:v>8.9780932446981727E-3</c:v>
                  </c:pt>
                  <c:pt idx="488">
                    <c:v>8.0723949690874233E-3</c:v>
                  </c:pt>
                  <c:pt idx="489">
                    <c:v>8.7410450159383212E-3</c:v>
                  </c:pt>
                  <c:pt idx="490">
                    <c:v>9.0288163081314408E-3</c:v>
                  </c:pt>
                  <c:pt idx="491">
                    <c:v>8.4322907169360681E-3</c:v>
                  </c:pt>
                  <c:pt idx="492">
                    <c:v>8.9922385515705371E-3</c:v>
                  </c:pt>
                  <c:pt idx="493">
                    <c:v>8.5429530267104661E-3</c:v>
                  </c:pt>
                  <c:pt idx="494">
                    <c:v>1.2558018641613921E-2</c:v>
                  </c:pt>
                  <c:pt idx="495">
                    <c:v>8.8603193990064652E-3</c:v>
                  </c:pt>
                  <c:pt idx="496">
                    <c:v>8.4849419833469206E-3</c:v>
                  </c:pt>
                  <c:pt idx="497">
                    <c:v>8.5573293251268567E-3</c:v>
                  </c:pt>
                  <c:pt idx="498">
                    <c:v>8.3137268198810732E-3</c:v>
                  </c:pt>
                  <c:pt idx="499">
                    <c:v>8.1638773648534009E-3</c:v>
                  </c:pt>
                  <c:pt idx="500">
                    <c:v>8.727718212920477E-3</c:v>
                  </c:pt>
                  <c:pt idx="501">
                    <c:v>9.2276683815695239E-3</c:v>
                  </c:pt>
                  <c:pt idx="502">
                    <c:v>8.838834764831844E-3</c:v>
                  </c:pt>
                  <c:pt idx="503">
                    <c:v>8.6328879933127173E-3</c:v>
                  </c:pt>
                  <c:pt idx="504">
                    <c:v>8.7353736696064443E-3</c:v>
                  </c:pt>
                  <c:pt idx="505">
                    <c:v>9.0502370174983422E-3</c:v>
                  </c:pt>
                  <c:pt idx="506">
                    <c:v>9.0513491362504538E-3</c:v>
                  </c:pt>
                  <c:pt idx="507">
                    <c:v>8.1137404892437856E-3</c:v>
                  </c:pt>
                  <c:pt idx="508">
                    <c:v>8.6930233016063001E-3</c:v>
                  </c:pt>
                  <c:pt idx="509">
                    <c:v>1.1444464578242431E-2</c:v>
                  </c:pt>
                  <c:pt idx="510">
                    <c:v>8.8610150626042064E-3</c:v>
                  </c:pt>
                  <c:pt idx="511">
                    <c:v>9.0572873682398924E-3</c:v>
                  </c:pt>
                  <c:pt idx="512">
                    <c:v>1.4823357482331739E-2</c:v>
                  </c:pt>
                  <c:pt idx="513">
                    <c:v>9.026241323289946E-3</c:v>
                  </c:pt>
                  <c:pt idx="514">
                    <c:v>8.6629616364842094E-3</c:v>
                  </c:pt>
                  <c:pt idx="515">
                    <c:v>8.5131822272033163E-3</c:v>
                  </c:pt>
                  <c:pt idx="516">
                    <c:v>8.8610150626042064E-3</c:v>
                  </c:pt>
                  <c:pt idx="517">
                    <c:v>8.4254041579004142E-3</c:v>
                  </c:pt>
                  <c:pt idx="518">
                    <c:v>1.550620566230944E-2</c:v>
                  </c:pt>
                  <c:pt idx="519">
                    <c:v>7.8852681916986717E-3</c:v>
                  </c:pt>
                  <c:pt idx="520">
                    <c:v>8.3266862023906926E-3</c:v>
                  </c:pt>
                  <c:pt idx="521">
                    <c:v>9.1612129149484054E-3</c:v>
                  </c:pt>
                  <c:pt idx="522">
                    <c:v>9.1150469603871638E-3</c:v>
                  </c:pt>
                  <c:pt idx="523">
                    <c:v>9.1481698515480468E-3</c:v>
                  </c:pt>
                  <c:pt idx="524">
                    <c:v>9.0669619723526707E-3</c:v>
                  </c:pt>
                  <c:pt idx="525">
                    <c:v>9.0894068337574931E-3</c:v>
                  </c:pt>
                  <c:pt idx="526">
                    <c:v>9.0498664023333508E-3</c:v>
                  </c:pt>
                  <c:pt idx="527">
                    <c:v>9.0864045523101813E-3</c:v>
                  </c:pt>
                  <c:pt idx="528">
                    <c:v>4.7619047619047623E-2</c:v>
                  </c:pt>
                  <c:pt idx="529">
                    <c:v>4.2601432284230502E-2</c:v>
                  </c:pt>
                  <c:pt idx="530">
                    <c:v>9.5782628522115137E-2</c:v>
                  </c:pt>
                  <c:pt idx="531">
                    <c:v>0.10314212462587943</c:v>
                  </c:pt>
                  <c:pt idx="532">
                    <c:v>4.0655781409087086E-2</c:v>
                  </c:pt>
                  <c:pt idx="533">
                    <c:v>4.3073049225394795E-2</c:v>
                  </c:pt>
                  <c:pt idx="534">
                    <c:v>4.2295493443781418E-2</c:v>
                  </c:pt>
                  <c:pt idx="535">
                    <c:v>4.1239304942116133E-2</c:v>
                  </c:pt>
                  <c:pt idx="536">
                    <c:v>4.2447635997800923E-2</c:v>
                  </c:pt>
                  <c:pt idx="537">
                    <c:v>4.2070316191167093E-2</c:v>
                  </c:pt>
                  <c:pt idx="538">
                    <c:v>4.252432555625623E-2</c:v>
                  </c:pt>
                  <c:pt idx="539">
                    <c:v>1.1298894061879479E-2</c:v>
                  </c:pt>
                  <c:pt idx="540">
                    <c:v>1.4381419703158201E-2</c:v>
                  </c:pt>
                  <c:pt idx="541">
                    <c:v>7.3203617577915934E-3</c:v>
                  </c:pt>
                  <c:pt idx="542">
                    <c:v>7.2365038416944772E-3</c:v>
                  </c:pt>
                  <c:pt idx="543">
                    <c:v>7.0717750247303703E-3</c:v>
                  </c:pt>
                  <c:pt idx="544">
                    <c:v>9.038399867637336E-3</c:v>
                  </c:pt>
                  <c:pt idx="545">
                    <c:v>7.2822183967570352E-3</c:v>
                  </c:pt>
                  <c:pt idx="546">
                    <c:v>7.9512963955957541E-3</c:v>
                  </c:pt>
                  <c:pt idx="547">
                    <c:v>8.9817138817146046E-3</c:v>
                  </c:pt>
                  <c:pt idx="548">
                    <c:v>8.5370360987243234E-3</c:v>
                  </c:pt>
                  <c:pt idx="549">
                    <c:v>8.9820761863831523E-3</c:v>
                  </c:pt>
                  <c:pt idx="550">
                    <c:v>8.9371250675395215E-3</c:v>
                  </c:pt>
                  <c:pt idx="551">
                    <c:v>8.4688001885412471E-3</c:v>
                  </c:pt>
                  <c:pt idx="552">
                    <c:v>8.5057880316328268E-3</c:v>
                  </c:pt>
                  <c:pt idx="553">
                    <c:v>8.9090616049529968E-3</c:v>
                  </c:pt>
                  <c:pt idx="554">
                    <c:v>8.9679787081784756E-3</c:v>
                  </c:pt>
                  <c:pt idx="555">
                    <c:v>8.3612507761331393E-3</c:v>
                  </c:pt>
                  <c:pt idx="556">
                    <c:v>8.9514359254929243E-3</c:v>
                  </c:pt>
                  <c:pt idx="557">
                    <c:v>8.9864272650428591E-3</c:v>
                  </c:pt>
                  <c:pt idx="558">
                    <c:v>8.7230682124008491E-3</c:v>
                  </c:pt>
                  <c:pt idx="559">
                    <c:v>8.9632942790007705E-3</c:v>
                  </c:pt>
                  <c:pt idx="560">
                    <c:v>8.9596958629100942E-3</c:v>
                  </c:pt>
                  <c:pt idx="561">
                    <c:v>8.4563761436467298E-3</c:v>
                  </c:pt>
                  <c:pt idx="562">
                    <c:v>8.9062344532420176E-3</c:v>
                  </c:pt>
                  <c:pt idx="563">
                    <c:v>8.8144223218011072E-3</c:v>
                  </c:pt>
                  <c:pt idx="564">
                    <c:v>9.5950026887600143E-3</c:v>
                  </c:pt>
                  <c:pt idx="565">
                    <c:v>8.7101537264241708E-3</c:v>
                  </c:pt>
                  <c:pt idx="566">
                    <c:v>1.0271142116413686E-2</c:v>
                  </c:pt>
                  <c:pt idx="567">
                    <c:v>8.6390066128208595E-3</c:v>
                  </c:pt>
                  <c:pt idx="568">
                    <c:v>8.7702428825229724E-3</c:v>
                  </c:pt>
                  <c:pt idx="569">
                    <c:v>1.0438777340033661E-2</c:v>
                  </c:pt>
                  <c:pt idx="570">
                    <c:v>9.0751724355864743E-3</c:v>
                  </c:pt>
                  <c:pt idx="571">
                    <c:v>9.033604275263377E-3</c:v>
                  </c:pt>
                  <c:pt idx="572">
                    <c:v>8.5532591025807153E-3</c:v>
                  </c:pt>
                  <c:pt idx="573">
                    <c:v>2.5326602979345261E-2</c:v>
                  </c:pt>
                  <c:pt idx="574">
                    <c:v>8.8391800520466642E-3</c:v>
                  </c:pt>
                  <c:pt idx="575">
                    <c:v>8.8409070953120068E-3</c:v>
                  </c:pt>
                  <c:pt idx="576">
                    <c:v>8.7161071262867474E-3</c:v>
                  </c:pt>
                  <c:pt idx="577">
                    <c:v>7.6539080307344194E-3</c:v>
                  </c:pt>
                  <c:pt idx="578">
                    <c:v>7.9821399872891524E-3</c:v>
                  </c:pt>
                  <c:pt idx="579">
                    <c:v>1.1422046408668391E-2</c:v>
                  </c:pt>
                  <c:pt idx="580">
                    <c:v>9.3299171357759548E-3</c:v>
                  </c:pt>
                  <c:pt idx="581">
                    <c:v>9.7128586235726427E-3</c:v>
                  </c:pt>
                  <c:pt idx="582">
                    <c:v>1.1995202878081338E-2</c:v>
                  </c:pt>
                  <c:pt idx="583">
                    <c:v>7.7005137954212289E-3</c:v>
                  </c:pt>
                  <c:pt idx="584">
                    <c:v>9.1176987206711187E-3</c:v>
                  </c:pt>
                  <c:pt idx="585">
                    <c:v>7.6882144665334426E-3</c:v>
                  </c:pt>
                  <c:pt idx="586">
                    <c:v>9.1336580304992223E-3</c:v>
                  </c:pt>
                  <c:pt idx="587">
                    <c:v>1.5623093000542121E-2</c:v>
                  </c:pt>
                  <c:pt idx="588">
                    <c:v>8.9446297023432503E-3</c:v>
                  </c:pt>
                  <c:pt idx="589">
                    <c:v>8.7430493064869219E-3</c:v>
                  </c:pt>
                  <c:pt idx="590">
                    <c:v>8.0906042948348522E-3</c:v>
                  </c:pt>
                  <c:pt idx="591">
                    <c:v>8.2774763834882279E-3</c:v>
                  </c:pt>
                  <c:pt idx="592">
                    <c:v>8.1368069363015015E-3</c:v>
                  </c:pt>
                  <c:pt idx="593">
                    <c:v>8.9550243946390686E-3</c:v>
                  </c:pt>
                  <c:pt idx="594">
                    <c:v>8.010259702837209E-3</c:v>
                  </c:pt>
                  <c:pt idx="595">
                    <c:v>7.6342551065306189E-3</c:v>
                  </c:pt>
                  <c:pt idx="596">
                    <c:v>1.0070233033427314E-2</c:v>
                  </c:pt>
                  <c:pt idx="597">
                    <c:v>9.0721842325303097E-3</c:v>
                  </c:pt>
                  <c:pt idx="598">
                    <c:v>9.1037084226477782E-3</c:v>
                  </c:pt>
                  <c:pt idx="599">
                    <c:v>9.6372393109321174E-3</c:v>
                  </c:pt>
                  <c:pt idx="600">
                    <c:v>1.5955641156815071E-2</c:v>
                  </c:pt>
                  <c:pt idx="601">
                    <c:v>9.0890313858202083E-3</c:v>
                  </c:pt>
                  <c:pt idx="602">
                    <c:v>8.73037869711972E-3</c:v>
                  </c:pt>
                  <c:pt idx="603">
                    <c:v>9.1021998124091383E-3</c:v>
                  </c:pt>
                  <c:pt idx="604">
                    <c:v>8.5292693654631397E-3</c:v>
                  </c:pt>
                  <c:pt idx="605">
                    <c:v>8.9791789760226767E-3</c:v>
                  </c:pt>
                  <c:pt idx="606">
                    <c:v>9.1470216658075289E-3</c:v>
                  </c:pt>
                  <c:pt idx="607">
                    <c:v>9.3400855424991755E-3</c:v>
                  </c:pt>
                  <c:pt idx="608">
                    <c:v>8.9784551113775424E-3</c:v>
                  </c:pt>
                  <c:pt idx="610">
                    <c:v>0</c:v>
                  </c:pt>
                </c:numCache>
              </c:numRef>
            </c:minus>
          </c:errBars>
          <c:errBars>
            <c:errDir val="x"/>
            <c:errBarType val="both"/>
            <c:errValType val="fixedVal"/>
            <c:val val="1"/>
          </c:errBars>
          <c:xVal>
            <c:numRef>
              <c:f>lum!$A$2:$A$609</c:f>
              <c:numCache>
                <c:formatCode>General</c:formatCode>
                <c:ptCount val="608"/>
                <c:pt idx="0">
                  <c:v>37658</c:v>
                </c:pt>
                <c:pt idx="1">
                  <c:v>37659</c:v>
                </c:pt>
                <c:pt idx="2">
                  <c:v>37661</c:v>
                </c:pt>
                <c:pt idx="3">
                  <c:v>37662</c:v>
                </c:pt>
                <c:pt idx="4">
                  <c:v>37664</c:v>
                </c:pt>
                <c:pt idx="5">
                  <c:v>37665</c:v>
                </c:pt>
                <c:pt idx="6">
                  <c:v>37666</c:v>
                </c:pt>
                <c:pt idx="7">
                  <c:v>37667</c:v>
                </c:pt>
                <c:pt idx="8">
                  <c:v>37670</c:v>
                </c:pt>
                <c:pt idx="9">
                  <c:v>37672</c:v>
                </c:pt>
                <c:pt idx="10">
                  <c:v>37673</c:v>
                </c:pt>
                <c:pt idx="11">
                  <c:v>37674</c:v>
                </c:pt>
                <c:pt idx="12">
                  <c:v>37675</c:v>
                </c:pt>
                <c:pt idx="13">
                  <c:v>37677</c:v>
                </c:pt>
                <c:pt idx="14">
                  <c:v>37678</c:v>
                </c:pt>
                <c:pt idx="15">
                  <c:v>37679</c:v>
                </c:pt>
                <c:pt idx="16">
                  <c:v>37680</c:v>
                </c:pt>
                <c:pt idx="17">
                  <c:v>37681</c:v>
                </c:pt>
                <c:pt idx="18">
                  <c:v>37683</c:v>
                </c:pt>
                <c:pt idx="19">
                  <c:v>37684</c:v>
                </c:pt>
                <c:pt idx="20">
                  <c:v>37685</c:v>
                </c:pt>
                <c:pt idx="21">
                  <c:v>37686</c:v>
                </c:pt>
                <c:pt idx="22">
                  <c:v>37687</c:v>
                </c:pt>
                <c:pt idx="23">
                  <c:v>37688</c:v>
                </c:pt>
                <c:pt idx="24">
                  <c:v>37689</c:v>
                </c:pt>
                <c:pt idx="25">
                  <c:v>37690</c:v>
                </c:pt>
                <c:pt idx="26">
                  <c:v>37691</c:v>
                </c:pt>
                <c:pt idx="27">
                  <c:v>37692</c:v>
                </c:pt>
                <c:pt idx="28">
                  <c:v>37693</c:v>
                </c:pt>
                <c:pt idx="29">
                  <c:v>37694</c:v>
                </c:pt>
                <c:pt idx="30">
                  <c:v>37698</c:v>
                </c:pt>
                <c:pt idx="31">
                  <c:v>37699</c:v>
                </c:pt>
                <c:pt idx="32">
                  <c:v>37700</c:v>
                </c:pt>
                <c:pt idx="33">
                  <c:v>37701</c:v>
                </c:pt>
                <c:pt idx="34">
                  <c:v>37702</c:v>
                </c:pt>
                <c:pt idx="35">
                  <c:v>37703</c:v>
                </c:pt>
                <c:pt idx="36">
                  <c:v>37704</c:v>
                </c:pt>
                <c:pt idx="37">
                  <c:v>37705</c:v>
                </c:pt>
                <c:pt idx="38">
                  <c:v>37706</c:v>
                </c:pt>
                <c:pt idx="39">
                  <c:v>37707</c:v>
                </c:pt>
                <c:pt idx="40">
                  <c:v>37708</c:v>
                </c:pt>
                <c:pt idx="41">
                  <c:v>37709</c:v>
                </c:pt>
                <c:pt idx="42">
                  <c:v>37710</c:v>
                </c:pt>
                <c:pt idx="43">
                  <c:v>37711</c:v>
                </c:pt>
                <c:pt idx="44">
                  <c:v>37712</c:v>
                </c:pt>
                <c:pt idx="45">
                  <c:v>37713</c:v>
                </c:pt>
                <c:pt idx="46">
                  <c:v>37714</c:v>
                </c:pt>
                <c:pt idx="47">
                  <c:v>37715</c:v>
                </c:pt>
                <c:pt idx="48">
                  <c:v>37716</c:v>
                </c:pt>
                <c:pt idx="49">
                  <c:v>37717</c:v>
                </c:pt>
                <c:pt idx="50">
                  <c:v>37719</c:v>
                </c:pt>
                <c:pt idx="51">
                  <c:v>37721</c:v>
                </c:pt>
                <c:pt idx="52">
                  <c:v>37722</c:v>
                </c:pt>
                <c:pt idx="53">
                  <c:v>37723</c:v>
                </c:pt>
                <c:pt idx="54">
                  <c:v>37724</c:v>
                </c:pt>
                <c:pt idx="55">
                  <c:v>37725</c:v>
                </c:pt>
                <c:pt idx="56">
                  <c:v>37726</c:v>
                </c:pt>
                <c:pt idx="57">
                  <c:v>37740</c:v>
                </c:pt>
                <c:pt idx="58">
                  <c:v>37744</c:v>
                </c:pt>
                <c:pt idx="59">
                  <c:v>37745</c:v>
                </c:pt>
                <c:pt idx="60">
                  <c:v>37746</c:v>
                </c:pt>
                <c:pt idx="61">
                  <c:v>37747</c:v>
                </c:pt>
                <c:pt idx="62">
                  <c:v>37748</c:v>
                </c:pt>
                <c:pt idx="63">
                  <c:v>37750</c:v>
                </c:pt>
                <c:pt idx="64">
                  <c:v>37753</c:v>
                </c:pt>
                <c:pt idx="65">
                  <c:v>37762</c:v>
                </c:pt>
                <c:pt idx="66">
                  <c:v>37763</c:v>
                </c:pt>
                <c:pt idx="67">
                  <c:v>37766</c:v>
                </c:pt>
                <c:pt idx="68">
                  <c:v>37767</c:v>
                </c:pt>
                <c:pt idx="69">
                  <c:v>37769</c:v>
                </c:pt>
                <c:pt idx="70">
                  <c:v>37770</c:v>
                </c:pt>
                <c:pt idx="71">
                  <c:v>37772</c:v>
                </c:pt>
                <c:pt idx="72">
                  <c:v>37773</c:v>
                </c:pt>
                <c:pt idx="73">
                  <c:v>37775</c:v>
                </c:pt>
                <c:pt idx="74">
                  <c:v>37776</c:v>
                </c:pt>
                <c:pt idx="75">
                  <c:v>37778</c:v>
                </c:pt>
                <c:pt idx="76">
                  <c:v>37780</c:v>
                </c:pt>
                <c:pt idx="77">
                  <c:v>37781</c:v>
                </c:pt>
                <c:pt idx="78">
                  <c:v>37782</c:v>
                </c:pt>
                <c:pt idx="79">
                  <c:v>37783</c:v>
                </c:pt>
                <c:pt idx="80">
                  <c:v>37784</c:v>
                </c:pt>
                <c:pt idx="81">
                  <c:v>37785</c:v>
                </c:pt>
                <c:pt idx="82">
                  <c:v>37788</c:v>
                </c:pt>
                <c:pt idx="83">
                  <c:v>37789</c:v>
                </c:pt>
                <c:pt idx="84">
                  <c:v>37790</c:v>
                </c:pt>
                <c:pt idx="85">
                  <c:v>37801</c:v>
                </c:pt>
                <c:pt idx="86">
                  <c:v>37802</c:v>
                </c:pt>
                <c:pt idx="87">
                  <c:v>37803</c:v>
                </c:pt>
                <c:pt idx="88">
                  <c:v>37804</c:v>
                </c:pt>
                <c:pt idx="89">
                  <c:v>37805</c:v>
                </c:pt>
                <c:pt idx="90">
                  <c:v>37806</c:v>
                </c:pt>
                <c:pt idx="91">
                  <c:v>37807</c:v>
                </c:pt>
                <c:pt idx="92">
                  <c:v>37808</c:v>
                </c:pt>
                <c:pt idx="93">
                  <c:v>37809</c:v>
                </c:pt>
                <c:pt idx="94">
                  <c:v>37810</c:v>
                </c:pt>
                <c:pt idx="95">
                  <c:v>37811</c:v>
                </c:pt>
                <c:pt idx="96">
                  <c:v>37812</c:v>
                </c:pt>
                <c:pt idx="97">
                  <c:v>37813</c:v>
                </c:pt>
                <c:pt idx="98">
                  <c:v>37814</c:v>
                </c:pt>
                <c:pt idx="99">
                  <c:v>37815</c:v>
                </c:pt>
                <c:pt idx="100">
                  <c:v>37816</c:v>
                </c:pt>
                <c:pt idx="101">
                  <c:v>37817</c:v>
                </c:pt>
                <c:pt idx="102">
                  <c:v>37818</c:v>
                </c:pt>
                <c:pt idx="103">
                  <c:v>37819</c:v>
                </c:pt>
                <c:pt idx="104">
                  <c:v>37820</c:v>
                </c:pt>
                <c:pt idx="105">
                  <c:v>37822</c:v>
                </c:pt>
                <c:pt idx="106">
                  <c:v>37823</c:v>
                </c:pt>
                <c:pt idx="107">
                  <c:v>37824</c:v>
                </c:pt>
                <c:pt idx="108">
                  <c:v>37825</c:v>
                </c:pt>
                <c:pt idx="109">
                  <c:v>37828</c:v>
                </c:pt>
                <c:pt idx="110">
                  <c:v>37831</c:v>
                </c:pt>
                <c:pt idx="111">
                  <c:v>37832</c:v>
                </c:pt>
                <c:pt idx="112">
                  <c:v>37833</c:v>
                </c:pt>
                <c:pt idx="113">
                  <c:v>37844</c:v>
                </c:pt>
                <c:pt idx="114">
                  <c:v>37845</c:v>
                </c:pt>
                <c:pt idx="115">
                  <c:v>37846</c:v>
                </c:pt>
                <c:pt idx="116">
                  <c:v>37847</c:v>
                </c:pt>
                <c:pt idx="117">
                  <c:v>37848</c:v>
                </c:pt>
                <c:pt idx="118">
                  <c:v>37849</c:v>
                </c:pt>
                <c:pt idx="119">
                  <c:v>37850</c:v>
                </c:pt>
                <c:pt idx="120">
                  <c:v>37851</c:v>
                </c:pt>
                <c:pt idx="121">
                  <c:v>37852</c:v>
                </c:pt>
                <c:pt idx="122">
                  <c:v>37854</c:v>
                </c:pt>
                <c:pt idx="123">
                  <c:v>37856</c:v>
                </c:pt>
                <c:pt idx="124">
                  <c:v>38046</c:v>
                </c:pt>
                <c:pt idx="125">
                  <c:v>38047</c:v>
                </c:pt>
                <c:pt idx="126">
                  <c:v>38048</c:v>
                </c:pt>
                <c:pt idx="127">
                  <c:v>38049</c:v>
                </c:pt>
                <c:pt idx="128">
                  <c:v>38050</c:v>
                </c:pt>
                <c:pt idx="129">
                  <c:v>38051</c:v>
                </c:pt>
                <c:pt idx="130">
                  <c:v>38052</c:v>
                </c:pt>
                <c:pt idx="131">
                  <c:v>38053</c:v>
                </c:pt>
                <c:pt idx="132">
                  <c:v>38070</c:v>
                </c:pt>
                <c:pt idx="133">
                  <c:v>38071</c:v>
                </c:pt>
                <c:pt idx="134">
                  <c:v>38072</c:v>
                </c:pt>
                <c:pt idx="135">
                  <c:v>38074</c:v>
                </c:pt>
                <c:pt idx="136">
                  <c:v>38075</c:v>
                </c:pt>
                <c:pt idx="137">
                  <c:v>38076</c:v>
                </c:pt>
                <c:pt idx="138">
                  <c:v>38077</c:v>
                </c:pt>
                <c:pt idx="139">
                  <c:v>38078</c:v>
                </c:pt>
                <c:pt idx="140">
                  <c:v>38079</c:v>
                </c:pt>
                <c:pt idx="141">
                  <c:v>38080</c:v>
                </c:pt>
                <c:pt idx="142">
                  <c:v>38081</c:v>
                </c:pt>
                <c:pt idx="143">
                  <c:v>38082</c:v>
                </c:pt>
                <c:pt idx="144">
                  <c:v>38083</c:v>
                </c:pt>
                <c:pt idx="145">
                  <c:v>38084</c:v>
                </c:pt>
                <c:pt idx="146">
                  <c:v>38085</c:v>
                </c:pt>
                <c:pt idx="147">
                  <c:v>38086</c:v>
                </c:pt>
                <c:pt idx="148">
                  <c:v>38089</c:v>
                </c:pt>
                <c:pt idx="149">
                  <c:v>38090</c:v>
                </c:pt>
                <c:pt idx="150">
                  <c:v>38091</c:v>
                </c:pt>
                <c:pt idx="151">
                  <c:v>38092</c:v>
                </c:pt>
                <c:pt idx="152">
                  <c:v>38093</c:v>
                </c:pt>
                <c:pt idx="153">
                  <c:v>38094</c:v>
                </c:pt>
                <c:pt idx="154">
                  <c:v>38095</c:v>
                </c:pt>
                <c:pt idx="155">
                  <c:v>38096</c:v>
                </c:pt>
                <c:pt idx="156">
                  <c:v>38097</c:v>
                </c:pt>
                <c:pt idx="157">
                  <c:v>38098</c:v>
                </c:pt>
                <c:pt idx="158">
                  <c:v>38099</c:v>
                </c:pt>
                <c:pt idx="159">
                  <c:v>38100</c:v>
                </c:pt>
                <c:pt idx="160">
                  <c:v>38111</c:v>
                </c:pt>
                <c:pt idx="161">
                  <c:v>38112</c:v>
                </c:pt>
                <c:pt idx="162">
                  <c:v>38114</c:v>
                </c:pt>
                <c:pt idx="163">
                  <c:v>38117</c:v>
                </c:pt>
                <c:pt idx="164">
                  <c:v>38118</c:v>
                </c:pt>
                <c:pt idx="165">
                  <c:v>38119</c:v>
                </c:pt>
                <c:pt idx="166">
                  <c:v>38120</c:v>
                </c:pt>
                <c:pt idx="167">
                  <c:v>38121</c:v>
                </c:pt>
                <c:pt idx="168">
                  <c:v>38122</c:v>
                </c:pt>
                <c:pt idx="169">
                  <c:v>38131</c:v>
                </c:pt>
                <c:pt idx="170">
                  <c:v>38132</c:v>
                </c:pt>
                <c:pt idx="171">
                  <c:v>38133</c:v>
                </c:pt>
                <c:pt idx="172">
                  <c:v>38134</c:v>
                </c:pt>
                <c:pt idx="173">
                  <c:v>38135</c:v>
                </c:pt>
                <c:pt idx="174">
                  <c:v>38136</c:v>
                </c:pt>
                <c:pt idx="175">
                  <c:v>38137</c:v>
                </c:pt>
                <c:pt idx="176">
                  <c:v>38138</c:v>
                </c:pt>
                <c:pt idx="177">
                  <c:v>38139</c:v>
                </c:pt>
                <c:pt idx="178">
                  <c:v>38140</c:v>
                </c:pt>
                <c:pt idx="179">
                  <c:v>38141</c:v>
                </c:pt>
                <c:pt idx="180">
                  <c:v>38142</c:v>
                </c:pt>
                <c:pt idx="181">
                  <c:v>38143</c:v>
                </c:pt>
                <c:pt idx="182">
                  <c:v>38144</c:v>
                </c:pt>
                <c:pt idx="183">
                  <c:v>38146</c:v>
                </c:pt>
                <c:pt idx="184">
                  <c:v>38172</c:v>
                </c:pt>
                <c:pt idx="185">
                  <c:v>38173</c:v>
                </c:pt>
                <c:pt idx="186">
                  <c:v>38174</c:v>
                </c:pt>
                <c:pt idx="187">
                  <c:v>38175</c:v>
                </c:pt>
                <c:pt idx="188">
                  <c:v>38176</c:v>
                </c:pt>
                <c:pt idx="189">
                  <c:v>38177</c:v>
                </c:pt>
                <c:pt idx="190">
                  <c:v>38182</c:v>
                </c:pt>
                <c:pt idx="191">
                  <c:v>38183</c:v>
                </c:pt>
                <c:pt idx="192">
                  <c:v>38184</c:v>
                </c:pt>
                <c:pt idx="193">
                  <c:v>38185</c:v>
                </c:pt>
                <c:pt idx="194">
                  <c:v>38186</c:v>
                </c:pt>
                <c:pt idx="195">
                  <c:v>38187</c:v>
                </c:pt>
                <c:pt idx="196">
                  <c:v>38188</c:v>
                </c:pt>
                <c:pt idx="197">
                  <c:v>38189</c:v>
                </c:pt>
                <c:pt idx="198">
                  <c:v>38190</c:v>
                </c:pt>
                <c:pt idx="199">
                  <c:v>38191</c:v>
                </c:pt>
                <c:pt idx="200">
                  <c:v>38192</c:v>
                </c:pt>
                <c:pt idx="201">
                  <c:v>38194</c:v>
                </c:pt>
                <c:pt idx="202">
                  <c:v>38195</c:v>
                </c:pt>
                <c:pt idx="203">
                  <c:v>38196</c:v>
                </c:pt>
                <c:pt idx="204">
                  <c:v>38197</c:v>
                </c:pt>
                <c:pt idx="205">
                  <c:v>38198</c:v>
                </c:pt>
                <c:pt idx="206">
                  <c:v>38199</c:v>
                </c:pt>
                <c:pt idx="207">
                  <c:v>38200</c:v>
                </c:pt>
                <c:pt idx="208">
                  <c:v>38201</c:v>
                </c:pt>
                <c:pt idx="209">
                  <c:v>38203</c:v>
                </c:pt>
                <c:pt idx="210">
                  <c:v>38204</c:v>
                </c:pt>
                <c:pt idx="211">
                  <c:v>38205</c:v>
                </c:pt>
                <c:pt idx="212">
                  <c:v>38206</c:v>
                </c:pt>
                <c:pt idx="213">
                  <c:v>38207</c:v>
                </c:pt>
                <c:pt idx="214">
                  <c:v>38208</c:v>
                </c:pt>
                <c:pt idx="215">
                  <c:v>38209</c:v>
                </c:pt>
                <c:pt idx="216">
                  <c:v>38210</c:v>
                </c:pt>
                <c:pt idx="217">
                  <c:v>38211</c:v>
                </c:pt>
                <c:pt idx="218">
                  <c:v>38212</c:v>
                </c:pt>
                <c:pt idx="219">
                  <c:v>38213</c:v>
                </c:pt>
                <c:pt idx="220">
                  <c:v>38214</c:v>
                </c:pt>
                <c:pt idx="221">
                  <c:v>38215</c:v>
                </c:pt>
                <c:pt idx="222">
                  <c:v>38216</c:v>
                </c:pt>
                <c:pt idx="223">
                  <c:v>38217</c:v>
                </c:pt>
                <c:pt idx="224">
                  <c:v>38218</c:v>
                </c:pt>
                <c:pt idx="225">
                  <c:v>38219</c:v>
                </c:pt>
                <c:pt idx="226">
                  <c:v>38220</c:v>
                </c:pt>
                <c:pt idx="227">
                  <c:v>38221</c:v>
                </c:pt>
                <c:pt idx="228">
                  <c:v>38222</c:v>
                </c:pt>
                <c:pt idx="229">
                  <c:v>38223</c:v>
                </c:pt>
                <c:pt idx="230">
                  <c:v>38225</c:v>
                </c:pt>
                <c:pt idx="231">
                  <c:v>38226</c:v>
                </c:pt>
                <c:pt idx="232">
                  <c:v>38265</c:v>
                </c:pt>
                <c:pt idx="233">
                  <c:v>38266</c:v>
                </c:pt>
                <c:pt idx="234">
                  <c:v>38268</c:v>
                </c:pt>
                <c:pt idx="235">
                  <c:v>38271</c:v>
                </c:pt>
                <c:pt idx="236">
                  <c:v>38272</c:v>
                </c:pt>
                <c:pt idx="237">
                  <c:v>38273</c:v>
                </c:pt>
                <c:pt idx="238">
                  <c:v>38274</c:v>
                </c:pt>
                <c:pt idx="239">
                  <c:v>38275</c:v>
                </c:pt>
                <c:pt idx="240">
                  <c:v>38276</c:v>
                </c:pt>
                <c:pt idx="241">
                  <c:v>38277</c:v>
                </c:pt>
                <c:pt idx="242">
                  <c:v>38278</c:v>
                </c:pt>
                <c:pt idx="243">
                  <c:v>38283</c:v>
                </c:pt>
                <c:pt idx="244">
                  <c:v>38284</c:v>
                </c:pt>
                <c:pt idx="245">
                  <c:v>38285</c:v>
                </c:pt>
                <c:pt idx="246">
                  <c:v>38286</c:v>
                </c:pt>
                <c:pt idx="247">
                  <c:v>38288</c:v>
                </c:pt>
                <c:pt idx="248">
                  <c:v>38289</c:v>
                </c:pt>
                <c:pt idx="249">
                  <c:v>38290</c:v>
                </c:pt>
                <c:pt idx="250">
                  <c:v>38300</c:v>
                </c:pt>
                <c:pt idx="251">
                  <c:v>38301</c:v>
                </c:pt>
                <c:pt idx="252">
                  <c:v>38302</c:v>
                </c:pt>
                <c:pt idx="253">
                  <c:v>38303</c:v>
                </c:pt>
                <c:pt idx="254">
                  <c:v>38304</c:v>
                </c:pt>
                <c:pt idx="255">
                  <c:v>38305</c:v>
                </c:pt>
                <c:pt idx="256">
                  <c:v>38306</c:v>
                </c:pt>
                <c:pt idx="257">
                  <c:v>38307</c:v>
                </c:pt>
                <c:pt idx="258">
                  <c:v>38309</c:v>
                </c:pt>
                <c:pt idx="259">
                  <c:v>38310</c:v>
                </c:pt>
                <c:pt idx="260">
                  <c:v>38312</c:v>
                </c:pt>
                <c:pt idx="261">
                  <c:v>38313</c:v>
                </c:pt>
                <c:pt idx="262">
                  <c:v>38314</c:v>
                </c:pt>
                <c:pt idx="263">
                  <c:v>38315</c:v>
                </c:pt>
                <c:pt idx="264">
                  <c:v>38316</c:v>
                </c:pt>
                <c:pt idx="265">
                  <c:v>38317</c:v>
                </c:pt>
                <c:pt idx="266">
                  <c:v>38318</c:v>
                </c:pt>
                <c:pt idx="267">
                  <c:v>38320</c:v>
                </c:pt>
                <c:pt idx="268">
                  <c:v>38321</c:v>
                </c:pt>
                <c:pt idx="269">
                  <c:v>38322</c:v>
                </c:pt>
                <c:pt idx="270">
                  <c:v>38328</c:v>
                </c:pt>
                <c:pt idx="271">
                  <c:v>38329</c:v>
                </c:pt>
                <c:pt idx="272">
                  <c:v>38331</c:v>
                </c:pt>
                <c:pt idx="273">
                  <c:v>38337</c:v>
                </c:pt>
                <c:pt idx="274">
                  <c:v>38338</c:v>
                </c:pt>
                <c:pt idx="275">
                  <c:v>38339</c:v>
                </c:pt>
                <c:pt idx="276">
                  <c:v>38340</c:v>
                </c:pt>
                <c:pt idx="277">
                  <c:v>38341</c:v>
                </c:pt>
                <c:pt idx="278">
                  <c:v>38342</c:v>
                </c:pt>
                <c:pt idx="279">
                  <c:v>38344</c:v>
                </c:pt>
                <c:pt idx="280">
                  <c:v>38346</c:v>
                </c:pt>
                <c:pt idx="281">
                  <c:v>38347</c:v>
                </c:pt>
                <c:pt idx="282">
                  <c:v>38350</c:v>
                </c:pt>
                <c:pt idx="283">
                  <c:v>38351</c:v>
                </c:pt>
                <c:pt idx="284">
                  <c:v>38352</c:v>
                </c:pt>
                <c:pt idx="285">
                  <c:v>38353</c:v>
                </c:pt>
                <c:pt idx="286">
                  <c:v>38354</c:v>
                </c:pt>
                <c:pt idx="287">
                  <c:v>38355</c:v>
                </c:pt>
                <c:pt idx="288">
                  <c:v>38356</c:v>
                </c:pt>
                <c:pt idx="289">
                  <c:v>38359</c:v>
                </c:pt>
                <c:pt idx="290">
                  <c:v>38360</c:v>
                </c:pt>
                <c:pt idx="291">
                  <c:v>38364</c:v>
                </c:pt>
                <c:pt idx="292">
                  <c:v>38365</c:v>
                </c:pt>
                <c:pt idx="293">
                  <c:v>38378</c:v>
                </c:pt>
                <c:pt idx="294">
                  <c:v>38379</c:v>
                </c:pt>
                <c:pt idx="295">
                  <c:v>38380</c:v>
                </c:pt>
                <c:pt idx="296">
                  <c:v>38381</c:v>
                </c:pt>
                <c:pt idx="297">
                  <c:v>38382</c:v>
                </c:pt>
                <c:pt idx="298">
                  <c:v>38383</c:v>
                </c:pt>
                <c:pt idx="299">
                  <c:v>38384</c:v>
                </c:pt>
                <c:pt idx="300">
                  <c:v>38385</c:v>
                </c:pt>
                <c:pt idx="301">
                  <c:v>38387</c:v>
                </c:pt>
                <c:pt idx="302">
                  <c:v>38388</c:v>
                </c:pt>
                <c:pt idx="303">
                  <c:v>38389</c:v>
                </c:pt>
                <c:pt idx="304">
                  <c:v>38390</c:v>
                </c:pt>
                <c:pt idx="305">
                  <c:v>38391</c:v>
                </c:pt>
                <c:pt idx="306">
                  <c:v>38392</c:v>
                </c:pt>
                <c:pt idx="307">
                  <c:v>38393</c:v>
                </c:pt>
                <c:pt idx="308">
                  <c:v>38394</c:v>
                </c:pt>
                <c:pt idx="309">
                  <c:v>38395</c:v>
                </c:pt>
                <c:pt idx="310">
                  <c:v>38396</c:v>
                </c:pt>
                <c:pt idx="311">
                  <c:v>38397</c:v>
                </c:pt>
                <c:pt idx="312">
                  <c:v>38398</c:v>
                </c:pt>
                <c:pt idx="313">
                  <c:v>38399</c:v>
                </c:pt>
                <c:pt idx="314">
                  <c:v>38400</c:v>
                </c:pt>
                <c:pt idx="315">
                  <c:v>38401</c:v>
                </c:pt>
                <c:pt idx="316">
                  <c:v>38402</c:v>
                </c:pt>
                <c:pt idx="317">
                  <c:v>38403</c:v>
                </c:pt>
                <c:pt idx="318">
                  <c:v>38404</c:v>
                </c:pt>
                <c:pt idx="319">
                  <c:v>38405</c:v>
                </c:pt>
                <c:pt idx="320">
                  <c:v>38408</c:v>
                </c:pt>
                <c:pt idx="321">
                  <c:v>38409</c:v>
                </c:pt>
                <c:pt idx="322">
                  <c:v>38410</c:v>
                </c:pt>
                <c:pt idx="323">
                  <c:v>38411</c:v>
                </c:pt>
                <c:pt idx="324">
                  <c:v>38412</c:v>
                </c:pt>
                <c:pt idx="325">
                  <c:v>38415</c:v>
                </c:pt>
                <c:pt idx="326">
                  <c:v>38417</c:v>
                </c:pt>
                <c:pt idx="327">
                  <c:v>38418</c:v>
                </c:pt>
                <c:pt idx="328">
                  <c:v>38419</c:v>
                </c:pt>
                <c:pt idx="329">
                  <c:v>38420</c:v>
                </c:pt>
                <c:pt idx="330">
                  <c:v>38421</c:v>
                </c:pt>
                <c:pt idx="331">
                  <c:v>38422</c:v>
                </c:pt>
                <c:pt idx="332">
                  <c:v>38423</c:v>
                </c:pt>
                <c:pt idx="333">
                  <c:v>38424</c:v>
                </c:pt>
                <c:pt idx="334">
                  <c:v>38425</c:v>
                </c:pt>
                <c:pt idx="335">
                  <c:v>38426</c:v>
                </c:pt>
                <c:pt idx="336">
                  <c:v>38427</c:v>
                </c:pt>
                <c:pt idx="337">
                  <c:v>38429</c:v>
                </c:pt>
                <c:pt idx="338">
                  <c:v>38430</c:v>
                </c:pt>
                <c:pt idx="339">
                  <c:v>38431</c:v>
                </c:pt>
                <c:pt idx="340">
                  <c:v>38432</c:v>
                </c:pt>
                <c:pt idx="341">
                  <c:v>38433</c:v>
                </c:pt>
                <c:pt idx="342">
                  <c:v>38434</c:v>
                </c:pt>
                <c:pt idx="343">
                  <c:v>38435</c:v>
                </c:pt>
                <c:pt idx="344">
                  <c:v>38436</c:v>
                </c:pt>
                <c:pt idx="345">
                  <c:v>38437</c:v>
                </c:pt>
                <c:pt idx="346">
                  <c:v>38438</c:v>
                </c:pt>
                <c:pt idx="347">
                  <c:v>38439</c:v>
                </c:pt>
                <c:pt idx="348">
                  <c:v>38440</c:v>
                </c:pt>
                <c:pt idx="349">
                  <c:v>38441</c:v>
                </c:pt>
                <c:pt idx="350">
                  <c:v>38443</c:v>
                </c:pt>
                <c:pt idx="351">
                  <c:v>38446</c:v>
                </c:pt>
                <c:pt idx="352">
                  <c:v>38447</c:v>
                </c:pt>
                <c:pt idx="353">
                  <c:v>38449</c:v>
                </c:pt>
                <c:pt idx="354">
                  <c:v>38450</c:v>
                </c:pt>
                <c:pt idx="355">
                  <c:v>38451</c:v>
                </c:pt>
                <c:pt idx="356">
                  <c:v>38452</c:v>
                </c:pt>
                <c:pt idx="357">
                  <c:v>38453</c:v>
                </c:pt>
                <c:pt idx="358">
                  <c:v>38454</c:v>
                </c:pt>
                <c:pt idx="359">
                  <c:v>38455</c:v>
                </c:pt>
                <c:pt idx="360">
                  <c:v>38456</c:v>
                </c:pt>
                <c:pt idx="361">
                  <c:v>38457</c:v>
                </c:pt>
                <c:pt idx="362">
                  <c:v>38458</c:v>
                </c:pt>
                <c:pt idx="363">
                  <c:v>38459</c:v>
                </c:pt>
                <c:pt idx="364">
                  <c:v>38460</c:v>
                </c:pt>
                <c:pt idx="365">
                  <c:v>38461</c:v>
                </c:pt>
                <c:pt idx="366">
                  <c:v>38462</c:v>
                </c:pt>
                <c:pt idx="367">
                  <c:v>38463</c:v>
                </c:pt>
                <c:pt idx="368">
                  <c:v>38464</c:v>
                </c:pt>
                <c:pt idx="369">
                  <c:v>38465</c:v>
                </c:pt>
                <c:pt idx="370">
                  <c:v>38466</c:v>
                </c:pt>
                <c:pt idx="371">
                  <c:v>38467</c:v>
                </c:pt>
                <c:pt idx="372">
                  <c:v>38468</c:v>
                </c:pt>
                <c:pt idx="373">
                  <c:v>38469</c:v>
                </c:pt>
                <c:pt idx="374">
                  <c:v>38470</c:v>
                </c:pt>
                <c:pt idx="375">
                  <c:v>38471</c:v>
                </c:pt>
                <c:pt idx="376">
                  <c:v>38472</c:v>
                </c:pt>
                <c:pt idx="377">
                  <c:v>38473</c:v>
                </c:pt>
                <c:pt idx="378">
                  <c:v>38474</c:v>
                </c:pt>
                <c:pt idx="379">
                  <c:v>38475</c:v>
                </c:pt>
                <c:pt idx="380">
                  <c:v>38476</c:v>
                </c:pt>
                <c:pt idx="381">
                  <c:v>38477</c:v>
                </c:pt>
                <c:pt idx="382">
                  <c:v>38478</c:v>
                </c:pt>
                <c:pt idx="383">
                  <c:v>38479</c:v>
                </c:pt>
                <c:pt idx="384">
                  <c:v>38480</c:v>
                </c:pt>
                <c:pt idx="385">
                  <c:v>38483</c:v>
                </c:pt>
                <c:pt idx="386">
                  <c:v>38484</c:v>
                </c:pt>
                <c:pt idx="387">
                  <c:v>38485</c:v>
                </c:pt>
                <c:pt idx="388">
                  <c:v>38486</c:v>
                </c:pt>
                <c:pt idx="389">
                  <c:v>38487</c:v>
                </c:pt>
                <c:pt idx="390">
                  <c:v>38488</c:v>
                </c:pt>
                <c:pt idx="391">
                  <c:v>38489</c:v>
                </c:pt>
                <c:pt idx="392">
                  <c:v>38490</c:v>
                </c:pt>
                <c:pt idx="393">
                  <c:v>38491</c:v>
                </c:pt>
                <c:pt idx="394">
                  <c:v>38492</c:v>
                </c:pt>
                <c:pt idx="395">
                  <c:v>38493</c:v>
                </c:pt>
                <c:pt idx="396">
                  <c:v>38494</c:v>
                </c:pt>
                <c:pt idx="397">
                  <c:v>38495</c:v>
                </c:pt>
                <c:pt idx="398">
                  <c:v>38497</c:v>
                </c:pt>
                <c:pt idx="399">
                  <c:v>38498</c:v>
                </c:pt>
                <c:pt idx="400">
                  <c:v>38499</c:v>
                </c:pt>
                <c:pt idx="401">
                  <c:v>38500</c:v>
                </c:pt>
                <c:pt idx="402">
                  <c:v>38501</c:v>
                </c:pt>
                <c:pt idx="403">
                  <c:v>38507</c:v>
                </c:pt>
                <c:pt idx="404">
                  <c:v>38508</c:v>
                </c:pt>
                <c:pt idx="405">
                  <c:v>38509</c:v>
                </c:pt>
                <c:pt idx="406">
                  <c:v>38510</c:v>
                </c:pt>
                <c:pt idx="407">
                  <c:v>38511</c:v>
                </c:pt>
                <c:pt idx="408">
                  <c:v>38512</c:v>
                </c:pt>
                <c:pt idx="409">
                  <c:v>38513</c:v>
                </c:pt>
                <c:pt idx="410">
                  <c:v>38514</c:v>
                </c:pt>
                <c:pt idx="411">
                  <c:v>38515</c:v>
                </c:pt>
                <c:pt idx="412">
                  <c:v>38516</c:v>
                </c:pt>
                <c:pt idx="413">
                  <c:v>38517</c:v>
                </c:pt>
                <c:pt idx="414">
                  <c:v>38518</c:v>
                </c:pt>
                <c:pt idx="415">
                  <c:v>38519</c:v>
                </c:pt>
                <c:pt idx="416">
                  <c:v>38520</c:v>
                </c:pt>
                <c:pt idx="417">
                  <c:v>38521</c:v>
                </c:pt>
                <c:pt idx="418">
                  <c:v>38522</c:v>
                </c:pt>
                <c:pt idx="419">
                  <c:v>38523</c:v>
                </c:pt>
                <c:pt idx="420">
                  <c:v>38524</c:v>
                </c:pt>
                <c:pt idx="421">
                  <c:v>38525</c:v>
                </c:pt>
                <c:pt idx="422">
                  <c:v>38526</c:v>
                </c:pt>
                <c:pt idx="423">
                  <c:v>38527</c:v>
                </c:pt>
                <c:pt idx="424">
                  <c:v>38528</c:v>
                </c:pt>
                <c:pt idx="425">
                  <c:v>38529</c:v>
                </c:pt>
                <c:pt idx="426">
                  <c:v>38530</c:v>
                </c:pt>
                <c:pt idx="427">
                  <c:v>38531</c:v>
                </c:pt>
                <c:pt idx="428">
                  <c:v>38534</c:v>
                </c:pt>
                <c:pt idx="429">
                  <c:v>38536</c:v>
                </c:pt>
                <c:pt idx="430">
                  <c:v>38537</c:v>
                </c:pt>
                <c:pt idx="431">
                  <c:v>38538</c:v>
                </c:pt>
                <c:pt idx="432">
                  <c:v>38539</c:v>
                </c:pt>
                <c:pt idx="433">
                  <c:v>38540</c:v>
                </c:pt>
                <c:pt idx="434">
                  <c:v>38541</c:v>
                </c:pt>
                <c:pt idx="435">
                  <c:v>38542</c:v>
                </c:pt>
                <c:pt idx="436">
                  <c:v>38543</c:v>
                </c:pt>
                <c:pt idx="437">
                  <c:v>38544</c:v>
                </c:pt>
                <c:pt idx="438">
                  <c:v>38545</c:v>
                </c:pt>
                <c:pt idx="439">
                  <c:v>38548</c:v>
                </c:pt>
                <c:pt idx="440">
                  <c:v>38549</c:v>
                </c:pt>
                <c:pt idx="441">
                  <c:v>38550</c:v>
                </c:pt>
                <c:pt idx="442">
                  <c:v>38551</c:v>
                </c:pt>
                <c:pt idx="443">
                  <c:v>38552</c:v>
                </c:pt>
                <c:pt idx="444">
                  <c:v>38553</c:v>
                </c:pt>
                <c:pt idx="445">
                  <c:v>38554</c:v>
                </c:pt>
                <c:pt idx="446">
                  <c:v>38558</c:v>
                </c:pt>
                <c:pt idx="447">
                  <c:v>38559</c:v>
                </c:pt>
                <c:pt idx="448">
                  <c:v>38560</c:v>
                </c:pt>
                <c:pt idx="449">
                  <c:v>38561</c:v>
                </c:pt>
                <c:pt idx="450">
                  <c:v>38562</c:v>
                </c:pt>
                <c:pt idx="451">
                  <c:v>38563</c:v>
                </c:pt>
                <c:pt idx="452">
                  <c:v>38568</c:v>
                </c:pt>
                <c:pt idx="453">
                  <c:v>38571</c:v>
                </c:pt>
                <c:pt idx="454">
                  <c:v>38572</c:v>
                </c:pt>
                <c:pt idx="455">
                  <c:v>38573</c:v>
                </c:pt>
                <c:pt idx="456">
                  <c:v>38574</c:v>
                </c:pt>
                <c:pt idx="457">
                  <c:v>38575</c:v>
                </c:pt>
                <c:pt idx="458">
                  <c:v>38576</c:v>
                </c:pt>
                <c:pt idx="459">
                  <c:v>38577</c:v>
                </c:pt>
                <c:pt idx="460">
                  <c:v>38578</c:v>
                </c:pt>
                <c:pt idx="461">
                  <c:v>38579</c:v>
                </c:pt>
                <c:pt idx="462">
                  <c:v>38580</c:v>
                </c:pt>
                <c:pt idx="463">
                  <c:v>38581</c:v>
                </c:pt>
                <c:pt idx="464">
                  <c:v>38582</c:v>
                </c:pt>
                <c:pt idx="465">
                  <c:v>38583</c:v>
                </c:pt>
                <c:pt idx="466">
                  <c:v>38584</c:v>
                </c:pt>
                <c:pt idx="467">
                  <c:v>38585</c:v>
                </c:pt>
                <c:pt idx="468">
                  <c:v>38587</c:v>
                </c:pt>
                <c:pt idx="469">
                  <c:v>38588</c:v>
                </c:pt>
                <c:pt idx="470">
                  <c:v>38590</c:v>
                </c:pt>
                <c:pt idx="471">
                  <c:v>38596</c:v>
                </c:pt>
                <c:pt idx="472">
                  <c:v>38597</c:v>
                </c:pt>
                <c:pt idx="473">
                  <c:v>38598</c:v>
                </c:pt>
                <c:pt idx="474">
                  <c:v>38600</c:v>
                </c:pt>
                <c:pt idx="475">
                  <c:v>38601</c:v>
                </c:pt>
                <c:pt idx="476">
                  <c:v>38602</c:v>
                </c:pt>
                <c:pt idx="477">
                  <c:v>38603</c:v>
                </c:pt>
                <c:pt idx="478">
                  <c:v>38604</c:v>
                </c:pt>
                <c:pt idx="479">
                  <c:v>38606</c:v>
                </c:pt>
                <c:pt idx="480">
                  <c:v>38607</c:v>
                </c:pt>
                <c:pt idx="481">
                  <c:v>38608</c:v>
                </c:pt>
                <c:pt idx="482">
                  <c:v>38609</c:v>
                </c:pt>
                <c:pt idx="483">
                  <c:v>38610</c:v>
                </c:pt>
                <c:pt idx="484">
                  <c:v>38611</c:v>
                </c:pt>
                <c:pt idx="485">
                  <c:v>38612</c:v>
                </c:pt>
                <c:pt idx="486">
                  <c:v>38613</c:v>
                </c:pt>
                <c:pt idx="487">
                  <c:v>38614</c:v>
                </c:pt>
                <c:pt idx="488">
                  <c:v>38616</c:v>
                </c:pt>
                <c:pt idx="489">
                  <c:v>38617</c:v>
                </c:pt>
                <c:pt idx="490">
                  <c:v>38618</c:v>
                </c:pt>
                <c:pt idx="491">
                  <c:v>38619</c:v>
                </c:pt>
                <c:pt idx="492">
                  <c:v>38620</c:v>
                </c:pt>
                <c:pt idx="493">
                  <c:v>38621</c:v>
                </c:pt>
                <c:pt idx="494">
                  <c:v>38622</c:v>
                </c:pt>
                <c:pt idx="495">
                  <c:v>38623</c:v>
                </c:pt>
                <c:pt idx="496">
                  <c:v>38624</c:v>
                </c:pt>
                <c:pt idx="497">
                  <c:v>38625</c:v>
                </c:pt>
                <c:pt idx="498">
                  <c:v>38626</c:v>
                </c:pt>
                <c:pt idx="499">
                  <c:v>38627</c:v>
                </c:pt>
                <c:pt idx="500">
                  <c:v>38628</c:v>
                </c:pt>
                <c:pt idx="501">
                  <c:v>38629</c:v>
                </c:pt>
                <c:pt idx="502">
                  <c:v>38630</c:v>
                </c:pt>
                <c:pt idx="503">
                  <c:v>38631</c:v>
                </c:pt>
                <c:pt idx="504">
                  <c:v>38632</c:v>
                </c:pt>
                <c:pt idx="505">
                  <c:v>38633</c:v>
                </c:pt>
                <c:pt idx="506">
                  <c:v>38634</c:v>
                </c:pt>
                <c:pt idx="507">
                  <c:v>38635</c:v>
                </c:pt>
                <c:pt idx="508">
                  <c:v>38636</c:v>
                </c:pt>
                <c:pt idx="509">
                  <c:v>38637</c:v>
                </c:pt>
                <c:pt idx="510">
                  <c:v>38638</c:v>
                </c:pt>
                <c:pt idx="511">
                  <c:v>38639</c:v>
                </c:pt>
                <c:pt idx="512">
                  <c:v>38640</c:v>
                </c:pt>
                <c:pt idx="513">
                  <c:v>38641</c:v>
                </c:pt>
                <c:pt idx="514">
                  <c:v>38642</c:v>
                </c:pt>
                <c:pt idx="515">
                  <c:v>38645</c:v>
                </c:pt>
                <c:pt idx="516">
                  <c:v>38646</c:v>
                </c:pt>
                <c:pt idx="517">
                  <c:v>38647</c:v>
                </c:pt>
                <c:pt idx="518">
                  <c:v>38648</c:v>
                </c:pt>
                <c:pt idx="519">
                  <c:v>38649</c:v>
                </c:pt>
                <c:pt idx="520">
                  <c:v>38650</c:v>
                </c:pt>
                <c:pt idx="521">
                  <c:v>38651</c:v>
                </c:pt>
                <c:pt idx="522">
                  <c:v>38652</c:v>
                </c:pt>
                <c:pt idx="523">
                  <c:v>38653</c:v>
                </c:pt>
                <c:pt idx="524">
                  <c:v>38654</c:v>
                </c:pt>
                <c:pt idx="525">
                  <c:v>38655</c:v>
                </c:pt>
                <c:pt idx="526">
                  <c:v>38656</c:v>
                </c:pt>
                <c:pt idx="527">
                  <c:v>38658</c:v>
                </c:pt>
                <c:pt idx="528">
                  <c:v>38659</c:v>
                </c:pt>
                <c:pt idx="529">
                  <c:v>38660</c:v>
                </c:pt>
                <c:pt idx="530">
                  <c:v>38661</c:v>
                </c:pt>
                <c:pt idx="531">
                  <c:v>38662</c:v>
                </c:pt>
                <c:pt idx="532">
                  <c:v>38663</c:v>
                </c:pt>
                <c:pt idx="533">
                  <c:v>38664</c:v>
                </c:pt>
                <c:pt idx="534">
                  <c:v>38665</c:v>
                </c:pt>
                <c:pt idx="535">
                  <c:v>38666</c:v>
                </c:pt>
                <c:pt idx="536">
                  <c:v>38667</c:v>
                </c:pt>
                <c:pt idx="537">
                  <c:v>38668</c:v>
                </c:pt>
                <c:pt idx="538">
                  <c:v>38670</c:v>
                </c:pt>
                <c:pt idx="539">
                  <c:v>38671</c:v>
                </c:pt>
                <c:pt idx="540">
                  <c:v>38672</c:v>
                </c:pt>
                <c:pt idx="541">
                  <c:v>38673</c:v>
                </c:pt>
                <c:pt idx="542">
                  <c:v>38674</c:v>
                </c:pt>
                <c:pt idx="543">
                  <c:v>38675</c:v>
                </c:pt>
                <c:pt idx="544">
                  <c:v>38676</c:v>
                </c:pt>
                <c:pt idx="545">
                  <c:v>38677</c:v>
                </c:pt>
                <c:pt idx="546">
                  <c:v>38681</c:v>
                </c:pt>
                <c:pt idx="547">
                  <c:v>38682</c:v>
                </c:pt>
                <c:pt idx="548">
                  <c:v>38684</c:v>
                </c:pt>
                <c:pt idx="549">
                  <c:v>38685</c:v>
                </c:pt>
                <c:pt idx="550">
                  <c:v>38686</c:v>
                </c:pt>
                <c:pt idx="551">
                  <c:v>38687</c:v>
                </c:pt>
                <c:pt idx="552">
                  <c:v>38689</c:v>
                </c:pt>
                <c:pt idx="553">
                  <c:v>38690</c:v>
                </c:pt>
                <c:pt idx="554">
                  <c:v>38691</c:v>
                </c:pt>
                <c:pt idx="555">
                  <c:v>38692</c:v>
                </c:pt>
                <c:pt idx="556">
                  <c:v>38693</c:v>
                </c:pt>
                <c:pt idx="557">
                  <c:v>38694</c:v>
                </c:pt>
                <c:pt idx="558">
                  <c:v>38696</c:v>
                </c:pt>
                <c:pt idx="559">
                  <c:v>38697</c:v>
                </c:pt>
                <c:pt idx="560">
                  <c:v>38698</c:v>
                </c:pt>
                <c:pt idx="561">
                  <c:v>38699</c:v>
                </c:pt>
                <c:pt idx="562">
                  <c:v>38700</c:v>
                </c:pt>
                <c:pt idx="563">
                  <c:v>38701</c:v>
                </c:pt>
                <c:pt idx="564">
                  <c:v>38702</c:v>
                </c:pt>
                <c:pt idx="565">
                  <c:v>38703</c:v>
                </c:pt>
                <c:pt idx="566">
                  <c:v>38704</c:v>
                </c:pt>
                <c:pt idx="567">
                  <c:v>38705</c:v>
                </c:pt>
                <c:pt idx="568">
                  <c:v>38706</c:v>
                </c:pt>
                <c:pt idx="569">
                  <c:v>38707</c:v>
                </c:pt>
                <c:pt idx="570">
                  <c:v>38708</c:v>
                </c:pt>
                <c:pt idx="571">
                  <c:v>38709</c:v>
                </c:pt>
                <c:pt idx="572">
                  <c:v>38710</c:v>
                </c:pt>
                <c:pt idx="573">
                  <c:v>38711</c:v>
                </c:pt>
                <c:pt idx="574">
                  <c:v>38712</c:v>
                </c:pt>
                <c:pt idx="575">
                  <c:v>38713</c:v>
                </c:pt>
                <c:pt idx="576">
                  <c:v>38714</c:v>
                </c:pt>
                <c:pt idx="577">
                  <c:v>38715</c:v>
                </c:pt>
                <c:pt idx="578">
                  <c:v>38716</c:v>
                </c:pt>
                <c:pt idx="579">
                  <c:v>38717</c:v>
                </c:pt>
                <c:pt idx="580">
                  <c:v>38719</c:v>
                </c:pt>
                <c:pt idx="581">
                  <c:v>38720</c:v>
                </c:pt>
                <c:pt idx="582">
                  <c:v>38721</c:v>
                </c:pt>
                <c:pt idx="583">
                  <c:v>38722</c:v>
                </c:pt>
                <c:pt idx="584">
                  <c:v>38723</c:v>
                </c:pt>
                <c:pt idx="585">
                  <c:v>38724</c:v>
                </c:pt>
                <c:pt idx="586">
                  <c:v>38725</c:v>
                </c:pt>
                <c:pt idx="587">
                  <c:v>38727</c:v>
                </c:pt>
                <c:pt idx="588">
                  <c:v>38728</c:v>
                </c:pt>
                <c:pt idx="589">
                  <c:v>38729</c:v>
                </c:pt>
                <c:pt idx="590">
                  <c:v>38730</c:v>
                </c:pt>
                <c:pt idx="591">
                  <c:v>38731</c:v>
                </c:pt>
                <c:pt idx="592">
                  <c:v>38732</c:v>
                </c:pt>
                <c:pt idx="593">
                  <c:v>38733</c:v>
                </c:pt>
                <c:pt idx="594">
                  <c:v>38734</c:v>
                </c:pt>
                <c:pt idx="595">
                  <c:v>38735</c:v>
                </c:pt>
                <c:pt idx="596">
                  <c:v>38737</c:v>
                </c:pt>
                <c:pt idx="597">
                  <c:v>38738</c:v>
                </c:pt>
                <c:pt idx="598">
                  <c:v>38739</c:v>
                </c:pt>
                <c:pt idx="599">
                  <c:v>38740</c:v>
                </c:pt>
                <c:pt idx="600">
                  <c:v>38743</c:v>
                </c:pt>
                <c:pt idx="601">
                  <c:v>38744</c:v>
                </c:pt>
                <c:pt idx="602">
                  <c:v>38745</c:v>
                </c:pt>
                <c:pt idx="603">
                  <c:v>38746</c:v>
                </c:pt>
                <c:pt idx="604">
                  <c:v>38748</c:v>
                </c:pt>
                <c:pt idx="605">
                  <c:v>38749</c:v>
                </c:pt>
                <c:pt idx="606">
                  <c:v>38750</c:v>
                </c:pt>
                <c:pt idx="607">
                  <c:v>38751</c:v>
                </c:pt>
              </c:numCache>
            </c:numRef>
          </c:xVal>
          <c:yVal>
            <c:numRef>
              <c:f>lum!$R$2:$R$609</c:f>
              <c:numCache>
                <c:formatCode>General</c:formatCode>
                <c:ptCount val="608"/>
                <c:pt idx="0">
                  <c:v>3.8368329675571744E-2</c:v>
                </c:pt>
                <c:pt idx="1">
                  <c:v>-3.2369619374374892E-3</c:v>
                </c:pt>
                <c:pt idx="2">
                  <c:v>6.2591899166431111E-2</c:v>
                </c:pt>
                <c:pt idx="3">
                  <c:v>2.8393946663737814E-2</c:v>
                </c:pt>
                <c:pt idx="4">
                  <c:v>3.4241812302795528E-2</c:v>
                </c:pt>
                <c:pt idx="5">
                  <c:v>3.7558615443290831E-2</c:v>
                </c:pt>
                <c:pt idx="6">
                  <c:v>1.9737670035509042E-2</c:v>
                </c:pt>
                <c:pt idx="7">
                  <c:v>4.8127745739534315E-2</c:v>
                </c:pt>
                <c:pt idx="8">
                  <c:v>1.972418866140974E-2</c:v>
                </c:pt>
                <c:pt idx="9">
                  <c:v>3.1439422497908605E-2</c:v>
                </c:pt>
                <c:pt idx="10">
                  <c:v>2.6820961170036177E-2</c:v>
                </c:pt>
                <c:pt idx="11">
                  <c:v>5.8698946756056393E-2</c:v>
                </c:pt>
                <c:pt idx="12">
                  <c:v>2.8809991097216912E-2</c:v>
                </c:pt>
                <c:pt idx="13">
                  <c:v>2.4179612146737302E-2</c:v>
                </c:pt>
                <c:pt idx="14">
                  <c:v>3.242766966680629E-2</c:v>
                </c:pt>
                <c:pt idx="15">
                  <c:v>1.6939231852101385E-2</c:v>
                </c:pt>
                <c:pt idx="16">
                  <c:v>1.7045905055682049E-2</c:v>
                </c:pt>
                <c:pt idx="17">
                  <c:v>6.3952729596077271E-2</c:v>
                </c:pt>
                <c:pt idx="18">
                  <c:v>1.6248228694838687E-2</c:v>
                </c:pt>
                <c:pt idx="19">
                  <c:v>4.2216990748051353E-2</c:v>
                </c:pt>
                <c:pt idx="20">
                  <c:v>2.9193219668650849E-3</c:v>
                </c:pt>
                <c:pt idx="21">
                  <c:v>-3.7656173855864883E-3</c:v>
                </c:pt>
                <c:pt idx="22">
                  <c:v>3.8806934242584461E-2</c:v>
                </c:pt>
                <c:pt idx="23">
                  <c:v>4.5725574617753374E-2</c:v>
                </c:pt>
                <c:pt idx="24">
                  <c:v>1.98583472192288E-2</c:v>
                </c:pt>
                <c:pt idx="25">
                  <c:v>6.0593093835241189E-2</c:v>
                </c:pt>
                <c:pt idx="26">
                  <c:v>4.2874522552802816E-2</c:v>
                </c:pt>
                <c:pt idx="27">
                  <c:v>5.2589167654584955E-2</c:v>
                </c:pt>
                <c:pt idx="28">
                  <c:v>1.884004098482862E-2</c:v>
                </c:pt>
                <c:pt idx="29">
                  <c:v>2.0907513515249707E-2</c:v>
                </c:pt>
                <c:pt idx="30">
                  <c:v>2.2013932910745496E-2</c:v>
                </c:pt>
                <c:pt idx="31">
                  <c:v>1.6142298052006874E-2</c:v>
                </c:pt>
                <c:pt idx="32">
                  <c:v>3.1639392649508623E-2</c:v>
                </c:pt>
                <c:pt idx="33">
                  <c:v>3.228540450333834E-2</c:v>
                </c:pt>
                <c:pt idx="34">
                  <c:v>5.2779951456229504E-2</c:v>
                </c:pt>
                <c:pt idx="35">
                  <c:v>1.4526804451255867E-2</c:v>
                </c:pt>
                <c:pt idx="36">
                  <c:v>3.8005219396348398E-2</c:v>
                </c:pt>
                <c:pt idx="37">
                  <c:v>-8.8356877559011421E-3</c:v>
                </c:pt>
                <c:pt idx="38">
                  <c:v>6.7458767924032433E-3</c:v>
                </c:pt>
                <c:pt idx="39">
                  <c:v>1.6260111280800411E-2</c:v>
                </c:pt>
                <c:pt idx="40">
                  <c:v>-3.2980831312074809E-3</c:v>
                </c:pt>
                <c:pt idx="41">
                  <c:v>-1.8246615528686949E-2</c:v>
                </c:pt>
                <c:pt idx="42">
                  <c:v>6.7465506422669085E-3</c:v>
                </c:pt>
                <c:pt idx="43">
                  <c:v>3.4281143093212452E-2</c:v>
                </c:pt>
                <c:pt idx="44">
                  <c:v>2.3583098781514454E-2</c:v>
                </c:pt>
                <c:pt idx="45">
                  <c:v>2.2024076288334291E-2</c:v>
                </c:pt>
                <c:pt idx="46">
                  <c:v>3.7412860305432144E-2</c:v>
                </c:pt>
                <c:pt idx="47">
                  <c:v>3.4038058733668594E-2</c:v>
                </c:pt>
                <c:pt idx="48">
                  <c:v>2.2405067845290848E-2</c:v>
                </c:pt>
                <c:pt idx="49">
                  <c:v>7.7826049038201743E-3</c:v>
                </c:pt>
                <c:pt idx="50">
                  <c:v>3.3716954858185939E-2</c:v>
                </c:pt>
                <c:pt idx="51">
                  <c:v>6.6940279302593705E-2</c:v>
                </c:pt>
                <c:pt idx="52">
                  <c:v>4.2296005806561697E-2</c:v>
                </c:pt>
                <c:pt idx="53">
                  <c:v>2.305199266757935E-2</c:v>
                </c:pt>
                <c:pt idx="54">
                  <c:v>2.9715687386335649E-2</c:v>
                </c:pt>
                <c:pt idx="55">
                  <c:v>0</c:v>
                </c:pt>
                <c:pt idx="56">
                  <c:v>0</c:v>
                </c:pt>
                <c:pt idx="57">
                  <c:v>7.7816317841863979E-3</c:v>
                </c:pt>
                <c:pt idx="58">
                  <c:v>6.7589697560265904E-3</c:v>
                </c:pt>
                <c:pt idx="59">
                  <c:v>4.4371627684852082E-2</c:v>
                </c:pt>
                <c:pt idx="60">
                  <c:v>-2.7115772663303096E-2</c:v>
                </c:pt>
                <c:pt idx="61">
                  <c:v>7.1939187985096461E-3</c:v>
                </c:pt>
                <c:pt idx="62">
                  <c:v>2.0675184686611107E-2</c:v>
                </c:pt>
                <c:pt idx="63">
                  <c:v>6.6073990127834339E-2</c:v>
                </c:pt>
                <c:pt idx="64">
                  <c:v>-7.3011026398050998E-3</c:v>
                </c:pt>
                <c:pt idx="65">
                  <c:v>6.1893917475991503E-2</c:v>
                </c:pt>
                <c:pt idx="66">
                  <c:v>1.2503057090053721E-2</c:v>
                </c:pt>
                <c:pt idx="67">
                  <c:v>1.3681279794000151E-3</c:v>
                </c:pt>
                <c:pt idx="68">
                  <c:v>1.5252547944045989E-2</c:v>
                </c:pt>
                <c:pt idx="69">
                  <c:v>1.6232689475233739E-2</c:v>
                </c:pt>
                <c:pt idx="70">
                  <c:v>3.3758590961000763E-2</c:v>
                </c:pt>
                <c:pt idx="71">
                  <c:v>1.6440677298903184E-2</c:v>
                </c:pt>
                <c:pt idx="72">
                  <c:v>2.0566022285122828E-2</c:v>
                </c:pt>
                <c:pt idx="73">
                  <c:v>5.2644145893532862E-2</c:v>
                </c:pt>
                <c:pt idx="74">
                  <c:v>4.6981023161822157E-2</c:v>
                </c:pt>
                <c:pt idx="75">
                  <c:v>3.3327107399980523E-2</c:v>
                </c:pt>
                <c:pt idx="76">
                  <c:v>1.3418096179054474E-2</c:v>
                </c:pt>
                <c:pt idx="77">
                  <c:v>7.3365136315268423E-3</c:v>
                </c:pt>
                <c:pt idx="78">
                  <c:v>-1.2988980540267509E-3</c:v>
                </c:pt>
                <c:pt idx="79">
                  <c:v>1.1018047218966023E-4</c:v>
                </c:pt>
                <c:pt idx="80">
                  <c:v>8.7455855043548705E-3</c:v>
                </c:pt>
                <c:pt idx="81">
                  <c:v>5.2759354394414204E-2</c:v>
                </c:pt>
                <c:pt idx="82">
                  <c:v>4.1112592774919098E-2</c:v>
                </c:pt>
                <c:pt idx="83">
                  <c:v>8.0089482100468776E-3</c:v>
                </c:pt>
                <c:pt idx="84">
                  <c:v>6.9667322824125313E-2</c:v>
                </c:pt>
                <c:pt idx="85">
                  <c:v>1.7953221200773303E-2</c:v>
                </c:pt>
                <c:pt idx="86">
                  <c:v>9.9504776935667918E-3</c:v>
                </c:pt>
                <c:pt idx="87">
                  <c:v>4.4307781808953964E-2</c:v>
                </c:pt>
                <c:pt idx="89">
                  <c:v>1.6114770914314083E-2</c:v>
                </c:pt>
                <c:pt idx="90">
                  <c:v>2.3285637174813526E-3</c:v>
                </c:pt>
                <c:pt idx="91">
                  <c:v>2.836898047004047E-2</c:v>
                </c:pt>
                <c:pt idx="92">
                  <c:v>-1.9584439067681078E-2</c:v>
                </c:pt>
                <c:pt idx="93">
                  <c:v>2.8443454386251304E-3</c:v>
                </c:pt>
                <c:pt idx="94">
                  <c:v>-2.4189510541338419E-3</c:v>
                </c:pt>
                <c:pt idx="95">
                  <c:v>4.8858125502803844E-3</c:v>
                </c:pt>
                <c:pt idx="96">
                  <c:v>4.2816910036248275E-2</c:v>
                </c:pt>
                <c:pt idx="97">
                  <c:v>1.204950851069036E-2</c:v>
                </c:pt>
                <c:pt idx="98">
                  <c:v>-1.1392214088332809E-2</c:v>
                </c:pt>
                <c:pt idx="99">
                  <c:v>8.8248892452253286E-3</c:v>
                </c:pt>
                <c:pt idx="100">
                  <c:v>1.4354886886507481E-2</c:v>
                </c:pt>
                <c:pt idx="101">
                  <c:v>1.0487485590985703E-2</c:v>
                </c:pt>
                <c:pt idx="102">
                  <c:v>4.5202915373992396E-2</c:v>
                </c:pt>
                <c:pt idx="103">
                  <c:v>9.353978255689236E-3</c:v>
                </c:pt>
                <c:pt idx="104">
                  <c:v>2.7467338997860188E-2</c:v>
                </c:pt>
                <c:pt idx="105">
                  <c:v>5.1661852184420022E-2</c:v>
                </c:pt>
                <c:pt idx="106">
                  <c:v>3.6437864947899724E-2</c:v>
                </c:pt>
                <c:pt idx="107">
                  <c:v>2.3924620932795678E-2</c:v>
                </c:pt>
                <c:pt idx="108">
                  <c:v>3.2311752011834456E-2</c:v>
                </c:pt>
                <c:pt idx="109">
                  <c:v>4.0391127815166171E-3</c:v>
                </c:pt>
                <c:pt idx="110">
                  <c:v>3.142686314640554E-2</c:v>
                </c:pt>
                <c:pt idx="111">
                  <c:v>2.3447629441769677E-2</c:v>
                </c:pt>
                <c:pt idx="112">
                  <c:v>4.2350220973233328E-2</c:v>
                </c:pt>
                <c:pt idx="113">
                  <c:v>-1.138176282603876E-2</c:v>
                </c:pt>
                <c:pt idx="114">
                  <c:v>-8.9287681266630586E-3</c:v>
                </c:pt>
                <c:pt idx="115">
                  <c:v>8.4557128183446028E-3</c:v>
                </c:pt>
                <c:pt idx="116">
                  <c:v>3.7553995665084432E-2</c:v>
                </c:pt>
                <c:pt idx="117">
                  <c:v>6.1218267384804327E-2</c:v>
                </c:pt>
                <c:pt idx="118">
                  <c:v>2.7306412621087798E-2</c:v>
                </c:pt>
                <c:pt idx="119">
                  <c:v>1.4653084427724077E-2</c:v>
                </c:pt>
                <c:pt idx="120">
                  <c:v>2.3963624776628549E-2</c:v>
                </c:pt>
                <c:pt idx="121">
                  <c:v>4.7224738375621897E-2</c:v>
                </c:pt>
                <c:pt idx="122">
                  <c:v>-2.1956306442122091E-2</c:v>
                </c:pt>
                <c:pt idx="124">
                  <c:v>9.5320704273996304E-2</c:v>
                </c:pt>
                <c:pt idx="125">
                  <c:v>4.1846500438516399E-2</c:v>
                </c:pt>
                <c:pt idx="126">
                  <c:v>2.3797264328871404E-2</c:v>
                </c:pt>
                <c:pt idx="127">
                  <c:v>3.9406706258971275E-2</c:v>
                </c:pt>
                <c:pt idx="128">
                  <c:v>4.0607906775003165E-2</c:v>
                </c:pt>
                <c:pt idx="129">
                  <c:v>1.6384261417428561E-2</c:v>
                </c:pt>
                <c:pt idx="130">
                  <c:v>9.5891577778679463E-3</c:v>
                </c:pt>
                <c:pt idx="131">
                  <c:v>1.9404974894434174E-2</c:v>
                </c:pt>
                <c:pt idx="132">
                  <c:v>1.2631351312288263E-3</c:v>
                </c:pt>
                <c:pt idx="133">
                  <c:v>1.9601175490368102E-2</c:v>
                </c:pt>
                <c:pt idx="134">
                  <c:v>2.6540597681227698E-2</c:v>
                </c:pt>
                <c:pt idx="135">
                  <c:v>2.3051872652942052E-2</c:v>
                </c:pt>
                <c:pt idx="136">
                  <c:v>3.2635098486746207E-2</c:v>
                </c:pt>
                <c:pt idx="137">
                  <c:v>1.7239271093424845E-2</c:v>
                </c:pt>
                <c:pt idx="138">
                  <c:v>3.260479725164776E-3</c:v>
                </c:pt>
                <c:pt idx="139">
                  <c:v>3.4316898161407428E-2</c:v>
                </c:pt>
                <c:pt idx="140">
                  <c:v>3.4704611727264842E-2</c:v>
                </c:pt>
                <c:pt idx="141">
                  <c:v>1.009887941943928E-2</c:v>
                </c:pt>
                <c:pt idx="142">
                  <c:v>5.1024064203897095E-2</c:v>
                </c:pt>
                <c:pt idx="143">
                  <c:v>-1.3727261562241273E-3</c:v>
                </c:pt>
                <c:pt idx="144">
                  <c:v>1.1956616534430085E-3</c:v>
                </c:pt>
                <c:pt idx="145">
                  <c:v>3.4717942769498404E-2</c:v>
                </c:pt>
                <c:pt idx="146">
                  <c:v>2.6294925080175894E-2</c:v>
                </c:pt>
                <c:pt idx="147">
                  <c:v>2.3392793544253408E-2</c:v>
                </c:pt>
                <c:pt idx="148">
                  <c:v>4.6880079820306335E-2</c:v>
                </c:pt>
                <c:pt idx="149">
                  <c:v>1.0265999034138861E-2</c:v>
                </c:pt>
                <c:pt idx="150">
                  <c:v>1.2462409451993063E-2</c:v>
                </c:pt>
                <c:pt idx="151">
                  <c:v>-3.4863870280156715E-2</c:v>
                </c:pt>
                <c:pt idx="152">
                  <c:v>-1.8855055173957101E-2</c:v>
                </c:pt>
                <c:pt idx="153">
                  <c:v>-3.1891855529850119E-2</c:v>
                </c:pt>
                <c:pt idx="154">
                  <c:v>-4.4837350745397873E-2</c:v>
                </c:pt>
                <c:pt idx="155">
                  <c:v>-2.518945898945063E-2</c:v>
                </c:pt>
                <c:pt idx="156">
                  <c:v>-8.8606613527998767E-3</c:v>
                </c:pt>
                <c:pt idx="157">
                  <c:v>-9.1535991937982432E-3</c:v>
                </c:pt>
                <c:pt idx="158">
                  <c:v>-2.7956140434814154E-2</c:v>
                </c:pt>
                <c:pt idx="159">
                  <c:v>-3.0337665013140582E-2</c:v>
                </c:pt>
                <c:pt idx="160">
                  <c:v>2.0298282325839249E-2</c:v>
                </c:pt>
                <c:pt idx="161">
                  <c:v>-4.1150825107981757E-2</c:v>
                </c:pt>
                <c:pt idx="162">
                  <c:v>2.8353414709128597E-2</c:v>
                </c:pt>
                <c:pt idx="163">
                  <c:v>3.251108898524608E-2</c:v>
                </c:pt>
                <c:pt idx="164">
                  <c:v>5.3841418211291944E-2</c:v>
                </c:pt>
                <c:pt idx="165">
                  <c:v>1.5136522334095018E-2</c:v>
                </c:pt>
                <c:pt idx="166">
                  <c:v>2.0480304486823864E-2</c:v>
                </c:pt>
                <c:pt idx="167">
                  <c:v>1.2177567950985799E-2</c:v>
                </c:pt>
                <c:pt idx="168">
                  <c:v>-3.2486962777640578E-2</c:v>
                </c:pt>
                <c:pt idx="169">
                  <c:v>3.9973424022528709E-2</c:v>
                </c:pt>
                <c:pt idx="170">
                  <c:v>1.1492468748916845E-3</c:v>
                </c:pt>
                <c:pt idx="171">
                  <c:v>-3.9038826254100732E-2</c:v>
                </c:pt>
                <c:pt idx="172">
                  <c:v>-2.2146755452701596E-2</c:v>
                </c:pt>
                <c:pt idx="173">
                  <c:v>-4.108785041229028E-2</c:v>
                </c:pt>
                <c:pt idx="174">
                  <c:v>-5.4935978330295732E-2</c:v>
                </c:pt>
                <c:pt idx="175">
                  <c:v>1.4302672943303439E-2</c:v>
                </c:pt>
                <c:pt idx="176">
                  <c:v>5.0494271247721476E-2</c:v>
                </c:pt>
                <c:pt idx="177">
                  <c:v>1.5409786526590778E-2</c:v>
                </c:pt>
                <c:pt idx="178">
                  <c:v>-3.352375731368588E-3</c:v>
                </c:pt>
                <c:pt idx="179">
                  <c:v>2.7645831895354027E-3</c:v>
                </c:pt>
                <c:pt idx="180">
                  <c:v>2.0730561527773819E-2</c:v>
                </c:pt>
                <c:pt idx="181">
                  <c:v>-2.1115322057309739E-2</c:v>
                </c:pt>
                <c:pt idx="182">
                  <c:v>-1.2952746996968929E-2</c:v>
                </c:pt>
                <c:pt idx="183">
                  <c:v>-4.610079892609853E-2</c:v>
                </c:pt>
                <c:pt idx="184">
                  <c:v>-3.9886616917679096E-3</c:v>
                </c:pt>
                <c:pt idx="185">
                  <c:v>-4.1967595648739017E-2</c:v>
                </c:pt>
                <c:pt idx="186">
                  <c:v>-3.0389115466498459E-2</c:v>
                </c:pt>
                <c:pt idx="187">
                  <c:v>1.0542105959994301E-2</c:v>
                </c:pt>
                <c:pt idx="188">
                  <c:v>-4.0175024380687346E-2</c:v>
                </c:pt>
                <c:pt idx="189">
                  <c:v>-3.5265224003798785E-2</c:v>
                </c:pt>
                <c:pt idx="190">
                  <c:v>-6.3036046793890493E-3</c:v>
                </c:pt>
                <c:pt idx="191">
                  <c:v>-2.3943796088922456E-2</c:v>
                </c:pt>
                <c:pt idx="192">
                  <c:v>-1.7375277400475099E-2</c:v>
                </c:pt>
                <c:pt idx="193">
                  <c:v>-7.0211662586701293E-2</c:v>
                </c:pt>
                <c:pt idx="194">
                  <c:v>-1.2680303833139797E-2</c:v>
                </c:pt>
                <c:pt idx="195">
                  <c:v>2.3188770449703855E-2</c:v>
                </c:pt>
                <c:pt idx="196">
                  <c:v>1.4101896371005413E-2</c:v>
                </c:pt>
                <c:pt idx="197">
                  <c:v>-1.709344235659609E-2</c:v>
                </c:pt>
                <c:pt idx="198">
                  <c:v>-1.0184848666791113E-2</c:v>
                </c:pt>
                <c:pt idx="199">
                  <c:v>-1.6356580205694325E-2</c:v>
                </c:pt>
                <c:pt idx="200">
                  <c:v>-4.7206047358928249E-2</c:v>
                </c:pt>
                <c:pt idx="201">
                  <c:v>2.3044926686386635E-2</c:v>
                </c:pt>
                <c:pt idx="202">
                  <c:v>3.0641794691158106E-2</c:v>
                </c:pt>
                <c:pt idx="203">
                  <c:v>2.3655092879577649E-2</c:v>
                </c:pt>
                <c:pt idx="204">
                  <c:v>2.6528995111977406E-2</c:v>
                </c:pt>
                <c:pt idx="205">
                  <c:v>4.4001426597085593E-2</c:v>
                </c:pt>
                <c:pt idx="206">
                  <c:v>-7.5695428881321601E-3</c:v>
                </c:pt>
                <c:pt idx="207">
                  <c:v>3.8824553665152743E-2</c:v>
                </c:pt>
                <c:pt idx="208">
                  <c:v>1.5525213986329868E-2</c:v>
                </c:pt>
                <c:pt idx="209">
                  <c:v>1.3630802819823056E-2</c:v>
                </c:pt>
                <c:pt idx="210">
                  <c:v>3.200279482059698E-2</c:v>
                </c:pt>
                <c:pt idx="211">
                  <c:v>-3.0880586793861988E-2</c:v>
                </c:pt>
                <c:pt idx="212">
                  <c:v>3.2958046596730912E-2</c:v>
                </c:pt>
                <c:pt idx="213">
                  <c:v>-1.3246573284854835E-2</c:v>
                </c:pt>
                <c:pt idx="214">
                  <c:v>-3.9213011859269273E-2</c:v>
                </c:pt>
                <c:pt idx="215">
                  <c:v>-2.0278190268643942E-2</c:v>
                </c:pt>
                <c:pt idx="216">
                  <c:v>-2.8296338046961737E-2</c:v>
                </c:pt>
                <c:pt idx="217">
                  <c:v>-2.8008175811203604E-2</c:v>
                </c:pt>
                <c:pt idx="218">
                  <c:v>-2.0700200918274105E-2</c:v>
                </c:pt>
                <c:pt idx="219">
                  <c:v>-1.6636517670995461E-2</c:v>
                </c:pt>
                <c:pt idx="220">
                  <c:v>-8.7539885089849279E-3</c:v>
                </c:pt>
                <c:pt idx="221">
                  <c:v>-3.385954880747985E-2</c:v>
                </c:pt>
                <c:pt idx="222">
                  <c:v>-1.9934503405213095E-2</c:v>
                </c:pt>
                <c:pt idx="223">
                  <c:v>-5.0125128054000776E-3</c:v>
                </c:pt>
                <c:pt idx="224">
                  <c:v>-2.7919610954302451E-2</c:v>
                </c:pt>
                <c:pt idx="225">
                  <c:v>-1.1932625557738188E-2</c:v>
                </c:pt>
                <c:pt idx="226">
                  <c:v>-2.8178759270363469E-2</c:v>
                </c:pt>
                <c:pt idx="227">
                  <c:v>-0.10185264197360691</c:v>
                </c:pt>
                <c:pt idx="228">
                  <c:v>-2.2843578795167956E-2</c:v>
                </c:pt>
                <c:pt idx="229">
                  <c:v>-2.9504071856720774E-2</c:v>
                </c:pt>
                <c:pt idx="230">
                  <c:v>-4.3604748966216836E-3</c:v>
                </c:pt>
                <c:pt idx="231">
                  <c:v>-3.4553690639255438E-2</c:v>
                </c:pt>
                <c:pt idx="232">
                  <c:v>2.6385030064583492E-2</c:v>
                </c:pt>
                <c:pt idx="233">
                  <c:v>1.6885324596840622E-2</c:v>
                </c:pt>
                <c:pt idx="234">
                  <c:v>1.4720720739152569E-2</c:v>
                </c:pt>
                <c:pt idx="235">
                  <c:v>1.8248585073258217E-2</c:v>
                </c:pt>
                <c:pt idx="236">
                  <c:v>3.0957150873470188E-2</c:v>
                </c:pt>
                <c:pt idx="237">
                  <c:v>5.7150140130369217E-2</c:v>
                </c:pt>
                <c:pt idx="238">
                  <c:v>5.2365774536451406E-3</c:v>
                </c:pt>
                <c:pt idx="239">
                  <c:v>8.6032471430552565E-3</c:v>
                </c:pt>
                <c:pt idx="240">
                  <c:v>2.6026735411276095E-2</c:v>
                </c:pt>
                <c:pt idx="241">
                  <c:v>2.9106592759657778E-2</c:v>
                </c:pt>
                <c:pt idx="242">
                  <c:v>-1.1341779642589891E-2</c:v>
                </c:pt>
                <c:pt idx="243">
                  <c:v>1.6351111118741202E-2</c:v>
                </c:pt>
                <c:pt idx="244">
                  <c:v>2.7966541346083524E-2</c:v>
                </c:pt>
                <c:pt idx="245">
                  <c:v>2.5514377478706381E-2</c:v>
                </c:pt>
                <c:pt idx="246">
                  <c:v>-6.0681390674193012E-4</c:v>
                </c:pt>
                <c:pt idx="247">
                  <c:v>1.2988681068161118E-2</c:v>
                </c:pt>
                <c:pt idx="248">
                  <c:v>-1.4775113187439812E-3</c:v>
                </c:pt>
                <c:pt idx="249">
                  <c:v>2.3906700377321878E-2</c:v>
                </c:pt>
                <c:pt idx="250">
                  <c:v>2.3364842227551093E-2</c:v>
                </c:pt>
                <c:pt idx="251">
                  <c:v>-3.0927750624255752E-2</c:v>
                </c:pt>
                <c:pt idx="252">
                  <c:v>5.3145568797540024E-2</c:v>
                </c:pt>
                <c:pt idx="253">
                  <c:v>1.2684602367671464E-2</c:v>
                </c:pt>
                <c:pt idx="254">
                  <c:v>8.4886716617396329E-2</c:v>
                </c:pt>
                <c:pt idx="255">
                  <c:v>2.4544826599857423E-2</c:v>
                </c:pt>
                <c:pt idx="256">
                  <c:v>2.256513528186856E-2</c:v>
                </c:pt>
                <c:pt idx="257">
                  <c:v>2.8598630539989241E-2</c:v>
                </c:pt>
                <c:pt idx="258">
                  <c:v>-8.0327598291610105E-4</c:v>
                </c:pt>
                <c:pt idx="259">
                  <c:v>3.6730643542244569E-2</c:v>
                </c:pt>
                <c:pt idx="260">
                  <c:v>5.8857135072960948E-2</c:v>
                </c:pt>
                <c:pt idx="261">
                  <c:v>-1.7613847622066546E-2</c:v>
                </c:pt>
                <c:pt idx="262">
                  <c:v>2.4369233605238148E-2</c:v>
                </c:pt>
                <c:pt idx="263">
                  <c:v>4.9711889356019702E-2</c:v>
                </c:pt>
                <c:pt idx="264">
                  <c:v>4.4032959958666747E-2</c:v>
                </c:pt>
                <c:pt idx="265">
                  <c:v>2.7128703423223606E-2</c:v>
                </c:pt>
                <c:pt idx="266">
                  <c:v>3.8380648208822032E-2</c:v>
                </c:pt>
                <c:pt idx="267">
                  <c:v>1.4380036291869716E-2</c:v>
                </c:pt>
                <c:pt idx="269">
                  <c:v>2.3392820272684526E-2</c:v>
                </c:pt>
                <c:pt idx="270">
                  <c:v>2.7236912496269524E-2</c:v>
                </c:pt>
                <c:pt idx="271">
                  <c:v>3.7533736505192782E-2</c:v>
                </c:pt>
                <c:pt idx="272">
                  <c:v>5.4095583060507886E-2</c:v>
                </c:pt>
                <c:pt idx="273">
                  <c:v>1.4104557564166304E-2</c:v>
                </c:pt>
                <c:pt idx="274">
                  <c:v>-4.9667417128022627E-3</c:v>
                </c:pt>
                <c:pt idx="275">
                  <c:v>1.5703412522953975E-2</c:v>
                </c:pt>
                <c:pt idx="277">
                  <c:v>2.6077676592756005E-2</c:v>
                </c:pt>
                <c:pt idx="278">
                  <c:v>8.0078990419712753E-2</c:v>
                </c:pt>
                <c:pt idx="279">
                  <c:v>1.6785540826124597E-2</c:v>
                </c:pt>
                <c:pt idx="280">
                  <c:v>3.8344266444802086E-2</c:v>
                </c:pt>
                <c:pt idx="281">
                  <c:v>3.0328433270304087E-2</c:v>
                </c:pt>
                <c:pt idx="282">
                  <c:v>3.7156174503409606E-2</c:v>
                </c:pt>
                <c:pt idx="283">
                  <c:v>3.154487431996985E-2</c:v>
                </c:pt>
                <c:pt idx="284">
                  <c:v>1.9156307403204186E-2</c:v>
                </c:pt>
                <c:pt idx="285">
                  <c:v>1.1775867825426565E-2</c:v>
                </c:pt>
                <c:pt idx="286">
                  <c:v>1.5908112024924429E-2</c:v>
                </c:pt>
                <c:pt idx="287">
                  <c:v>6.143835174157692E-2</c:v>
                </c:pt>
                <c:pt idx="288">
                  <c:v>2.0776420042741904E-2</c:v>
                </c:pt>
                <c:pt idx="289">
                  <c:v>3.1253597503108022E-2</c:v>
                </c:pt>
                <c:pt idx="290">
                  <c:v>-2.8394574514044712E-3</c:v>
                </c:pt>
                <c:pt idx="291">
                  <c:v>5.6695562293935908E-2</c:v>
                </c:pt>
                <c:pt idx="292">
                  <c:v>2.7266648473586799E-2</c:v>
                </c:pt>
                <c:pt idx="293">
                  <c:v>5.389826026105906E-3</c:v>
                </c:pt>
                <c:pt idx="294">
                  <c:v>1.5458357885458704E-2</c:v>
                </c:pt>
                <c:pt idx="295">
                  <c:v>1.784297338634834E-2</c:v>
                </c:pt>
                <c:pt idx="296">
                  <c:v>3.8168930993417713E-2</c:v>
                </c:pt>
                <c:pt idx="297">
                  <c:v>6.1498059684174872E-3</c:v>
                </c:pt>
                <c:pt idx="298">
                  <c:v>3.6106354995725939E-2</c:v>
                </c:pt>
                <c:pt idx="299">
                  <c:v>6.8234473339625429E-2</c:v>
                </c:pt>
                <c:pt idx="300">
                  <c:v>2.9564456792500096E-2</c:v>
                </c:pt>
                <c:pt idx="301">
                  <c:v>3.4965139085924857E-2</c:v>
                </c:pt>
                <c:pt idx="302">
                  <c:v>3.9593574837963198E-2</c:v>
                </c:pt>
                <c:pt idx="303">
                  <c:v>2.8920317718963813E-2</c:v>
                </c:pt>
                <c:pt idx="304">
                  <c:v>3.2305098144421181E-2</c:v>
                </c:pt>
                <c:pt idx="305">
                  <c:v>1.0745131227776612E-2</c:v>
                </c:pt>
                <c:pt idx="306">
                  <c:v>8.2272588404166489E-3</c:v>
                </c:pt>
                <c:pt idx="307">
                  <c:v>1.514652663056807E-2</c:v>
                </c:pt>
                <c:pt idx="308">
                  <c:v>2.057489143013411E-2</c:v>
                </c:pt>
                <c:pt idx="309">
                  <c:v>4.2720506729900694E-2</c:v>
                </c:pt>
                <c:pt idx="310">
                  <c:v>2.7153271981132935E-2</c:v>
                </c:pt>
                <c:pt idx="311">
                  <c:v>1.0241932926993625E-2</c:v>
                </c:pt>
                <c:pt idx="312">
                  <c:v>-1.0627457192571373E-3</c:v>
                </c:pt>
                <c:pt idx="313">
                  <c:v>4.0778361208700313E-2</c:v>
                </c:pt>
                <c:pt idx="314">
                  <c:v>2.1553960589289368E-2</c:v>
                </c:pt>
                <c:pt idx="315">
                  <c:v>4.798174751620652E-2</c:v>
                </c:pt>
                <c:pt idx="316">
                  <c:v>6.1674012349918997E-2</c:v>
                </c:pt>
                <c:pt idx="317">
                  <c:v>4.1982611300946944E-2</c:v>
                </c:pt>
                <c:pt idx="318">
                  <c:v>1.97409574877348E-2</c:v>
                </c:pt>
                <c:pt idx="319">
                  <c:v>5.3114052506883086E-2</c:v>
                </c:pt>
                <c:pt idx="320">
                  <c:v>4.6290543419594168E-2</c:v>
                </c:pt>
                <c:pt idx="321">
                  <c:v>1.289612805858501E-2</c:v>
                </c:pt>
                <c:pt idx="322">
                  <c:v>6.6507681765733927E-3</c:v>
                </c:pt>
                <c:pt idx="323">
                  <c:v>3.8591876731571405E-2</c:v>
                </c:pt>
                <c:pt idx="324">
                  <c:v>3.2267291149674346E-2</c:v>
                </c:pt>
                <c:pt idx="325">
                  <c:v>6.4414520524342898E-3</c:v>
                </c:pt>
                <c:pt idx="326">
                  <c:v>9.1113444058261127E-3</c:v>
                </c:pt>
                <c:pt idx="327">
                  <c:v>4.2694606311365103E-2</c:v>
                </c:pt>
                <c:pt idx="328">
                  <c:v>2.7470473079811337E-2</c:v>
                </c:pt>
                <c:pt idx="329">
                  <c:v>2.8466847040420008E-2</c:v>
                </c:pt>
                <c:pt idx="330">
                  <c:v>4.1358155951170719E-2</c:v>
                </c:pt>
                <c:pt idx="331">
                  <c:v>1.8862857552506943E-2</c:v>
                </c:pt>
                <c:pt idx="332">
                  <c:v>3.9763355602023487E-2</c:v>
                </c:pt>
                <c:pt idx="338">
                  <c:v>2.1798407670317411E-2</c:v>
                </c:pt>
                <c:pt idx="339">
                  <c:v>2.0172553873922562E-2</c:v>
                </c:pt>
                <c:pt idx="340">
                  <c:v>3.2330636767710412E-2</c:v>
                </c:pt>
                <c:pt idx="341">
                  <c:v>3.0196043593873772E-2</c:v>
                </c:pt>
                <c:pt idx="342">
                  <c:v>1.5580756946411093E-2</c:v>
                </c:pt>
                <c:pt idx="343">
                  <c:v>5.1359618927350012E-2</c:v>
                </c:pt>
                <c:pt idx="344">
                  <c:v>5.4051094845863748E-2</c:v>
                </c:pt>
                <c:pt idx="345">
                  <c:v>1.7242443935633369E-2</c:v>
                </c:pt>
                <c:pt idx="346">
                  <c:v>1.2101747291563648E-2</c:v>
                </c:pt>
                <c:pt idx="347">
                  <c:v>4.6220943786128843E-2</c:v>
                </c:pt>
                <c:pt idx="348">
                  <c:v>2.7713973158128347E-2</c:v>
                </c:pt>
                <c:pt idx="349">
                  <c:v>1.748196413038286E-2</c:v>
                </c:pt>
                <c:pt idx="350">
                  <c:v>2.9996837077648386E-2</c:v>
                </c:pt>
                <c:pt idx="351">
                  <c:v>3.8589495842521269E-2</c:v>
                </c:pt>
                <c:pt idx="352">
                  <c:v>1.7226504859314633E-2</c:v>
                </c:pt>
                <c:pt idx="353">
                  <c:v>9.7614304408268522E-3</c:v>
                </c:pt>
                <c:pt idx="354">
                  <c:v>3.2508471122991517E-2</c:v>
                </c:pt>
                <c:pt idx="355">
                  <c:v>2.1695021589843898E-2</c:v>
                </c:pt>
                <c:pt idx="356">
                  <c:v>3.121909812896426E-2</c:v>
                </c:pt>
                <c:pt idx="357">
                  <c:v>4.0309229013693354E-2</c:v>
                </c:pt>
                <c:pt idx="358">
                  <c:v>4.1785912858781658E-2</c:v>
                </c:pt>
                <c:pt idx="359">
                  <c:v>4.4571742850551863E-2</c:v>
                </c:pt>
                <c:pt idx="360">
                  <c:v>3.3347649065106136E-2</c:v>
                </c:pt>
                <c:pt idx="361">
                  <c:v>2.2679011228699053E-3</c:v>
                </c:pt>
                <c:pt idx="362">
                  <c:v>2.431432495484416E-2</c:v>
                </c:pt>
                <c:pt idx="363">
                  <c:v>2.6574442455298285E-2</c:v>
                </c:pt>
                <c:pt idx="364">
                  <c:v>3.9049817790923411E-2</c:v>
                </c:pt>
                <c:pt idx="365">
                  <c:v>4.2476478209946683E-2</c:v>
                </c:pt>
                <c:pt idx="366">
                  <c:v>3.6770414494354281E-2</c:v>
                </c:pt>
                <c:pt idx="367">
                  <c:v>2.7432203624250466E-2</c:v>
                </c:pt>
                <c:pt idx="368">
                  <c:v>5.2340257606959071E-3</c:v>
                </c:pt>
                <c:pt idx="369">
                  <c:v>1.4213222495135066E-2</c:v>
                </c:pt>
                <c:pt idx="370">
                  <c:v>-1.0267168981793218E-2</c:v>
                </c:pt>
                <c:pt idx="371">
                  <c:v>4.7594424778692822E-2</c:v>
                </c:pt>
                <c:pt idx="372">
                  <c:v>5.0322736903410048E-2</c:v>
                </c:pt>
                <c:pt idx="373">
                  <c:v>1.4750392256441234E-2</c:v>
                </c:pt>
                <c:pt idx="374">
                  <c:v>1.3851859205604619E-2</c:v>
                </c:pt>
                <c:pt idx="375">
                  <c:v>-7.865073002231918E-3</c:v>
                </c:pt>
                <c:pt idx="376">
                  <c:v>3.2648041977761742E-2</c:v>
                </c:pt>
                <c:pt idx="377">
                  <c:v>2.8711328768617806E-2</c:v>
                </c:pt>
                <c:pt idx="378">
                  <c:v>3.9532023382569999E-3</c:v>
                </c:pt>
                <c:pt idx="379">
                  <c:v>3.4804390046581049E-2</c:v>
                </c:pt>
                <c:pt idx="380">
                  <c:v>4.6707442866921085E-2</c:v>
                </c:pt>
                <c:pt idx="381">
                  <c:v>9.602254115555098E-6</c:v>
                </c:pt>
                <c:pt idx="382">
                  <c:v>9.5356820772545023E-2</c:v>
                </c:pt>
                <c:pt idx="383">
                  <c:v>5.1844017820209712E-2</c:v>
                </c:pt>
                <c:pt idx="384">
                  <c:v>2.5533745411875598E-3</c:v>
                </c:pt>
                <c:pt idx="385">
                  <c:v>4.4280109604538986E-2</c:v>
                </c:pt>
                <c:pt idx="386">
                  <c:v>2.8293213905692515E-2</c:v>
                </c:pt>
                <c:pt idx="387">
                  <c:v>1.8916267703708217E-2</c:v>
                </c:pt>
                <c:pt idx="388">
                  <c:v>6.2148103964799938E-2</c:v>
                </c:pt>
                <c:pt idx="389">
                  <c:v>1.0060018402472604E-2</c:v>
                </c:pt>
                <c:pt idx="390">
                  <c:v>2.2826694249103843E-2</c:v>
                </c:pt>
                <c:pt idx="391">
                  <c:v>1.7788146608276392E-2</c:v>
                </c:pt>
                <c:pt idx="392">
                  <c:v>5.5045185722708216E-2</c:v>
                </c:pt>
                <c:pt idx="393">
                  <c:v>3.2537502135071367E-2</c:v>
                </c:pt>
                <c:pt idx="394">
                  <c:v>3.6419913347020869E-2</c:v>
                </c:pt>
                <c:pt idx="395">
                  <c:v>3.7787247019728423E-2</c:v>
                </c:pt>
                <c:pt idx="396">
                  <c:v>4.4156042604789406E-2</c:v>
                </c:pt>
                <c:pt idx="397">
                  <c:v>1.8001131565435934E-2</c:v>
                </c:pt>
                <c:pt idx="398">
                  <c:v>4.4945051434510587E-2</c:v>
                </c:pt>
                <c:pt idx="399">
                  <c:v>1.7713926561041198E-2</c:v>
                </c:pt>
                <c:pt idx="400">
                  <c:v>1.2055811558996356E-2</c:v>
                </c:pt>
                <c:pt idx="401">
                  <c:v>3.1087244019231495E-2</c:v>
                </c:pt>
                <c:pt idx="402">
                  <c:v>1.8189913960449472E-2</c:v>
                </c:pt>
                <c:pt idx="403">
                  <c:v>9.5332079276658505E-3</c:v>
                </c:pt>
                <c:pt idx="404">
                  <c:v>2.1338169533695481E-2</c:v>
                </c:pt>
                <c:pt idx="405">
                  <c:v>3.6298449714051946E-2</c:v>
                </c:pt>
                <c:pt idx="406">
                  <c:v>3.3011162217759411E-2</c:v>
                </c:pt>
                <c:pt idx="407">
                  <c:v>-2.4402974090253549E-2</c:v>
                </c:pt>
                <c:pt idx="408">
                  <c:v>3.0996977576020615E-2</c:v>
                </c:pt>
                <c:pt idx="409">
                  <c:v>3.2406713125201929E-2</c:v>
                </c:pt>
                <c:pt idx="410">
                  <c:v>3.2297413045148955E-3</c:v>
                </c:pt>
                <c:pt idx="411">
                  <c:v>5.7192244901482878E-2</c:v>
                </c:pt>
                <c:pt idx="412">
                  <c:v>4.9076992580268902E-2</c:v>
                </c:pt>
                <c:pt idx="413">
                  <c:v>3.7920532361647628E-2</c:v>
                </c:pt>
                <c:pt idx="414">
                  <c:v>2.0765924556236028E-2</c:v>
                </c:pt>
                <c:pt idx="415">
                  <c:v>1.3886312395204325E-2</c:v>
                </c:pt>
                <c:pt idx="416">
                  <c:v>2.2157074112747741E-2</c:v>
                </c:pt>
                <c:pt idx="417">
                  <c:v>2.6286186026159689E-2</c:v>
                </c:pt>
                <c:pt idx="418">
                  <c:v>4.6330054959767483E-2</c:v>
                </c:pt>
                <c:pt idx="419">
                  <c:v>4.0395928219110651E-2</c:v>
                </c:pt>
                <c:pt idx="420">
                  <c:v>3.4158498182183222E-2</c:v>
                </c:pt>
                <c:pt idx="421">
                  <c:v>4.2600478933013934E-2</c:v>
                </c:pt>
                <c:pt idx="422">
                  <c:v>1.5134690446078288E-2</c:v>
                </c:pt>
                <c:pt idx="423">
                  <c:v>1.4226799093665294E-2</c:v>
                </c:pt>
                <c:pt idx="424">
                  <c:v>2.5376004546881627E-2</c:v>
                </c:pt>
                <c:pt idx="425">
                  <c:v>5.9496972299107408E-2</c:v>
                </c:pt>
                <c:pt idx="426">
                  <c:v>1.3889718921599098E-2</c:v>
                </c:pt>
                <c:pt idx="427">
                  <c:v>6.6979929008423339E-2</c:v>
                </c:pt>
                <c:pt idx="428">
                  <c:v>3.0361763766576594E-2</c:v>
                </c:pt>
                <c:pt idx="429">
                  <c:v>4.1257756120901407E-2</c:v>
                </c:pt>
                <c:pt idx="430">
                  <c:v>5.3206067965126315E-2</c:v>
                </c:pt>
                <c:pt idx="431">
                  <c:v>1.4861424993060507E-2</c:v>
                </c:pt>
                <c:pt idx="432">
                  <c:v>1.8598305155003488E-2</c:v>
                </c:pt>
                <c:pt idx="433">
                  <c:v>3.885715578703841E-3</c:v>
                </c:pt>
                <c:pt idx="434">
                  <c:v>3.546832365241738E-2</c:v>
                </c:pt>
                <c:pt idx="435">
                  <c:v>3.7735661984105572E-2</c:v>
                </c:pt>
                <c:pt idx="436">
                  <c:v>2.3146921672117668E-2</c:v>
                </c:pt>
                <c:pt idx="437">
                  <c:v>4.0120002316940233E-2</c:v>
                </c:pt>
                <c:pt idx="438">
                  <c:v>3.0346517001452081E-2</c:v>
                </c:pt>
                <c:pt idx="439">
                  <c:v>-1.2023417165979782E-3</c:v>
                </c:pt>
                <c:pt idx="440">
                  <c:v>-2.509779023596587E-2</c:v>
                </c:pt>
                <c:pt idx="441">
                  <c:v>-3.0052604468520212E-2</c:v>
                </c:pt>
                <c:pt idx="442">
                  <c:v>-2.6120209955770541E-2</c:v>
                </c:pt>
                <c:pt idx="443">
                  <c:v>-3.9795063908197266E-2</c:v>
                </c:pt>
                <c:pt idx="444">
                  <c:v>-8.0103687575903779E-3</c:v>
                </c:pt>
                <c:pt idx="445">
                  <c:v>-2.02167076434593E-2</c:v>
                </c:pt>
                <c:pt idx="446">
                  <c:v>-1.1261277704725512E-2</c:v>
                </c:pt>
                <c:pt idx="447">
                  <c:v>-3.0555977285768438E-2</c:v>
                </c:pt>
                <c:pt idx="448">
                  <c:v>-4.3472045191298006E-2</c:v>
                </c:pt>
                <c:pt idx="449">
                  <c:v>-4.3537066111608902E-2</c:v>
                </c:pt>
                <c:pt idx="450">
                  <c:v>-1.1511300887064469E-2</c:v>
                </c:pt>
                <c:pt idx="451">
                  <c:v>-6.6301654731759738E-2</c:v>
                </c:pt>
                <c:pt idx="452">
                  <c:v>2.3549973228064396E-2</c:v>
                </c:pt>
                <c:pt idx="453">
                  <c:v>-6.5568751703983283E-2</c:v>
                </c:pt>
                <c:pt idx="454">
                  <c:v>-1.7705846770351544E-2</c:v>
                </c:pt>
                <c:pt idx="455">
                  <c:v>1.6537851742967607E-3</c:v>
                </c:pt>
                <c:pt idx="456">
                  <c:v>-1.9326528431744334E-2</c:v>
                </c:pt>
                <c:pt idx="457">
                  <c:v>-7.6943265493507176E-2</c:v>
                </c:pt>
                <c:pt idx="458">
                  <c:v>-4.0743133315133725E-2</c:v>
                </c:pt>
                <c:pt idx="459">
                  <c:v>-2.3410548916339601E-2</c:v>
                </c:pt>
                <c:pt idx="460">
                  <c:v>-2.7427473786330012E-2</c:v>
                </c:pt>
                <c:pt idx="461">
                  <c:v>-4.5881548521458385E-2</c:v>
                </c:pt>
                <c:pt idx="462">
                  <c:v>-4.6830969847792343E-2</c:v>
                </c:pt>
                <c:pt idx="463">
                  <c:v>-3.3944187716504801E-2</c:v>
                </c:pt>
                <c:pt idx="464">
                  <c:v>-4.7165386850954082E-2</c:v>
                </c:pt>
                <c:pt idx="465">
                  <c:v>-3.2559664933852132E-3</c:v>
                </c:pt>
                <c:pt idx="466">
                  <c:v>-3.3492426191593268E-2</c:v>
                </c:pt>
                <c:pt idx="467">
                  <c:v>-5.0915271950679082E-2</c:v>
                </c:pt>
                <c:pt idx="468">
                  <c:v>-2.1410007983353459E-2</c:v>
                </c:pt>
                <c:pt idx="469">
                  <c:v>-0.12766518445942049</c:v>
                </c:pt>
                <c:pt idx="470">
                  <c:v>-0.15235701287748057</c:v>
                </c:pt>
                <c:pt idx="471">
                  <c:v>-1.789988555768432E-2</c:v>
                </c:pt>
                <c:pt idx="472">
                  <c:v>-3.1614115924055226E-2</c:v>
                </c:pt>
                <c:pt idx="473">
                  <c:v>-3.5846123999169942E-2</c:v>
                </c:pt>
                <c:pt idx="474">
                  <c:v>-2.6945700180227683E-2</c:v>
                </c:pt>
                <c:pt idx="475">
                  <c:v>-6.5565460180583533E-3</c:v>
                </c:pt>
                <c:pt idx="476">
                  <c:v>-2.5353435694444044E-2</c:v>
                </c:pt>
                <c:pt idx="477">
                  <c:v>-4.6813133481249582E-2</c:v>
                </c:pt>
                <c:pt idx="478">
                  <c:v>-3.2927433532081093E-2</c:v>
                </c:pt>
                <c:pt idx="479">
                  <c:v>-2.4477381538913739E-2</c:v>
                </c:pt>
                <c:pt idx="480">
                  <c:v>-4.5108094396791094E-2</c:v>
                </c:pt>
                <c:pt idx="481">
                  <c:v>-2.4177372371466034E-2</c:v>
                </c:pt>
                <c:pt idx="482">
                  <c:v>-3.0409853978222368E-2</c:v>
                </c:pt>
                <c:pt idx="483">
                  <c:v>-2.0731937298969248E-2</c:v>
                </c:pt>
                <c:pt idx="484">
                  <c:v>-3.1178347143573908E-2</c:v>
                </c:pt>
                <c:pt idx="485">
                  <c:v>-3.6732473960246856E-2</c:v>
                </c:pt>
                <c:pt idx="486">
                  <c:v>-1.386310976374063E-2</c:v>
                </c:pt>
                <c:pt idx="487">
                  <c:v>-4.1600194457085495E-2</c:v>
                </c:pt>
                <c:pt idx="488">
                  <c:v>-3.3652763109163542E-2</c:v>
                </c:pt>
                <c:pt idx="489">
                  <c:v>-1.2593406188638682E-2</c:v>
                </c:pt>
                <c:pt idx="490">
                  <c:v>-1.9324668968607433E-3</c:v>
                </c:pt>
                <c:pt idx="491">
                  <c:v>3.5322825318262379E-3</c:v>
                </c:pt>
                <c:pt idx="492">
                  <c:v>-2.2358535224624082E-2</c:v>
                </c:pt>
                <c:pt idx="493">
                  <c:v>-5.5177675547955676E-2</c:v>
                </c:pt>
                <c:pt idx="494">
                  <c:v>-7.0337154341569633E-2</c:v>
                </c:pt>
                <c:pt idx="495">
                  <c:v>-5.3974406238266874E-2</c:v>
                </c:pt>
                <c:pt idx="496">
                  <c:v>-2.9100541950396668E-2</c:v>
                </c:pt>
                <c:pt idx="497">
                  <c:v>-1.6383116457740824E-2</c:v>
                </c:pt>
                <c:pt idx="498">
                  <c:v>-3.4308745615281265E-2</c:v>
                </c:pt>
                <c:pt idx="499">
                  <c:v>-2.6928168300015386E-2</c:v>
                </c:pt>
                <c:pt idx="500">
                  <c:v>-3.1582443021457705E-2</c:v>
                </c:pt>
                <c:pt idx="501">
                  <c:v>-1.9789138108690121E-2</c:v>
                </c:pt>
                <c:pt idx="502">
                  <c:v>-3.38577158467245E-2</c:v>
                </c:pt>
                <c:pt idx="503">
                  <c:v>-3.1190625691979182E-2</c:v>
                </c:pt>
                <c:pt idx="504">
                  <c:v>-4.8896527106823358E-2</c:v>
                </c:pt>
                <c:pt idx="505">
                  <c:v>-5.5680089180496294E-2</c:v>
                </c:pt>
                <c:pt idx="506">
                  <c:v>-1.6805331201380808E-2</c:v>
                </c:pt>
                <c:pt idx="507">
                  <c:v>-4.4172496188367882E-2</c:v>
                </c:pt>
                <c:pt idx="508">
                  <c:v>-7.9599459538991627E-2</c:v>
                </c:pt>
                <c:pt idx="509">
                  <c:v>-2.7613857889738122E-2</c:v>
                </c:pt>
                <c:pt idx="510">
                  <c:v>-2.3370314822867201E-2</c:v>
                </c:pt>
                <c:pt idx="511">
                  <c:v>1.3892865715894218E-2</c:v>
                </c:pt>
                <c:pt idx="512">
                  <c:v>-9.4893013630310465E-3</c:v>
                </c:pt>
                <c:pt idx="513">
                  <c:v>-2.1521928573322207E-3</c:v>
                </c:pt>
                <c:pt idx="514">
                  <c:v>-6.7126749135337817E-3</c:v>
                </c:pt>
                <c:pt idx="515">
                  <c:v>-5.2875612292999176E-2</c:v>
                </c:pt>
                <c:pt idx="516">
                  <c:v>-2.4675748190323369E-2</c:v>
                </c:pt>
                <c:pt idx="517">
                  <c:v>-2.2980376449887884E-2</c:v>
                </c:pt>
                <c:pt idx="518">
                  <c:v>-5.1401524021775599E-2</c:v>
                </c:pt>
                <c:pt idx="519">
                  <c:v>-1.2860473068727426E-2</c:v>
                </c:pt>
                <c:pt idx="520">
                  <c:v>-4.8838643657394321E-2</c:v>
                </c:pt>
                <c:pt idx="521">
                  <c:v>-1.2319961410211491E-2</c:v>
                </c:pt>
                <c:pt idx="522">
                  <c:v>-1.6868336859804892E-2</c:v>
                </c:pt>
                <c:pt idx="523">
                  <c:v>-1.9809656471878486E-2</c:v>
                </c:pt>
                <c:pt idx="524">
                  <c:v>-9.8038651364568598E-3</c:v>
                </c:pt>
                <c:pt idx="525">
                  <c:v>-1.8913455268737049E-2</c:v>
                </c:pt>
                <c:pt idx="526">
                  <c:v>-3.7235443907385132E-2</c:v>
                </c:pt>
                <c:pt idx="527">
                  <c:v>8.8941729867423144E-2</c:v>
                </c:pt>
                <c:pt idx="528">
                  <c:v>7.8109027249350454E-2</c:v>
                </c:pt>
                <c:pt idx="529">
                  <c:v>0.22611897268288739</c:v>
                </c:pt>
                <c:pt idx="530">
                  <c:v>-0.14351561433240537</c:v>
                </c:pt>
                <c:pt idx="531">
                  <c:v>0.14079016330112804</c:v>
                </c:pt>
                <c:pt idx="532">
                  <c:v>8.2324157531198094E-2</c:v>
                </c:pt>
                <c:pt idx="533">
                  <c:v>9.6888988764475464E-2</c:v>
                </c:pt>
                <c:pt idx="534">
                  <c:v>5.9258693712956327E-2</c:v>
                </c:pt>
                <c:pt idx="535">
                  <c:v>-0.1254984245773777</c:v>
                </c:pt>
                <c:pt idx="536">
                  <c:v>2.9678604897010758E-2</c:v>
                </c:pt>
                <c:pt idx="537">
                  <c:v>-7.2056532966952164E-2</c:v>
                </c:pt>
                <c:pt idx="538">
                  <c:v>-7.2116695471220349E-2</c:v>
                </c:pt>
                <c:pt idx="539">
                  <c:v>-3.0035908409101707E-2</c:v>
                </c:pt>
                <c:pt idx="540">
                  <c:v>-5.2097491176620325E-2</c:v>
                </c:pt>
                <c:pt idx="541">
                  <c:v>-3.9154039965277533E-2</c:v>
                </c:pt>
                <c:pt idx="542">
                  <c:v>-4.043669702852961E-2</c:v>
                </c:pt>
                <c:pt idx="543">
                  <c:v>-3.329763447105339E-2</c:v>
                </c:pt>
                <c:pt idx="544">
                  <c:v>-2.857656948892719E-2</c:v>
                </c:pt>
                <c:pt idx="545">
                  <c:v>-3.0972190278568994E-2</c:v>
                </c:pt>
                <c:pt idx="546">
                  <c:v>2.7587250664617917E-2</c:v>
                </c:pt>
                <c:pt idx="547">
                  <c:v>5.7259364670086556E-2</c:v>
                </c:pt>
                <c:pt idx="548">
                  <c:v>2.1343426696287235E-2</c:v>
                </c:pt>
                <c:pt idx="549">
                  <c:v>4.9011257174150794E-2</c:v>
                </c:pt>
                <c:pt idx="550">
                  <c:v>5.2856159725587382E-2</c:v>
                </c:pt>
                <c:pt idx="551">
                  <c:v>2.6324758358320443E-2</c:v>
                </c:pt>
                <c:pt idx="552">
                  <c:v>5.7602219287431122E-3</c:v>
                </c:pt>
                <c:pt idx="553">
                  <c:v>2.9643019351814386E-2</c:v>
                </c:pt>
                <c:pt idx="554">
                  <c:v>4.0822628836462739E-3</c:v>
                </c:pt>
                <c:pt idx="555">
                  <c:v>1.1742007562169204E-2</c:v>
                </c:pt>
                <c:pt idx="556">
                  <c:v>2.2756659793658745E-2</c:v>
                </c:pt>
                <c:pt idx="557">
                  <c:v>2.374964261828091E-2</c:v>
                </c:pt>
                <c:pt idx="558">
                  <c:v>1.5084839565054178E-2</c:v>
                </c:pt>
                <c:pt idx="559">
                  <c:v>5.5813201588946759E-2</c:v>
                </c:pt>
                <c:pt idx="560">
                  <c:v>3.3651704076046455E-4</c:v>
                </c:pt>
                <c:pt idx="561">
                  <c:v>5.6390789335761186E-2</c:v>
                </c:pt>
                <c:pt idx="562">
                  <c:v>1.8358404938833187E-2</c:v>
                </c:pt>
                <c:pt idx="563">
                  <c:v>7.9604162821216989E-3</c:v>
                </c:pt>
                <c:pt idx="564">
                  <c:v>7.566448845548783E-2</c:v>
                </c:pt>
                <c:pt idx="565">
                  <c:v>2.286689068272765E-2</c:v>
                </c:pt>
                <c:pt idx="566">
                  <c:v>4.3006873651180097E-2</c:v>
                </c:pt>
                <c:pt idx="567">
                  <c:v>2.2805130120995254E-4</c:v>
                </c:pt>
                <c:pt idx="568">
                  <c:v>1.7028153333252746E-2</c:v>
                </c:pt>
                <c:pt idx="569">
                  <c:v>4.3698252954997982E-3</c:v>
                </c:pt>
                <c:pt idx="570">
                  <c:v>2.7757081108652746E-2</c:v>
                </c:pt>
                <c:pt idx="571">
                  <c:v>5.1207557390467666E-2</c:v>
                </c:pt>
                <c:pt idx="572">
                  <c:v>2.7582570780223976E-2</c:v>
                </c:pt>
                <c:pt idx="573">
                  <c:v>5.1301211956058114E-2</c:v>
                </c:pt>
                <c:pt idx="574">
                  <c:v>4.0995967814499497E-2</c:v>
                </c:pt>
                <c:pt idx="575">
                  <c:v>4.0462067608604123E-2</c:v>
                </c:pt>
                <c:pt idx="576">
                  <c:v>3.3079542811519896E-2</c:v>
                </c:pt>
                <c:pt idx="577">
                  <c:v>2.2191970921529545E-2</c:v>
                </c:pt>
                <c:pt idx="578">
                  <c:v>2.2945783582369338E-2</c:v>
                </c:pt>
                <c:pt idx="579">
                  <c:v>5.8402361876317421E-2</c:v>
                </c:pt>
                <c:pt idx="580">
                  <c:v>2.5978395555459208E-2</c:v>
                </c:pt>
                <c:pt idx="581">
                  <c:v>3.4749891281429635E-2</c:v>
                </c:pt>
                <c:pt idx="582">
                  <c:v>2.7110411609895791E-2</c:v>
                </c:pt>
                <c:pt idx="583">
                  <c:v>6.9533636529190201E-2</c:v>
                </c:pt>
                <c:pt idx="584">
                  <c:v>2.7004321634027321E-2</c:v>
                </c:pt>
                <c:pt idx="585">
                  <c:v>4.2452108241476903E-3</c:v>
                </c:pt>
                <c:pt idx="586">
                  <c:v>3.3700660190287425E-2</c:v>
                </c:pt>
                <c:pt idx="587">
                  <c:v>3.3707575950425547E-2</c:v>
                </c:pt>
                <c:pt idx="588">
                  <c:v>2.6211506420910455E-2</c:v>
                </c:pt>
                <c:pt idx="589">
                  <c:v>3.3929926076446938E-2</c:v>
                </c:pt>
                <c:pt idx="590">
                  <c:v>2.8833786372831138E-2</c:v>
                </c:pt>
                <c:pt idx="591">
                  <c:v>6.7253598267872708E-2</c:v>
                </c:pt>
                <c:pt idx="592">
                  <c:v>7.7426574100985024E-2</c:v>
                </c:pt>
                <c:pt idx="593">
                  <c:v>2.1055046745865988E-2</c:v>
                </c:pt>
                <c:pt idx="594">
                  <c:v>3.9449926880776802E-2</c:v>
                </c:pt>
                <c:pt idx="595">
                  <c:v>2.6946070142333144E-2</c:v>
                </c:pt>
                <c:pt idx="596">
                  <c:v>3.3332197597539387E-2</c:v>
                </c:pt>
                <c:pt idx="597">
                  <c:v>4.2851509549840114E-2</c:v>
                </c:pt>
                <c:pt idx="598">
                  <c:v>4.3179422236356485E-2</c:v>
                </c:pt>
                <c:pt idx="599">
                  <c:v>0.10985455047348661</c:v>
                </c:pt>
                <c:pt idx="600">
                  <c:v>2.6167064485834592E-2</c:v>
                </c:pt>
                <c:pt idx="601">
                  <c:v>3.5572015004838274E-2</c:v>
                </c:pt>
                <c:pt idx="602">
                  <c:v>2.8808929524723265E-2</c:v>
                </c:pt>
                <c:pt idx="603">
                  <c:v>1.940879637262093E-2</c:v>
                </c:pt>
                <c:pt idx="604">
                  <c:v>2.0058089628102838E-2</c:v>
                </c:pt>
                <c:pt idx="605">
                  <c:v>-3.7176501300751601E-3</c:v>
                </c:pt>
                <c:pt idx="606">
                  <c:v>1.3402572153161449E-2</c:v>
                </c:pt>
                <c:pt idx="607">
                  <c:v>3.9480400692711901E-2</c:v>
                </c:pt>
              </c:numCache>
            </c:numRef>
          </c:yVal>
        </c:ser>
        <c:ser>
          <c:idx val="0"/>
          <c:order val="1"/>
          <c:tx>
            <c:v>helicity flips</c:v>
          </c:tx>
          <c:spPr>
            <a:ln w="28575">
              <a:noFill/>
            </a:ln>
          </c:spPr>
          <c:marker>
            <c:spPr>
              <a:solidFill>
                <a:srgbClr val="FF0000"/>
              </a:solidFill>
            </c:spPr>
          </c:marker>
          <c:xVal>
            <c:numRef>
              <c:f>lum!$A$2:$A$609</c:f>
              <c:numCache>
                <c:formatCode>General</c:formatCode>
                <c:ptCount val="608"/>
                <c:pt idx="0">
                  <c:v>37658</c:v>
                </c:pt>
                <c:pt idx="1">
                  <c:v>37659</c:v>
                </c:pt>
                <c:pt idx="2">
                  <c:v>37661</c:v>
                </c:pt>
                <c:pt idx="3">
                  <c:v>37662</c:v>
                </c:pt>
                <c:pt idx="4">
                  <c:v>37664</c:v>
                </c:pt>
                <c:pt idx="5">
                  <c:v>37665</c:v>
                </c:pt>
                <c:pt idx="6">
                  <c:v>37666</c:v>
                </c:pt>
                <c:pt idx="7">
                  <c:v>37667</c:v>
                </c:pt>
                <c:pt idx="8">
                  <c:v>37670</c:v>
                </c:pt>
                <c:pt idx="9">
                  <c:v>37672</c:v>
                </c:pt>
                <c:pt idx="10">
                  <c:v>37673</c:v>
                </c:pt>
                <c:pt idx="11">
                  <c:v>37674</c:v>
                </c:pt>
                <c:pt idx="12">
                  <c:v>37675</c:v>
                </c:pt>
                <c:pt idx="13">
                  <c:v>37677</c:v>
                </c:pt>
                <c:pt idx="14">
                  <c:v>37678</c:v>
                </c:pt>
                <c:pt idx="15">
                  <c:v>37679</c:v>
                </c:pt>
                <c:pt idx="16">
                  <c:v>37680</c:v>
                </c:pt>
                <c:pt idx="17">
                  <c:v>37681</c:v>
                </c:pt>
                <c:pt idx="18">
                  <c:v>37683</c:v>
                </c:pt>
                <c:pt idx="19">
                  <c:v>37684</c:v>
                </c:pt>
                <c:pt idx="20">
                  <c:v>37685</c:v>
                </c:pt>
                <c:pt idx="21">
                  <c:v>37686</c:v>
                </c:pt>
                <c:pt idx="22">
                  <c:v>37687</c:v>
                </c:pt>
                <c:pt idx="23">
                  <c:v>37688</c:v>
                </c:pt>
                <c:pt idx="24">
                  <c:v>37689</c:v>
                </c:pt>
                <c:pt idx="25">
                  <c:v>37690</c:v>
                </c:pt>
                <c:pt idx="26">
                  <c:v>37691</c:v>
                </c:pt>
                <c:pt idx="27">
                  <c:v>37692</c:v>
                </c:pt>
                <c:pt idx="28">
                  <c:v>37693</c:v>
                </c:pt>
                <c:pt idx="29">
                  <c:v>37694</c:v>
                </c:pt>
                <c:pt idx="30">
                  <c:v>37698</c:v>
                </c:pt>
                <c:pt idx="31">
                  <c:v>37699</c:v>
                </c:pt>
                <c:pt idx="32">
                  <c:v>37700</c:v>
                </c:pt>
                <c:pt idx="33">
                  <c:v>37701</c:v>
                </c:pt>
                <c:pt idx="34">
                  <c:v>37702</c:v>
                </c:pt>
                <c:pt idx="35">
                  <c:v>37703</c:v>
                </c:pt>
                <c:pt idx="36">
                  <c:v>37704</c:v>
                </c:pt>
                <c:pt idx="37">
                  <c:v>37705</c:v>
                </c:pt>
                <c:pt idx="38">
                  <c:v>37706</c:v>
                </c:pt>
                <c:pt idx="39">
                  <c:v>37707</c:v>
                </c:pt>
                <c:pt idx="40">
                  <c:v>37708</c:v>
                </c:pt>
                <c:pt idx="41">
                  <c:v>37709</c:v>
                </c:pt>
                <c:pt idx="42">
                  <c:v>37710</c:v>
                </c:pt>
                <c:pt idx="43">
                  <c:v>37711</c:v>
                </c:pt>
                <c:pt idx="44">
                  <c:v>37712</c:v>
                </c:pt>
                <c:pt idx="45">
                  <c:v>37713</c:v>
                </c:pt>
                <c:pt idx="46">
                  <c:v>37714</c:v>
                </c:pt>
                <c:pt idx="47">
                  <c:v>37715</c:v>
                </c:pt>
                <c:pt idx="48">
                  <c:v>37716</c:v>
                </c:pt>
                <c:pt idx="49">
                  <c:v>37717</c:v>
                </c:pt>
                <c:pt idx="50">
                  <c:v>37719</c:v>
                </c:pt>
                <c:pt idx="51">
                  <c:v>37721</c:v>
                </c:pt>
                <c:pt idx="52">
                  <c:v>37722</c:v>
                </c:pt>
                <c:pt idx="53">
                  <c:v>37723</c:v>
                </c:pt>
                <c:pt idx="54">
                  <c:v>37724</c:v>
                </c:pt>
                <c:pt idx="55">
                  <c:v>37725</c:v>
                </c:pt>
                <c:pt idx="56">
                  <c:v>37726</c:v>
                </c:pt>
                <c:pt idx="57">
                  <c:v>37740</c:v>
                </c:pt>
                <c:pt idx="58">
                  <c:v>37744</c:v>
                </c:pt>
                <c:pt idx="59">
                  <c:v>37745</c:v>
                </c:pt>
                <c:pt idx="60">
                  <c:v>37746</c:v>
                </c:pt>
                <c:pt idx="61">
                  <c:v>37747</c:v>
                </c:pt>
                <c:pt idx="62">
                  <c:v>37748</c:v>
                </c:pt>
                <c:pt idx="63">
                  <c:v>37750</c:v>
                </c:pt>
                <c:pt idx="64">
                  <c:v>37753</c:v>
                </c:pt>
                <c:pt idx="65">
                  <c:v>37762</c:v>
                </c:pt>
                <c:pt idx="66">
                  <c:v>37763</c:v>
                </c:pt>
                <c:pt idx="67">
                  <c:v>37766</c:v>
                </c:pt>
                <c:pt idx="68">
                  <c:v>37767</c:v>
                </c:pt>
                <c:pt idx="69">
                  <c:v>37769</c:v>
                </c:pt>
                <c:pt idx="70">
                  <c:v>37770</c:v>
                </c:pt>
                <c:pt idx="71">
                  <c:v>37772</c:v>
                </c:pt>
                <c:pt idx="72">
                  <c:v>37773</c:v>
                </c:pt>
                <c:pt idx="73">
                  <c:v>37775</c:v>
                </c:pt>
                <c:pt idx="74">
                  <c:v>37776</c:v>
                </c:pt>
                <c:pt idx="75">
                  <c:v>37778</c:v>
                </c:pt>
                <c:pt idx="76">
                  <c:v>37780</c:v>
                </c:pt>
                <c:pt idx="77">
                  <c:v>37781</c:v>
                </c:pt>
                <c:pt idx="78">
                  <c:v>37782</c:v>
                </c:pt>
                <c:pt idx="79">
                  <c:v>37783</c:v>
                </c:pt>
                <c:pt idx="80">
                  <c:v>37784</c:v>
                </c:pt>
                <c:pt idx="81">
                  <c:v>37785</c:v>
                </c:pt>
                <c:pt idx="82">
                  <c:v>37788</c:v>
                </c:pt>
                <c:pt idx="83">
                  <c:v>37789</c:v>
                </c:pt>
                <c:pt idx="84">
                  <c:v>37790</c:v>
                </c:pt>
                <c:pt idx="85">
                  <c:v>37801</c:v>
                </c:pt>
                <c:pt idx="86">
                  <c:v>37802</c:v>
                </c:pt>
                <c:pt idx="87">
                  <c:v>37803</c:v>
                </c:pt>
                <c:pt idx="88">
                  <c:v>37804</c:v>
                </c:pt>
                <c:pt idx="89">
                  <c:v>37805</c:v>
                </c:pt>
                <c:pt idx="90">
                  <c:v>37806</c:v>
                </c:pt>
                <c:pt idx="91">
                  <c:v>37807</c:v>
                </c:pt>
                <c:pt idx="92">
                  <c:v>37808</c:v>
                </c:pt>
                <c:pt idx="93">
                  <c:v>37809</c:v>
                </c:pt>
                <c:pt idx="94">
                  <c:v>37810</c:v>
                </c:pt>
                <c:pt idx="95">
                  <c:v>37811</c:v>
                </c:pt>
                <c:pt idx="96">
                  <c:v>37812</c:v>
                </c:pt>
                <c:pt idx="97">
                  <c:v>37813</c:v>
                </c:pt>
                <c:pt idx="98">
                  <c:v>37814</c:v>
                </c:pt>
                <c:pt idx="99">
                  <c:v>37815</c:v>
                </c:pt>
                <c:pt idx="100">
                  <c:v>37816</c:v>
                </c:pt>
                <c:pt idx="101">
                  <c:v>37817</c:v>
                </c:pt>
                <c:pt idx="102">
                  <c:v>37818</c:v>
                </c:pt>
                <c:pt idx="103">
                  <c:v>37819</c:v>
                </c:pt>
                <c:pt idx="104">
                  <c:v>37820</c:v>
                </c:pt>
                <c:pt idx="105">
                  <c:v>37822</c:v>
                </c:pt>
                <c:pt idx="106">
                  <c:v>37823</c:v>
                </c:pt>
                <c:pt idx="107">
                  <c:v>37824</c:v>
                </c:pt>
                <c:pt idx="108">
                  <c:v>37825</c:v>
                </c:pt>
                <c:pt idx="109">
                  <c:v>37828</c:v>
                </c:pt>
                <c:pt idx="110">
                  <c:v>37831</c:v>
                </c:pt>
                <c:pt idx="111">
                  <c:v>37832</c:v>
                </c:pt>
                <c:pt idx="112">
                  <c:v>37833</c:v>
                </c:pt>
                <c:pt idx="113">
                  <c:v>37844</c:v>
                </c:pt>
                <c:pt idx="114">
                  <c:v>37845</c:v>
                </c:pt>
                <c:pt idx="115">
                  <c:v>37846</c:v>
                </c:pt>
                <c:pt idx="116">
                  <c:v>37847</c:v>
                </c:pt>
                <c:pt idx="117">
                  <c:v>37848</c:v>
                </c:pt>
                <c:pt idx="118">
                  <c:v>37849</c:v>
                </c:pt>
                <c:pt idx="119">
                  <c:v>37850</c:v>
                </c:pt>
                <c:pt idx="120">
                  <c:v>37851</c:v>
                </c:pt>
                <c:pt idx="121">
                  <c:v>37852</c:v>
                </c:pt>
                <c:pt idx="122">
                  <c:v>37854</c:v>
                </c:pt>
                <c:pt idx="123">
                  <c:v>37856</c:v>
                </c:pt>
                <c:pt idx="124">
                  <c:v>38046</c:v>
                </c:pt>
                <c:pt idx="125">
                  <c:v>38047</c:v>
                </c:pt>
                <c:pt idx="126">
                  <c:v>38048</c:v>
                </c:pt>
                <c:pt idx="127">
                  <c:v>38049</c:v>
                </c:pt>
                <c:pt idx="128">
                  <c:v>38050</c:v>
                </c:pt>
                <c:pt idx="129">
                  <c:v>38051</c:v>
                </c:pt>
                <c:pt idx="130">
                  <c:v>38052</c:v>
                </c:pt>
                <c:pt idx="131">
                  <c:v>38053</c:v>
                </c:pt>
                <c:pt idx="132">
                  <c:v>38070</c:v>
                </c:pt>
                <c:pt idx="133">
                  <c:v>38071</c:v>
                </c:pt>
                <c:pt idx="134">
                  <c:v>38072</c:v>
                </c:pt>
                <c:pt idx="135">
                  <c:v>38074</c:v>
                </c:pt>
                <c:pt idx="136">
                  <c:v>38075</c:v>
                </c:pt>
                <c:pt idx="137">
                  <c:v>38076</c:v>
                </c:pt>
                <c:pt idx="138">
                  <c:v>38077</c:v>
                </c:pt>
                <c:pt idx="139">
                  <c:v>38078</c:v>
                </c:pt>
                <c:pt idx="140">
                  <c:v>38079</c:v>
                </c:pt>
                <c:pt idx="141">
                  <c:v>38080</c:v>
                </c:pt>
                <c:pt idx="142">
                  <c:v>38081</c:v>
                </c:pt>
                <c:pt idx="143">
                  <c:v>38082</c:v>
                </c:pt>
                <c:pt idx="144">
                  <c:v>38083</c:v>
                </c:pt>
                <c:pt idx="145">
                  <c:v>38084</c:v>
                </c:pt>
                <c:pt idx="146">
                  <c:v>38085</c:v>
                </c:pt>
                <c:pt idx="147">
                  <c:v>38086</c:v>
                </c:pt>
                <c:pt idx="148">
                  <c:v>38089</c:v>
                </c:pt>
                <c:pt idx="149">
                  <c:v>38090</c:v>
                </c:pt>
                <c:pt idx="150">
                  <c:v>38091</c:v>
                </c:pt>
                <c:pt idx="151">
                  <c:v>38092</c:v>
                </c:pt>
                <c:pt idx="152">
                  <c:v>38093</c:v>
                </c:pt>
                <c:pt idx="153">
                  <c:v>38094</c:v>
                </c:pt>
                <c:pt idx="154">
                  <c:v>38095</c:v>
                </c:pt>
                <c:pt idx="155">
                  <c:v>38096</c:v>
                </c:pt>
                <c:pt idx="156">
                  <c:v>38097</c:v>
                </c:pt>
                <c:pt idx="157">
                  <c:v>38098</c:v>
                </c:pt>
                <c:pt idx="158">
                  <c:v>38099</c:v>
                </c:pt>
                <c:pt idx="159">
                  <c:v>38100</c:v>
                </c:pt>
                <c:pt idx="160">
                  <c:v>38111</c:v>
                </c:pt>
                <c:pt idx="161">
                  <c:v>38112</c:v>
                </c:pt>
                <c:pt idx="162">
                  <c:v>38114</c:v>
                </c:pt>
                <c:pt idx="163">
                  <c:v>38117</c:v>
                </c:pt>
                <c:pt idx="164">
                  <c:v>38118</c:v>
                </c:pt>
                <c:pt idx="165">
                  <c:v>38119</c:v>
                </c:pt>
                <c:pt idx="166">
                  <c:v>38120</c:v>
                </c:pt>
                <c:pt idx="167">
                  <c:v>38121</c:v>
                </c:pt>
                <c:pt idx="168">
                  <c:v>38122</c:v>
                </c:pt>
                <c:pt idx="169">
                  <c:v>38131</c:v>
                </c:pt>
                <c:pt idx="170">
                  <c:v>38132</c:v>
                </c:pt>
                <c:pt idx="171">
                  <c:v>38133</c:v>
                </c:pt>
                <c:pt idx="172">
                  <c:v>38134</c:v>
                </c:pt>
                <c:pt idx="173">
                  <c:v>38135</c:v>
                </c:pt>
                <c:pt idx="174">
                  <c:v>38136</c:v>
                </c:pt>
                <c:pt idx="175">
                  <c:v>38137</c:v>
                </c:pt>
                <c:pt idx="176">
                  <c:v>38138</c:v>
                </c:pt>
                <c:pt idx="177">
                  <c:v>38139</c:v>
                </c:pt>
                <c:pt idx="178">
                  <c:v>38140</c:v>
                </c:pt>
                <c:pt idx="179">
                  <c:v>38141</c:v>
                </c:pt>
                <c:pt idx="180">
                  <c:v>38142</c:v>
                </c:pt>
                <c:pt idx="181">
                  <c:v>38143</c:v>
                </c:pt>
                <c:pt idx="182">
                  <c:v>38144</c:v>
                </c:pt>
                <c:pt idx="183">
                  <c:v>38146</c:v>
                </c:pt>
                <c:pt idx="184">
                  <c:v>38172</c:v>
                </c:pt>
                <c:pt idx="185">
                  <c:v>38173</c:v>
                </c:pt>
                <c:pt idx="186">
                  <c:v>38174</c:v>
                </c:pt>
                <c:pt idx="187">
                  <c:v>38175</c:v>
                </c:pt>
                <c:pt idx="188">
                  <c:v>38176</c:v>
                </c:pt>
                <c:pt idx="189">
                  <c:v>38177</c:v>
                </c:pt>
                <c:pt idx="190">
                  <c:v>38182</c:v>
                </c:pt>
                <c:pt idx="191">
                  <c:v>38183</c:v>
                </c:pt>
                <c:pt idx="192">
                  <c:v>38184</c:v>
                </c:pt>
                <c:pt idx="193">
                  <c:v>38185</c:v>
                </c:pt>
                <c:pt idx="194">
                  <c:v>38186</c:v>
                </c:pt>
                <c:pt idx="195">
                  <c:v>38187</c:v>
                </c:pt>
                <c:pt idx="196">
                  <c:v>38188</c:v>
                </c:pt>
                <c:pt idx="197">
                  <c:v>38189</c:v>
                </c:pt>
                <c:pt idx="198">
                  <c:v>38190</c:v>
                </c:pt>
                <c:pt idx="199">
                  <c:v>38191</c:v>
                </c:pt>
                <c:pt idx="200">
                  <c:v>38192</c:v>
                </c:pt>
                <c:pt idx="201">
                  <c:v>38194</c:v>
                </c:pt>
                <c:pt idx="202">
                  <c:v>38195</c:v>
                </c:pt>
                <c:pt idx="203">
                  <c:v>38196</c:v>
                </c:pt>
                <c:pt idx="204">
                  <c:v>38197</c:v>
                </c:pt>
                <c:pt idx="205">
                  <c:v>38198</c:v>
                </c:pt>
                <c:pt idx="206">
                  <c:v>38199</c:v>
                </c:pt>
                <c:pt idx="207">
                  <c:v>38200</c:v>
                </c:pt>
                <c:pt idx="208">
                  <c:v>38201</c:v>
                </c:pt>
                <c:pt idx="209">
                  <c:v>38203</c:v>
                </c:pt>
                <c:pt idx="210">
                  <c:v>38204</c:v>
                </c:pt>
                <c:pt idx="211">
                  <c:v>38205</c:v>
                </c:pt>
                <c:pt idx="212">
                  <c:v>38206</c:v>
                </c:pt>
                <c:pt idx="213">
                  <c:v>38207</c:v>
                </c:pt>
                <c:pt idx="214">
                  <c:v>38208</c:v>
                </c:pt>
                <c:pt idx="215">
                  <c:v>38209</c:v>
                </c:pt>
                <c:pt idx="216">
                  <c:v>38210</c:v>
                </c:pt>
                <c:pt idx="217">
                  <c:v>38211</c:v>
                </c:pt>
                <c:pt idx="218">
                  <c:v>38212</c:v>
                </c:pt>
                <c:pt idx="219">
                  <c:v>38213</c:v>
                </c:pt>
                <c:pt idx="220">
                  <c:v>38214</c:v>
                </c:pt>
                <c:pt idx="221">
                  <c:v>38215</c:v>
                </c:pt>
                <c:pt idx="222">
                  <c:v>38216</c:v>
                </c:pt>
                <c:pt idx="223">
                  <c:v>38217</c:v>
                </c:pt>
                <c:pt idx="224">
                  <c:v>38218</c:v>
                </c:pt>
                <c:pt idx="225">
                  <c:v>38219</c:v>
                </c:pt>
                <c:pt idx="226">
                  <c:v>38220</c:v>
                </c:pt>
                <c:pt idx="227">
                  <c:v>38221</c:v>
                </c:pt>
                <c:pt idx="228">
                  <c:v>38222</c:v>
                </c:pt>
                <c:pt idx="229">
                  <c:v>38223</c:v>
                </c:pt>
                <c:pt idx="230">
                  <c:v>38225</c:v>
                </c:pt>
                <c:pt idx="231">
                  <c:v>38226</c:v>
                </c:pt>
                <c:pt idx="232">
                  <c:v>38265</c:v>
                </c:pt>
                <c:pt idx="233">
                  <c:v>38266</c:v>
                </c:pt>
                <c:pt idx="234">
                  <c:v>38268</c:v>
                </c:pt>
                <c:pt idx="235">
                  <c:v>38271</c:v>
                </c:pt>
                <c:pt idx="236">
                  <c:v>38272</c:v>
                </c:pt>
                <c:pt idx="237">
                  <c:v>38273</c:v>
                </c:pt>
                <c:pt idx="238">
                  <c:v>38274</c:v>
                </c:pt>
                <c:pt idx="239">
                  <c:v>38275</c:v>
                </c:pt>
                <c:pt idx="240">
                  <c:v>38276</c:v>
                </c:pt>
                <c:pt idx="241">
                  <c:v>38277</c:v>
                </c:pt>
                <c:pt idx="242">
                  <c:v>38278</c:v>
                </c:pt>
                <c:pt idx="243">
                  <c:v>38283</c:v>
                </c:pt>
                <c:pt idx="244">
                  <c:v>38284</c:v>
                </c:pt>
                <c:pt idx="245">
                  <c:v>38285</c:v>
                </c:pt>
                <c:pt idx="246">
                  <c:v>38286</c:v>
                </c:pt>
                <c:pt idx="247">
                  <c:v>38288</c:v>
                </c:pt>
                <c:pt idx="248">
                  <c:v>38289</c:v>
                </c:pt>
                <c:pt idx="249">
                  <c:v>38290</c:v>
                </c:pt>
                <c:pt idx="250">
                  <c:v>38300</c:v>
                </c:pt>
                <c:pt idx="251">
                  <c:v>38301</c:v>
                </c:pt>
                <c:pt idx="252">
                  <c:v>38302</c:v>
                </c:pt>
                <c:pt idx="253">
                  <c:v>38303</c:v>
                </c:pt>
                <c:pt idx="254">
                  <c:v>38304</c:v>
                </c:pt>
                <c:pt idx="255">
                  <c:v>38305</c:v>
                </c:pt>
                <c:pt idx="256">
                  <c:v>38306</c:v>
                </c:pt>
                <c:pt idx="257">
                  <c:v>38307</c:v>
                </c:pt>
                <c:pt idx="258">
                  <c:v>38309</c:v>
                </c:pt>
                <c:pt idx="259">
                  <c:v>38310</c:v>
                </c:pt>
                <c:pt idx="260">
                  <c:v>38312</c:v>
                </c:pt>
                <c:pt idx="261">
                  <c:v>38313</c:v>
                </c:pt>
                <c:pt idx="262">
                  <c:v>38314</c:v>
                </c:pt>
                <c:pt idx="263">
                  <c:v>38315</c:v>
                </c:pt>
                <c:pt idx="264">
                  <c:v>38316</c:v>
                </c:pt>
                <c:pt idx="265">
                  <c:v>38317</c:v>
                </c:pt>
                <c:pt idx="266">
                  <c:v>38318</c:v>
                </c:pt>
                <c:pt idx="267">
                  <c:v>38320</c:v>
                </c:pt>
                <c:pt idx="268">
                  <c:v>38321</c:v>
                </c:pt>
                <c:pt idx="269">
                  <c:v>38322</c:v>
                </c:pt>
                <c:pt idx="270">
                  <c:v>38328</c:v>
                </c:pt>
                <c:pt idx="271">
                  <c:v>38329</c:v>
                </c:pt>
                <c:pt idx="272">
                  <c:v>38331</c:v>
                </c:pt>
                <c:pt idx="273">
                  <c:v>38337</c:v>
                </c:pt>
                <c:pt idx="274">
                  <c:v>38338</c:v>
                </c:pt>
                <c:pt idx="275">
                  <c:v>38339</c:v>
                </c:pt>
                <c:pt idx="276">
                  <c:v>38340</c:v>
                </c:pt>
                <c:pt idx="277">
                  <c:v>38341</c:v>
                </c:pt>
                <c:pt idx="278">
                  <c:v>38342</c:v>
                </c:pt>
                <c:pt idx="279">
                  <c:v>38344</c:v>
                </c:pt>
                <c:pt idx="280">
                  <c:v>38346</c:v>
                </c:pt>
                <c:pt idx="281">
                  <c:v>38347</c:v>
                </c:pt>
                <c:pt idx="282">
                  <c:v>38350</c:v>
                </c:pt>
                <c:pt idx="283">
                  <c:v>38351</c:v>
                </c:pt>
                <c:pt idx="284">
                  <c:v>38352</c:v>
                </c:pt>
                <c:pt idx="285">
                  <c:v>38353</c:v>
                </c:pt>
                <c:pt idx="286">
                  <c:v>38354</c:v>
                </c:pt>
                <c:pt idx="287">
                  <c:v>38355</c:v>
                </c:pt>
                <c:pt idx="288">
                  <c:v>38356</c:v>
                </c:pt>
                <c:pt idx="289">
                  <c:v>38359</c:v>
                </c:pt>
                <c:pt idx="290">
                  <c:v>38360</c:v>
                </c:pt>
                <c:pt idx="291">
                  <c:v>38364</c:v>
                </c:pt>
                <c:pt idx="292">
                  <c:v>38365</c:v>
                </c:pt>
                <c:pt idx="293">
                  <c:v>38378</c:v>
                </c:pt>
                <c:pt idx="294">
                  <c:v>38379</c:v>
                </c:pt>
                <c:pt idx="295">
                  <c:v>38380</c:v>
                </c:pt>
                <c:pt idx="296">
                  <c:v>38381</c:v>
                </c:pt>
                <c:pt idx="297">
                  <c:v>38382</c:v>
                </c:pt>
                <c:pt idx="298">
                  <c:v>38383</c:v>
                </c:pt>
                <c:pt idx="299">
                  <c:v>38384</c:v>
                </c:pt>
                <c:pt idx="300">
                  <c:v>38385</c:v>
                </c:pt>
                <c:pt idx="301">
                  <c:v>38387</c:v>
                </c:pt>
                <c:pt idx="302">
                  <c:v>38388</c:v>
                </c:pt>
                <c:pt idx="303">
                  <c:v>38389</c:v>
                </c:pt>
                <c:pt idx="304">
                  <c:v>38390</c:v>
                </c:pt>
                <c:pt idx="305">
                  <c:v>38391</c:v>
                </c:pt>
                <c:pt idx="306">
                  <c:v>38392</c:v>
                </c:pt>
                <c:pt idx="307">
                  <c:v>38393</c:v>
                </c:pt>
                <c:pt idx="308">
                  <c:v>38394</c:v>
                </c:pt>
                <c:pt idx="309">
                  <c:v>38395</c:v>
                </c:pt>
                <c:pt idx="310">
                  <c:v>38396</c:v>
                </c:pt>
                <c:pt idx="311">
                  <c:v>38397</c:v>
                </c:pt>
                <c:pt idx="312">
                  <c:v>38398</c:v>
                </c:pt>
                <c:pt idx="313">
                  <c:v>38399</c:v>
                </c:pt>
                <c:pt idx="314">
                  <c:v>38400</c:v>
                </c:pt>
                <c:pt idx="315">
                  <c:v>38401</c:v>
                </c:pt>
                <c:pt idx="316">
                  <c:v>38402</c:v>
                </c:pt>
                <c:pt idx="317">
                  <c:v>38403</c:v>
                </c:pt>
                <c:pt idx="318">
                  <c:v>38404</c:v>
                </c:pt>
                <c:pt idx="319">
                  <c:v>38405</c:v>
                </c:pt>
                <c:pt idx="320">
                  <c:v>38408</c:v>
                </c:pt>
                <c:pt idx="321">
                  <c:v>38409</c:v>
                </c:pt>
                <c:pt idx="322">
                  <c:v>38410</c:v>
                </c:pt>
                <c:pt idx="323">
                  <c:v>38411</c:v>
                </c:pt>
                <c:pt idx="324">
                  <c:v>38412</c:v>
                </c:pt>
                <c:pt idx="325">
                  <c:v>38415</c:v>
                </c:pt>
                <c:pt idx="326">
                  <c:v>38417</c:v>
                </c:pt>
                <c:pt idx="327">
                  <c:v>38418</c:v>
                </c:pt>
                <c:pt idx="328">
                  <c:v>38419</c:v>
                </c:pt>
                <c:pt idx="329">
                  <c:v>38420</c:v>
                </c:pt>
                <c:pt idx="330">
                  <c:v>38421</c:v>
                </c:pt>
                <c:pt idx="331">
                  <c:v>38422</c:v>
                </c:pt>
                <c:pt idx="332">
                  <c:v>38423</c:v>
                </c:pt>
                <c:pt idx="333">
                  <c:v>38424</c:v>
                </c:pt>
                <c:pt idx="334">
                  <c:v>38425</c:v>
                </c:pt>
                <c:pt idx="335">
                  <c:v>38426</c:v>
                </c:pt>
                <c:pt idx="336">
                  <c:v>38427</c:v>
                </c:pt>
                <c:pt idx="337">
                  <c:v>38429</c:v>
                </c:pt>
                <c:pt idx="338">
                  <c:v>38430</c:v>
                </c:pt>
                <c:pt idx="339">
                  <c:v>38431</c:v>
                </c:pt>
                <c:pt idx="340">
                  <c:v>38432</c:v>
                </c:pt>
                <c:pt idx="341">
                  <c:v>38433</c:v>
                </c:pt>
                <c:pt idx="342">
                  <c:v>38434</c:v>
                </c:pt>
                <c:pt idx="343">
                  <c:v>38435</c:v>
                </c:pt>
                <c:pt idx="344">
                  <c:v>38436</c:v>
                </c:pt>
                <c:pt idx="345">
                  <c:v>38437</c:v>
                </c:pt>
                <c:pt idx="346">
                  <c:v>38438</c:v>
                </c:pt>
                <c:pt idx="347">
                  <c:v>38439</c:v>
                </c:pt>
                <c:pt idx="348">
                  <c:v>38440</c:v>
                </c:pt>
                <c:pt idx="349">
                  <c:v>38441</c:v>
                </c:pt>
                <c:pt idx="350">
                  <c:v>38443</c:v>
                </c:pt>
                <c:pt idx="351">
                  <c:v>38446</c:v>
                </c:pt>
                <c:pt idx="352">
                  <c:v>38447</c:v>
                </c:pt>
                <c:pt idx="353">
                  <c:v>38449</c:v>
                </c:pt>
                <c:pt idx="354">
                  <c:v>38450</c:v>
                </c:pt>
                <c:pt idx="355">
                  <c:v>38451</c:v>
                </c:pt>
                <c:pt idx="356">
                  <c:v>38452</c:v>
                </c:pt>
                <c:pt idx="357">
                  <c:v>38453</c:v>
                </c:pt>
                <c:pt idx="358">
                  <c:v>38454</c:v>
                </c:pt>
                <c:pt idx="359">
                  <c:v>38455</c:v>
                </c:pt>
                <c:pt idx="360">
                  <c:v>38456</c:v>
                </c:pt>
                <c:pt idx="361">
                  <c:v>38457</c:v>
                </c:pt>
                <c:pt idx="362">
                  <c:v>38458</c:v>
                </c:pt>
                <c:pt idx="363">
                  <c:v>38459</c:v>
                </c:pt>
                <c:pt idx="364">
                  <c:v>38460</c:v>
                </c:pt>
                <c:pt idx="365">
                  <c:v>38461</c:v>
                </c:pt>
                <c:pt idx="366">
                  <c:v>38462</c:v>
                </c:pt>
                <c:pt idx="367">
                  <c:v>38463</c:v>
                </c:pt>
                <c:pt idx="368">
                  <c:v>38464</c:v>
                </c:pt>
                <c:pt idx="369">
                  <c:v>38465</c:v>
                </c:pt>
                <c:pt idx="370">
                  <c:v>38466</c:v>
                </c:pt>
                <c:pt idx="371">
                  <c:v>38467</c:v>
                </c:pt>
                <c:pt idx="372">
                  <c:v>38468</c:v>
                </c:pt>
                <c:pt idx="373">
                  <c:v>38469</c:v>
                </c:pt>
                <c:pt idx="374">
                  <c:v>38470</c:v>
                </c:pt>
                <c:pt idx="375">
                  <c:v>38471</c:v>
                </c:pt>
                <c:pt idx="376">
                  <c:v>38472</c:v>
                </c:pt>
                <c:pt idx="377">
                  <c:v>38473</c:v>
                </c:pt>
                <c:pt idx="378">
                  <c:v>38474</c:v>
                </c:pt>
                <c:pt idx="379">
                  <c:v>38475</c:v>
                </c:pt>
                <c:pt idx="380">
                  <c:v>38476</c:v>
                </c:pt>
                <c:pt idx="381">
                  <c:v>38477</c:v>
                </c:pt>
                <c:pt idx="382">
                  <c:v>38478</c:v>
                </c:pt>
                <c:pt idx="383">
                  <c:v>38479</c:v>
                </c:pt>
                <c:pt idx="384">
                  <c:v>38480</c:v>
                </c:pt>
                <c:pt idx="385">
                  <c:v>38483</c:v>
                </c:pt>
                <c:pt idx="386">
                  <c:v>38484</c:v>
                </c:pt>
                <c:pt idx="387">
                  <c:v>38485</c:v>
                </c:pt>
                <c:pt idx="388">
                  <c:v>38486</c:v>
                </c:pt>
                <c:pt idx="389">
                  <c:v>38487</c:v>
                </c:pt>
                <c:pt idx="390">
                  <c:v>38488</c:v>
                </c:pt>
                <c:pt idx="391">
                  <c:v>38489</c:v>
                </c:pt>
                <c:pt idx="392">
                  <c:v>38490</c:v>
                </c:pt>
                <c:pt idx="393">
                  <c:v>38491</c:v>
                </c:pt>
                <c:pt idx="394">
                  <c:v>38492</c:v>
                </c:pt>
                <c:pt idx="395">
                  <c:v>38493</c:v>
                </c:pt>
                <c:pt idx="396">
                  <c:v>38494</c:v>
                </c:pt>
                <c:pt idx="397">
                  <c:v>38495</c:v>
                </c:pt>
                <c:pt idx="398">
                  <c:v>38497</c:v>
                </c:pt>
                <c:pt idx="399">
                  <c:v>38498</c:v>
                </c:pt>
                <c:pt idx="400">
                  <c:v>38499</c:v>
                </c:pt>
                <c:pt idx="401">
                  <c:v>38500</c:v>
                </c:pt>
                <c:pt idx="402">
                  <c:v>38501</c:v>
                </c:pt>
                <c:pt idx="403">
                  <c:v>38507</c:v>
                </c:pt>
                <c:pt idx="404">
                  <c:v>38508</c:v>
                </c:pt>
                <c:pt idx="405">
                  <c:v>38509</c:v>
                </c:pt>
                <c:pt idx="406">
                  <c:v>38510</c:v>
                </c:pt>
                <c:pt idx="407">
                  <c:v>38511</c:v>
                </c:pt>
                <c:pt idx="408">
                  <c:v>38512</c:v>
                </c:pt>
                <c:pt idx="409">
                  <c:v>38513</c:v>
                </c:pt>
                <c:pt idx="410">
                  <c:v>38514</c:v>
                </c:pt>
                <c:pt idx="411">
                  <c:v>38515</c:v>
                </c:pt>
                <c:pt idx="412">
                  <c:v>38516</c:v>
                </c:pt>
                <c:pt idx="413">
                  <c:v>38517</c:v>
                </c:pt>
                <c:pt idx="414">
                  <c:v>38518</c:v>
                </c:pt>
                <c:pt idx="415">
                  <c:v>38519</c:v>
                </c:pt>
                <c:pt idx="416">
                  <c:v>38520</c:v>
                </c:pt>
                <c:pt idx="417">
                  <c:v>38521</c:v>
                </c:pt>
                <c:pt idx="418">
                  <c:v>38522</c:v>
                </c:pt>
                <c:pt idx="419">
                  <c:v>38523</c:v>
                </c:pt>
                <c:pt idx="420">
                  <c:v>38524</c:v>
                </c:pt>
                <c:pt idx="421">
                  <c:v>38525</c:v>
                </c:pt>
                <c:pt idx="422">
                  <c:v>38526</c:v>
                </c:pt>
                <c:pt idx="423">
                  <c:v>38527</c:v>
                </c:pt>
                <c:pt idx="424">
                  <c:v>38528</c:v>
                </c:pt>
                <c:pt idx="425">
                  <c:v>38529</c:v>
                </c:pt>
                <c:pt idx="426">
                  <c:v>38530</c:v>
                </c:pt>
                <c:pt idx="427">
                  <c:v>38531</c:v>
                </c:pt>
                <c:pt idx="428">
                  <c:v>38534</c:v>
                </c:pt>
                <c:pt idx="429">
                  <c:v>38536</c:v>
                </c:pt>
                <c:pt idx="430">
                  <c:v>38537</c:v>
                </c:pt>
                <c:pt idx="431">
                  <c:v>38538</c:v>
                </c:pt>
                <c:pt idx="432">
                  <c:v>38539</c:v>
                </c:pt>
                <c:pt idx="433">
                  <c:v>38540</c:v>
                </c:pt>
                <c:pt idx="434">
                  <c:v>38541</c:v>
                </c:pt>
                <c:pt idx="435">
                  <c:v>38542</c:v>
                </c:pt>
                <c:pt idx="436">
                  <c:v>38543</c:v>
                </c:pt>
                <c:pt idx="437">
                  <c:v>38544</c:v>
                </c:pt>
                <c:pt idx="438">
                  <c:v>38545</c:v>
                </c:pt>
                <c:pt idx="439">
                  <c:v>38548</c:v>
                </c:pt>
                <c:pt idx="440">
                  <c:v>38549</c:v>
                </c:pt>
                <c:pt idx="441">
                  <c:v>38550</c:v>
                </c:pt>
                <c:pt idx="442">
                  <c:v>38551</c:v>
                </c:pt>
                <c:pt idx="443">
                  <c:v>38552</c:v>
                </c:pt>
                <c:pt idx="444">
                  <c:v>38553</c:v>
                </c:pt>
                <c:pt idx="445">
                  <c:v>38554</c:v>
                </c:pt>
                <c:pt idx="446">
                  <c:v>38558</c:v>
                </c:pt>
                <c:pt idx="447">
                  <c:v>38559</c:v>
                </c:pt>
                <c:pt idx="448">
                  <c:v>38560</c:v>
                </c:pt>
                <c:pt idx="449">
                  <c:v>38561</c:v>
                </c:pt>
                <c:pt idx="450">
                  <c:v>38562</c:v>
                </c:pt>
                <c:pt idx="451">
                  <c:v>38563</c:v>
                </c:pt>
                <c:pt idx="452">
                  <c:v>38568</c:v>
                </c:pt>
                <c:pt idx="453">
                  <c:v>38571</c:v>
                </c:pt>
                <c:pt idx="454">
                  <c:v>38572</c:v>
                </c:pt>
                <c:pt idx="455">
                  <c:v>38573</c:v>
                </c:pt>
                <c:pt idx="456">
                  <c:v>38574</c:v>
                </c:pt>
                <c:pt idx="457">
                  <c:v>38575</c:v>
                </c:pt>
                <c:pt idx="458">
                  <c:v>38576</c:v>
                </c:pt>
                <c:pt idx="459">
                  <c:v>38577</c:v>
                </c:pt>
                <c:pt idx="460">
                  <c:v>38578</c:v>
                </c:pt>
                <c:pt idx="461">
                  <c:v>38579</c:v>
                </c:pt>
                <c:pt idx="462">
                  <c:v>38580</c:v>
                </c:pt>
                <c:pt idx="463">
                  <c:v>38581</c:v>
                </c:pt>
                <c:pt idx="464">
                  <c:v>38582</c:v>
                </c:pt>
                <c:pt idx="465">
                  <c:v>38583</c:v>
                </c:pt>
                <c:pt idx="466">
                  <c:v>38584</c:v>
                </c:pt>
                <c:pt idx="467">
                  <c:v>38585</c:v>
                </c:pt>
                <c:pt idx="468">
                  <c:v>38587</c:v>
                </c:pt>
                <c:pt idx="469">
                  <c:v>38588</c:v>
                </c:pt>
                <c:pt idx="470">
                  <c:v>38590</c:v>
                </c:pt>
                <c:pt idx="471">
                  <c:v>38596</c:v>
                </c:pt>
                <c:pt idx="472">
                  <c:v>38597</c:v>
                </c:pt>
                <c:pt idx="473">
                  <c:v>38598</c:v>
                </c:pt>
                <c:pt idx="474">
                  <c:v>38600</c:v>
                </c:pt>
                <c:pt idx="475">
                  <c:v>38601</c:v>
                </c:pt>
                <c:pt idx="476">
                  <c:v>38602</c:v>
                </c:pt>
                <c:pt idx="477">
                  <c:v>38603</c:v>
                </c:pt>
                <c:pt idx="478">
                  <c:v>38604</c:v>
                </c:pt>
                <c:pt idx="479">
                  <c:v>38606</c:v>
                </c:pt>
                <c:pt idx="480">
                  <c:v>38607</c:v>
                </c:pt>
                <c:pt idx="481">
                  <c:v>38608</c:v>
                </c:pt>
                <c:pt idx="482">
                  <c:v>38609</c:v>
                </c:pt>
                <c:pt idx="483">
                  <c:v>38610</c:v>
                </c:pt>
                <c:pt idx="484">
                  <c:v>38611</c:v>
                </c:pt>
                <c:pt idx="485">
                  <c:v>38612</c:v>
                </c:pt>
                <c:pt idx="486">
                  <c:v>38613</c:v>
                </c:pt>
                <c:pt idx="487">
                  <c:v>38614</c:v>
                </c:pt>
                <c:pt idx="488">
                  <c:v>38616</c:v>
                </c:pt>
                <c:pt idx="489">
                  <c:v>38617</c:v>
                </c:pt>
                <c:pt idx="490">
                  <c:v>38618</c:v>
                </c:pt>
                <c:pt idx="491">
                  <c:v>38619</c:v>
                </c:pt>
                <c:pt idx="492">
                  <c:v>38620</c:v>
                </c:pt>
                <c:pt idx="493">
                  <c:v>38621</c:v>
                </c:pt>
                <c:pt idx="494">
                  <c:v>38622</c:v>
                </c:pt>
                <c:pt idx="495">
                  <c:v>38623</c:v>
                </c:pt>
                <c:pt idx="496">
                  <c:v>38624</c:v>
                </c:pt>
                <c:pt idx="497">
                  <c:v>38625</c:v>
                </c:pt>
                <c:pt idx="498">
                  <c:v>38626</c:v>
                </c:pt>
                <c:pt idx="499">
                  <c:v>38627</c:v>
                </c:pt>
                <c:pt idx="500">
                  <c:v>38628</c:v>
                </c:pt>
                <c:pt idx="501">
                  <c:v>38629</c:v>
                </c:pt>
                <c:pt idx="502">
                  <c:v>38630</c:v>
                </c:pt>
                <c:pt idx="503">
                  <c:v>38631</c:v>
                </c:pt>
                <c:pt idx="504">
                  <c:v>38632</c:v>
                </c:pt>
                <c:pt idx="505">
                  <c:v>38633</c:v>
                </c:pt>
                <c:pt idx="506">
                  <c:v>38634</c:v>
                </c:pt>
                <c:pt idx="507">
                  <c:v>38635</c:v>
                </c:pt>
                <c:pt idx="508">
                  <c:v>38636</c:v>
                </c:pt>
                <c:pt idx="509">
                  <c:v>38637</c:v>
                </c:pt>
                <c:pt idx="510">
                  <c:v>38638</c:v>
                </c:pt>
                <c:pt idx="511">
                  <c:v>38639</c:v>
                </c:pt>
                <c:pt idx="512">
                  <c:v>38640</c:v>
                </c:pt>
                <c:pt idx="513">
                  <c:v>38641</c:v>
                </c:pt>
                <c:pt idx="514">
                  <c:v>38642</c:v>
                </c:pt>
                <c:pt idx="515">
                  <c:v>38645</c:v>
                </c:pt>
                <c:pt idx="516">
                  <c:v>38646</c:v>
                </c:pt>
                <c:pt idx="517">
                  <c:v>38647</c:v>
                </c:pt>
                <c:pt idx="518">
                  <c:v>38648</c:v>
                </c:pt>
                <c:pt idx="519">
                  <c:v>38649</c:v>
                </c:pt>
                <c:pt idx="520">
                  <c:v>38650</c:v>
                </c:pt>
                <c:pt idx="521">
                  <c:v>38651</c:v>
                </c:pt>
                <c:pt idx="522">
                  <c:v>38652</c:v>
                </c:pt>
                <c:pt idx="523">
                  <c:v>38653</c:v>
                </c:pt>
                <c:pt idx="524">
                  <c:v>38654</c:v>
                </c:pt>
                <c:pt idx="525">
                  <c:v>38655</c:v>
                </c:pt>
                <c:pt idx="526">
                  <c:v>38656</c:v>
                </c:pt>
                <c:pt idx="527">
                  <c:v>38658</c:v>
                </c:pt>
                <c:pt idx="528">
                  <c:v>38659</c:v>
                </c:pt>
                <c:pt idx="529">
                  <c:v>38660</c:v>
                </c:pt>
                <c:pt idx="530">
                  <c:v>38661</c:v>
                </c:pt>
                <c:pt idx="531">
                  <c:v>38662</c:v>
                </c:pt>
                <c:pt idx="532">
                  <c:v>38663</c:v>
                </c:pt>
                <c:pt idx="533">
                  <c:v>38664</c:v>
                </c:pt>
                <c:pt idx="534">
                  <c:v>38665</c:v>
                </c:pt>
                <c:pt idx="535">
                  <c:v>38666</c:v>
                </c:pt>
                <c:pt idx="536">
                  <c:v>38667</c:v>
                </c:pt>
                <c:pt idx="537">
                  <c:v>38668</c:v>
                </c:pt>
                <c:pt idx="538">
                  <c:v>38670</c:v>
                </c:pt>
                <c:pt idx="539">
                  <c:v>38671</c:v>
                </c:pt>
                <c:pt idx="540">
                  <c:v>38672</c:v>
                </c:pt>
                <c:pt idx="541">
                  <c:v>38673</c:v>
                </c:pt>
                <c:pt idx="542">
                  <c:v>38674</c:v>
                </c:pt>
                <c:pt idx="543">
                  <c:v>38675</c:v>
                </c:pt>
                <c:pt idx="544">
                  <c:v>38676</c:v>
                </c:pt>
                <c:pt idx="545">
                  <c:v>38677</c:v>
                </c:pt>
                <c:pt idx="546">
                  <c:v>38681</c:v>
                </c:pt>
                <c:pt idx="547">
                  <c:v>38682</c:v>
                </c:pt>
                <c:pt idx="548">
                  <c:v>38684</c:v>
                </c:pt>
                <c:pt idx="549">
                  <c:v>38685</c:v>
                </c:pt>
                <c:pt idx="550">
                  <c:v>38686</c:v>
                </c:pt>
                <c:pt idx="551">
                  <c:v>38687</c:v>
                </c:pt>
                <c:pt idx="552">
                  <c:v>38689</c:v>
                </c:pt>
                <c:pt idx="553">
                  <c:v>38690</c:v>
                </c:pt>
                <c:pt idx="554">
                  <c:v>38691</c:v>
                </c:pt>
                <c:pt idx="555">
                  <c:v>38692</c:v>
                </c:pt>
                <c:pt idx="556">
                  <c:v>38693</c:v>
                </c:pt>
                <c:pt idx="557">
                  <c:v>38694</c:v>
                </c:pt>
                <c:pt idx="558">
                  <c:v>38696</c:v>
                </c:pt>
                <c:pt idx="559">
                  <c:v>38697</c:v>
                </c:pt>
                <c:pt idx="560">
                  <c:v>38698</c:v>
                </c:pt>
                <c:pt idx="561">
                  <c:v>38699</c:v>
                </c:pt>
                <c:pt idx="562">
                  <c:v>38700</c:v>
                </c:pt>
                <c:pt idx="563">
                  <c:v>38701</c:v>
                </c:pt>
                <c:pt idx="564">
                  <c:v>38702</c:v>
                </c:pt>
                <c:pt idx="565">
                  <c:v>38703</c:v>
                </c:pt>
                <c:pt idx="566">
                  <c:v>38704</c:v>
                </c:pt>
                <c:pt idx="567">
                  <c:v>38705</c:v>
                </c:pt>
                <c:pt idx="568">
                  <c:v>38706</c:v>
                </c:pt>
                <c:pt idx="569">
                  <c:v>38707</c:v>
                </c:pt>
                <c:pt idx="570">
                  <c:v>38708</c:v>
                </c:pt>
                <c:pt idx="571">
                  <c:v>38709</c:v>
                </c:pt>
                <c:pt idx="572">
                  <c:v>38710</c:v>
                </c:pt>
                <c:pt idx="573">
                  <c:v>38711</c:v>
                </c:pt>
                <c:pt idx="574">
                  <c:v>38712</c:v>
                </c:pt>
                <c:pt idx="575">
                  <c:v>38713</c:v>
                </c:pt>
                <c:pt idx="576">
                  <c:v>38714</c:v>
                </c:pt>
                <c:pt idx="577">
                  <c:v>38715</c:v>
                </c:pt>
                <c:pt idx="578">
                  <c:v>38716</c:v>
                </c:pt>
                <c:pt idx="579">
                  <c:v>38717</c:v>
                </c:pt>
                <c:pt idx="580">
                  <c:v>38719</c:v>
                </c:pt>
                <c:pt idx="581">
                  <c:v>38720</c:v>
                </c:pt>
                <c:pt idx="582">
                  <c:v>38721</c:v>
                </c:pt>
                <c:pt idx="583">
                  <c:v>38722</c:v>
                </c:pt>
                <c:pt idx="584">
                  <c:v>38723</c:v>
                </c:pt>
                <c:pt idx="585">
                  <c:v>38724</c:v>
                </c:pt>
                <c:pt idx="586">
                  <c:v>38725</c:v>
                </c:pt>
                <c:pt idx="587">
                  <c:v>38727</c:v>
                </c:pt>
                <c:pt idx="588">
                  <c:v>38728</c:v>
                </c:pt>
                <c:pt idx="589">
                  <c:v>38729</c:v>
                </c:pt>
                <c:pt idx="590">
                  <c:v>38730</c:v>
                </c:pt>
                <c:pt idx="591">
                  <c:v>38731</c:v>
                </c:pt>
                <c:pt idx="592">
                  <c:v>38732</c:v>
                </c:pt>
                <c:pt idx="593">
                  <c:v>38733</c:v>
                </c:pt>
                <c:pt idx="594">
                  <c:v>38734</c:v>
                </c:pt>
                <c:pt idx="595">
                  <c:v>38735</c:v>
                </c:pt>
                <c:pt idx="596">
                  <c:v>38737</c:v>
                </c:pt>
                <c:pt idx="597">
                  <c:v>38738</c:v>
                </c:pt>
                <c:pt idx="598">
                  <c:v>38739</c:v>
                </c:pt>
                <c:pt idx="599">
                  <c:v>38740</c:v>
                </c:pt>
                <c:pt idx="600">
                  <c:v>38743</c:v>
                </c:pt>
                <c:pt idx="601">
                  <c:v>38744</c:v>
                </c:pt>
                <c:pt idx="602">
                  <c:v>38745</c:v>
                </c:pt>
                <c:pt idx="603">
                  <c:v>38746</c:v>
                </c:pt>
                <c:pt idx="604">
                  <c:v>38748</c:v>
                </c:pt>
                <c:pt idx="605">
                  <c:v>38749</c:v>
                </c:pt>
                <c:pt idx="606">
                  <c:v>38750</c:v>
                </c:pt>
                <c:pt idx="607">
                  <c:v>38751</c:v>
                </c:pt>
              </c:numCache>
            </c:numRef>
          </c:xVal>
          <c:yVal>
            <c:numRef>
              <c:f>lum!$V$2:$V$609</c:f>
              <c:numCache>
                <c:formatCode>General</c:formatCode>
                <c:ptCount val="608"/>
                <c:pt idx="0">
                  <c:v>0</c:v>
                </c:pt>
                <c:pt idx="151">
                  <c:v>0</c:v>
                </c:pt>
                <c:pt idx="162">
                  <c:v>0</c:v>
                </c:pt>
                <c:pt idx="167">
                  <c:v>0</c:v>
                </c:pt>
                <c:pt idx="169">
                  <c:v>0</c:v>
                </c:pt>
                <c:pt idx="170">
                  <c:v>0</c:v>
                </c:pt>
                <c:pt idx="175">
                  <c:v>0</c:v>
                </c:pt>
                <c:pt idx="181">
                  <c:v>0</c:v>
                </c:pt>
                <c:pt idx="201">
                  <c:v>0</c:v>
                </c:pt>
                <c:pt idx="206">
                  <c:v>0</c:v>
                </c:pt>
                <c:pt idx="207">
                  <c:v>0</c:v>
                </c:pt>
                <c:pt idx="209">
                  <c:v>0</c:v>
                </c:pt>
                <c:pt idx="210">
                  <c:v>0</c:v>
                </c:pt>
                <c:pt idx="213">
                  <c:v>0</c:v>
                </c:pt>
                <c:pt idx="232">
                  <c:v>0</c:v>
                </c:pt>
                <c:pt idx="249">
                  <c:v>0</c:v>
                </c:pt>
                <c:pt idx="250">
                  <c:v>0</c:v>
                </c:pt>
                <c:pt idx="439">
                  <c:v>0</c:v>
                </c:pt>
                <c:pt idx="527">
                  <c:v>0</c:v>
                </c:pt>
                <c:pt idx="536">
                  <c:v>0</c:v>
                </c:pt>
                <c:pt idx="546">
                  <c:v>0</c:v>
                </c:pt>
              </c:numCache>
            </c:numRef>
          </c:yVal>
        </c:ser>
        <c:axId val="54566272"/>
        <c:axId val="54572928"/>
      </c:scatterChart>
      <c:valAx>
        <c:axId val="54566272"/>
        <c:scaling>
          <c:orientation val="minMax"/>
          <c:max val="38800"/>
          <c:min val="37600"/>
        </c:scaling>
        <c:axPos val="b"/>
        <c:title>
          <c:tx>
            <c:rich>
              <a:bodyPr/>
              <a:lstStyle/>
              <a:p>
                <a:pPr>
                  <a:defRPr/>
                </a:pPr>
                <a:r>
                  <a:rPr lang="en-US"/>
                  <a:t>Run Number</a:t>
                </a:r>
              </a:p>
            </c:rich>
          </c:tx>
          <c:layout/>
        </c:title>
        <c:numFmt formatCode="General" sourceLinked="1"/>
        <c:majorTickMark val="none"/>
        <c:tickLblPos val="nextTo"/>
        <c:crossAx val="54572928"/>
        <c:crossesAt val="-0.15000000000000024"/>
        <c:crossBetween val="midCat"/>
      </c:valAx>
      <c:valAx>
        <c:axId val="54572928"/>
        <c:scaling>
          <c:orientation val="minMax"/>
          <c:max val="0.15000000000000024"/>
          <c:min val="-0.15000000000000024"/>
        </c:scaling>
        <c:axPos val="l"/>
        <c:majorGridlines/>
        <c:title>
          <c:tx>
            <c:rich>
              <a:bodyPr/>
              <a:lstStyle/>
              <a:p>
                <a:pPr>
                  <a:defRPr/>
                </a:pPr>
                <a:r>
                  <a:rPr lang="en-US"/>
                  <a:t>A_LU</a:t>
                </a:r>
              </a:p>
            </c:rich>
          </c:tx>
          <c:layout/>
        </c:title>
        <c:numFmt formatCode="General" sourceLinked="1"/>
        <c:majorTickMark val="none"/>
        <c:tickLblPos val="nextTo"/>
        <c:crossAx val="54566272"/>
        <c:crosses val="autoZero"/>
        <c:crossBetween val="midCat"/>
      </c:valAx>
    </c:plotArea>
    <c:legend>
      <c:legendPos val="r"/>
      <c:layout>
        <c:manualLayout>
          <c:xMode val="edge"/>
          <c:yMode val="edge"/>
          <c:x val="0.83817389847545665"/>
          <c:y val="0.37531008623922063"/>
          <c:w val="0.1593476420286174"/>
          <c:h val="0.23150481189851269"/>
        </c:manualLayout>
      </c:layout>
    </c:legend>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A_LU Corrected</a:t>
            </a:r>
          </a:p>
        </c:rich>
      </c:tx>
      <c:layout/>
    </c:title>
    <c:plotArea>
      <c:layout>
        <c:manualLayout>
          <c:layoutTarget val="inner"/>
          <c:xMode val="edge"/>
          <c:yMode val="edge"/>
          <c:x val="0.15703566465956464"/>
          <c:y val="0.25172803767176161"/>
          <c:w val="0.78445538057742759"/>
          <c:h val="0.45586575575111926"/>
        </c:manualLayout>
      </c:layout>
      <c:scatterChart>
        <c:scatterStyle val="lineMarker"/>
        <c:ser>
          <c:idx val="0"/>
          <c:order val="0"/>
          <c:tx>
            <c:strRef>
              <c:f>lum!$W$1</c:f>
              <c:strCache>
                <c:ptCount val="1"/>
                <c:pt idx="0">
                  <c:v>A_LU Corrected</c:v>
                </c:pt>
              </c:strCache>
            </c:strRef>
          </c:tx>
          <c:spPr>
            <a:ln w="28575">
              <a:noFill/>
            </a:ln>
          </c:spPr>
          <c:marker>
            <c:spPr>
              <a:solidFill>
                <a:schemeClr val="tx1"/>
              </a:solidFill>
            </c:spPr>
          </c:marker>
          <c:errBars>
            <c:errDir val="y"/>
            <c:errBarType val="both"/>
            <c:errValType val="cust"/>
            <c:plus>
              <c:numRef>
                <c:f>lum!$S:$S</c:f>
                <c:numCache>
                  <c:formatCode>General</c:formatCode>
                  <c:ptCount val="1048576"/>
                  <c:pt idx="0">
                    <c:v>0</c:v>
                  </c:pt>
                  <c:pt idx="1">
                    <c:v>1.3823710580093119E-2</c:v>
                  </c:pt>
                  <c:pt idx="2">
                    <c:v>1.396315794095839E-2</c:v>
                  </c:pt>
                  <c:pt idx="3">
                    <c:v>1.2448561449554529E-2</c:v>
                  </c:pt>
                  <c:pt idx="4">
                    <c:v>8.0236565185961579E-3</c:v>
                  </c:pt>
                  <c:pt idx="5">
                    <c:v>8.6139706130931391E-3</c:v>
                  </c:pt>
                  <c:pt idx="6">
                    <c:v>9.1120192084483357E-3</c:v>
                  </c:pt>
                  <c:pt idx="7">
                    <c:v>9.0291843430366538E-3</c:v>
                  </c:pt>
                  <c:pt idx="8">
                    <c:v>1.7072205940667422E-2</c:v>
                  </c:pt>
                  <c:pt idx="9">
                    <c:v>1.4834770727423167E-2</c:v>
                  </c:pt>
                  <c:pt idx="10">
                    <c:v>1.0756419800880679E-2</c:v>
                  </c:pt>
                  <c:pt idx="11">
                    <c:v>8.0353043316653237E-3</c:v>
                  </c:pt>
                  <c:pt idx="12">
                    <c:v>8.1014828691044847E-3</c:v>
                  </c:pt>
                  <c:pt idx="13">
                    <c:v>8.5339268601396564E-3</c:v>
                  </c:pt>
                  <c:pt idx="14">
                    <c:v>1.617327052797354E-2</c:v>
                  </c:pt>
                  <c:pt idx="15">
                    <c:v>9.2819667378162048E-3</c:v>
                  </c:pt>
                  <c:pt idx="16">
                    <c:v>1.0197182499828223E-2</c:v>
                  </c:pt>
                  <c:pt idx="17">
                    <c:v>8.8707715902058247E-3</c:v>
                  </c:pt>
                  <c:pt idx="18">
                    <c:v>1.2417809977047488E-2</c:v>
                  </c:pt>
                  <c:pt idx="19">
                    <c:v>8.8551071393642728E-3</c:v>
                  </c:pt>
                  <c:pt idx="20">
                    <c:v>1.732397321688094E-2</c:v>
                  </c:pt>
                  <c:pt idx="21">
                    <c:v>8.5698896273882792E-3</c:v>
                  </c:pt>
                  <c:pt idx="22">
                    <c:v>8.0264990836768565E-3</c:v>
                  </c:pt>
                  <c:pt idx="23">
                    <c:v>8.4657648849820397E-3</c:v>
                  </c:pt>
                  <c:pt idx="24">
                    <c:v>8.8970647642077506E-3</c:v>
                  </c:pt>
                  <c:pt idx="25">
                    <c:v>1.4900498877053744E-2</c:v>
                  </c:pt>
                  <c:pt idx="26">
                    <c:v>9.3149286566524461E-3</c:v>
                  </c:pt>
                  <c:pt idx="27">
                    <c:v>1.0164470390129004E-2</c:v>
                  </c:pt>
                  <c:pt idx="28">
                    <c:v>1.5452425680385342E-2</c:v>
                  </c:pt>
                  <c:pt idx="29">
                    <c:v>9.1386148262218147E-3</c:v>
                  </c:pt>
                  <c:pt idx="30">
                    <c:v>1.2046444248795031E-2</c:v>
                  </c:pt>
                  <c:pt idx="31">
                    <c:v>8.7320427357695726E-3</c:v>
                  </c:pt>
                  <c:pt idx="32">
                    <c:v>8.6851509673661516E-3</c:v>
                  </c:pt>
                  <c:pt idx="33">
                    <c:v>8.5554500389891149E-3</c:v>
                  </c:pt>
                  <c:pt idx="34">
                    <c:v>8.5661157308555853E-3</c:v>
                  </c:pt>
                  <c:pt idx="35">
                    <c:v>8.4785351441955675E-3</c:v>
                  </c:pt>
                  <c:pt idx="36">
                    <c:v>8.591369664571278E-3</c:v>
                  </c:pt>
                  <c:pt idx="37">
                    <c:v>9.3683237886557115E-3</c:v>
                  </c:pt>
                  <c:pt idx="38">
                    <c:v>8.2038898941667864E-3</c:v>
                  </c:pt>
                  <c:pt idx="39">
                    <c:v>8.8395253797303452E-3</c:v>
                  </c:pt>
                  <c:pt idx="40">
                    <c:v>8.3888602787814855E-3</c:v>
                  </c:pt>
                  <c:pt idx="41">
                    <c:v>8.1225683527917595E-3</c:v>
                  </c:pt>
                  <c:pt idx="42">
                    <c:v>8.714452179696873E-3</c:v>
                  </c:pt>
                  <c:pt idx="43">
                    <c:v>8.7141213034867982E-3</c:v>
                  </c:pt>
                  <c:pt idx="44">
                    <c:v>8.8450561328944823E-3</c:v>
                  </c:pt>
                  <c:pt idx="45">
                    <c:v>8.5692602982427625E-3</c:v>
                  </c:pt>
                  <c:pt idx="46">
                    <c:v>8.8357289996947447E-3</c:v>
                  </c:pt>
                  <c:pt idx="47">
                    <c:v>8.4212205911161127E-3</c:v>
                  </c:pt>
                  <c:pt idx="48">
                    <c:v>8.2113541348017398E-3</c:v>
                  </c:pt>
                  <c:pt idx="49">
                    <c:v>1.3623421903119961E-2</c:v>
                  </c:pt>
                  <c:pt idx="50">
                    <c:v>9.816667734229359E-3</c:v>
                  </c:pt>
                  <c:pt idx="51">
                    <c:v>8.8558015758739266E-3</c:v>
                  </c:pt>
                  <c:pt idx="52">
                    <c:v>9.0684531263751506E-3</c:v>
                  </c:pt>
                  <c:pt idx="53">
                    <c:v>9.1306117007119957E-3</c:v>
                  </c:pt>
                  <c:pt idx="54">
                    <c:v>9.1321344845285736E-3</c:v>
                  </c:pt>
                  <c:pt idx="55">
                    <c:v>9.8327894039306959E-3</c:v>
                  </c:pt>
                  <c:pt idx="56">
                    <c:v>0</c:v>
                  </c:pt>
                  <c:pt idx="57">
                    <c:v>0</c:v>
                  </c:pt>
                  <c:pt idx="58">
                    <c:v>1.1146256587082563E-2</c:v>
                  </c:pt>
                  <c:pt idx="59">
                    <c:v>1.4237850952891033E-2</c:v>
                  </c:pt>
                  <c:pt idx="60">
                    <c:v>1.0067170776086206E-2</c:v>
                  </c:pt>
                  <c:pt idx="61">
                    <c:v>9.7902863930730728E-3</c:v>
                  </c:pt>
                  <c:pt idx="62">
                    <c:v>9.7096531351486791E-3</c:v>
                  </c:pt>
                  <c:pt idx="63">
                    <c:v>8.4956524003567211E-3</c:v>
                  </c:pt>
                  <c:pt idx="64">
                    <c:v>1.2141073279465814E-2</c:v>
                  </c:pt>
                  <c:pt idx="65">
                    <c:v>9.4941462898572963E-3</c:v>
                  </c:pt>
                  <c:pt idx="66">
                    <c:v>2.693862292201828E-2</c:v>
                  </c:pt>
                  <c:pt idx="67">
                    <c:v>8.9640144826320569E-3</c:v>
                  </c:pt>
                  <c:pt idx="68">
                    <c:v>1.2761914022253899E-2</c:v>
                  </c:pt>
                  <c:pt idx="69">
                    <c:v>1.0005504541663393E-2</c:v>
                  </c:pt>
                  <c:pt idx="70">
                    <c:v>9.4787794392833455E-3</c:v>
                  </c:pt>
                  <c:pt idx="71">
                    <c:v>1.2728787648348908E-2</c:v>
                  </c:pt>
                  <c:pt idx="72">
                    <c:v>9.2178623508920553E-3</c:v>
                  </c:pt>
                  <c:pt idx="73">
                    <c:v>9.0031651689331197E-3</c:v>
                  </c:pt>
                  <c:pt idx="74">
                    <c:v>8.7688940294109469E-3</c:v>
                  </c:pt>
                  <c:pt idx="75">
                    <c:v>8.9629342422759516E-3</c:v>
                  </c:pt>
                  <c:pt idx="76">
                    <c:v>9.0266090433855622E-3</c:v>
                  </c:pt>
                  <c:pt idx="77">
                    <c:v>8.79598994267085E-3</c:v>
                  </c:pt>
                  <c:pt idx="78">
                    <c:v>8.773955440527571E-3</c:v>
                  </c:pt>
                  <c:pt idx="79">
                    <c:v>9.0729310065557275E-3</c:v>
                  </c:pt>
                  <c:pt idx="80">
                    <c:v>1.5915175351980771E-2</c:v>
                  </c:pt>
                  <c:pt idx="81">
                    <c:v>1.6422154636071568E-2</c:v>
                  </c:pt>
                  <c:pt idx="82">
                    <c:v>9.0266090433855622E-3</c:v>
                  </c:pt>
                  <c:pt idx="83">
                    <c:v>8.7551040718840314E-3</c:v>
                  </c:pt>
                  <c:pt idx="84">
                    <c:v>8.9048218863095191E-3</c:v>
                  </c:pt>
                  <c:pt idx="85">
                    <c:v>1.4781194909838627E-2</c:v>
                  </c:pt>
                  <c:pt idx="86">
                    <c:v>1.2953194003770995E-2</c:v>
                  </c:pt>
                  <c:pt idx="87">
                    <c:v>8.7527561845320446E-3</c:v>
                  </c:pt>
                  <c:pt idx="88">
                    <c:v>9.749256342902057E-3</c:v>
                  </c:pt>
                  <c:pt idx="90">
                    <c:v>9.253707430860441E-3</c:v>
                  </c:pt>
                  <c:pt idx="91">
                    <c:v>8.9016460665506374E-3</c:v>
                  </c:pt>
                  <c:pt idx="92">
                    <c:v>8.6047177111623005E-3</c:v>
                  </c:pt>
                  <c:pt idx="93">
                    <c:v>8.4932007294593048E-3</c:v>
                  </c:pt>
                  <c:pt idx="94">
                    <c:v>8.8791600285721226E-3</c:v>
                  </c:pt>
                  <c:pt idx="95">
                    <c:v>8.6348187842549499E-3</c:v>
                  </c:pt>
                  <c:pt idx="96">
                    <c:v>8.8858177788926317E-3</c:v>
                  </c:pt>
                  <c:pt idx="97">
                    <c:v>9.2871690735882844E-3</c:v>
                  </c:pt>
                  <c:pt idx="98">
                    <c:v>8.1595279360072281E-3</c:v>
                  </c:pt>
                  <c:pt idx="99">
                    <c:v>9.7785774808142913E-3</c:v>
                  </c:pt>
                  <c:pt idx="100">
                    <c:v>9.4415279290227146E-3</c:v>
                  </c:pt>
                  <c:pt idx="101">
                    <c:v>9.4398450971888374E-3</c:v>
                  </c:pt>
                  <c:pt idx="102">
                    <c:v>9.3843982688001527E-3</c:v>
                  </c:pt>
                  <c:pt idx="103">
                    <c:v>1.054678648821674E-2</c:v>
                  </c:pt>
                  <c:pt idx="104">
                    <c:v>1.7902871850985838E-2</c:v>
                  </c:pt>
                  <c:pt idx="105">
                    <c:v>8.8910844894877546E-3</c:v>
                  </c:pt>
                  <c:pt idx="106">
                    <c:v>9.0137655172952118E-3</c:v>
                  </c:pt>
                  <c:pt idx="107">
                    <c:v>9.3165455510678102E-3</c:v>
                  </c:pt>
                  <c:pt idx="108">
                    <c:v>9.9935063306421847E-3</c:v>
                  </c:pt>
                  <c:pt idx="109">
                    <c:v>8.0449195179215487E-3</c:v>
                  </c:pt>
                  <c:pt idx="110">
                    <c:v>8.4081126977166871E-3</c:v>
                  </c:pt>
                  <c:pt idx="111">
                    <c:v>9.0137655172952118E-3</c:v>
                  </c:pt>
                  <c:pt idx="112">
                    <c:v>8.8127107502356614E-3</c:v>
                  </c:pt>
                  <c:pt idx="113">
                    <c:v>1.0724824201463133E-2</c:v>
                  </c:pt>
                  <c:pt idx="114">
                    <c:v>9.3108901007909767E-3</c:v>
                  </c:pt>
                  <c:pt idx="115">
                    <c:v>9.3605224964831684E-3</c:v>
                  </c:pt>
                  <c:pt idx="116">
                    <c:v>1.1313346477689718E-2</c:v>
                  </c:pt>
                  <c:pt idx="117">
                    <c:v>1.0172882077005748E-2</c:v>
                  </c:pt>
                  <c:pt idx="118">
                    <c:v>8.9759229630715157E-3</c:v>
                  </c:pt>
                  <c:pt idx="119">
                    <c:v>9.1089944716982851E-3</c:v>
                  </c:pt>
                  <c:pt idx="120">
                    <c:v>8.9175592413542025E-3</c:v>
                  </c:pt>
                  <c:pt idx="121">
                    <c:v>9.0946679949733475E-3</c:v>
                  </c:pt>
                  <c:pt idx="122">
                    <c:v>1.742361244964389E-2</c:v>
                  </c:pt>
                  <c:pt idx="123">
                    <c:v>1.7277368511627204E-2</c:v>
                  </c:pt>
                  <c:pt idx="125">
                    <c:v>2.1496679019617392E-2</c:v>
                  </c:pt>
                  <c:pt idx="126">
                    <c:v>1.9041575062365347E-2</c:v>
                  </c:pt>
                  <c:pt idx="127">
                    <c:v>9.0946679949733475E-3</c:v>
                  </c:pt>
                  <c:pt idx="128">
                    <c:v>8.2732260744103042E-3</c:v>
                  </c:pt>
                  <c:pt idx="129">
                    <c:v>8.6894124921871405E-3</c:v>
                  </c:pt>
                  <c:pt idx="130">
                    <c:v>9.7464775894344977E-3</c:v>
                  </c:pt>
                  <c:pt idx="131">
                    <c:v>8.6867892732618059E-3</c:v>
                  </c:pt>
                  <c:pt idx="132">
                    <c:v>8.9694215492638757E-3</c:v>
                  </c:pt>
                  <c:pt idx="133">
                    <c:v>8.4301930203306303E-3</c:v>
                  </c:pt>
                  <c:pt idx="134">
                    <c:v>8.1306187380174172E-3</c:v>
                  </c:pt>
                  <c:pt idx="135">
                    <c:v>7.4529388726360156E-3</c:v>
                  </c:pt>
                  <c:pt idx="136">
                    <c:v>8.2664391773907275E-3</c:v>
                  </c:pt>
                  <c:pt idx="137">
                    <c:v>8.5131822272033163E-3</c:v>
                  </c:pt>
                  <c:pt idx="138">
                    <c:v>7.4816689873872383E-3</c:v>
                  </c:pt>
                  <c:pt idx="139">
                    <c:v>8.8161348909990729E-3</c:v>
                  </c:pt>
                  <c:pt idx="140">
                    <c:v>9.279568606594726E-3</c:v>
                  </c:pt>
                  <c:pt idx="141">
                    <c:v>1.3114824589410573E-2</c:v>
                  </c:pt>
                  <c:pt idx="142">
                    <c:v>8.5916867536361338E-3</c:v>
                  </c:pt>
                  <c:pt idx="143">
                    <c:v>8.7797023151921366E-3</c:v>
                  </c:pt>
                  <c:pt idx="144">
                    <c:v>9.106350296507212E-3</c:v>
                  </c:pt>
                  <c:pt idx="145">
                    <c:v>9.1762429948301048E-3</c:v>
                  </c:pt>
                  <c:pt idx="146">
                    <c:v>9.0725575964925344E-3</c:v>
                  </c:pt>
                  <c:pt idx="147">
                    <c:v>9.2548962676549575E-3</c:v>
                  </c:pt>
                  <c:pt idx="148">
                    <c:v>8.6200490689069889E-3</c:v>
                  </c:pt>
                  <c:pt idx="149">
                    <c:v>8.7648512011511449E-3</c:v>
                  </c:pt>
                  <c:pt idx="150">
                    <c:v>8.7098233395738137E-3</c:v>
                  </c:pt>
                  <c:pt idx="151">
                    <c:v>8.4373916494259876E-3</c:v>
                  </c:pt>
                  <c:pt idx="152">
                    <c:v>8.8802102574513774E-3</c:v>
                  </c:pt>
                  <c:pt idx="153">
                    <c:v>8.6995999580936883E-3</c:v>
                  </c:pt>
                  <c:pt idx="154">
                    <c:v>9.0524616650842805E-3</c:v>
                  </c:pt>
                  <c:pt idx="155">
                    <c:v>1.267041484821041E-2</c:v>
                  </c:pt>
                  <c:pt idx="156">
                    <c:v>9.0221993660127807E-3</c:v>
                  </c:pt>
                  <c:pt idx="157">
                    <c:v>8.4455121915068179E-3</c:v>
                  </c:pt>
                  <c:pt idx="158">
                    <c:v>8.4636421133191687E-3</c:v>
                  </c:pt>
                  <c:pt idx="159">
                    <c:v>8.6206896551724223E-3</c:v>
                  </c:pt>
                  <c:pt idx="160">
                    <c:v>8.8051916627117227E-3</c:v>
                  </c:pt>
                  <c:pt idx="161">
                    <c:v>2.6425821129084495E-2</c:v>
                  </c:pt>
                  <c:pt idx="162">
                    <c:v>2.8205406366325916E-2</c:v>
                  </c:pt>
                  <c:pt idx="163">
                    <c:v>1.8371058252118586E-2</c:v>
                  </c:pt>
                  <c:pt idx="164">
                    <c:v>8.605354885268944E-3</c:v>
                  </c:pt>
                  <c:pt idx="165">
                    <c:v>1.1389403444934939E-2</c:v>
                  </c:pt>
                  <c:pt idx="166">
                    <c:v>8.5507572351480182E-3</c:v>
                  </c:pt>
                  <c:pt idx="167">
                    <c:v>9.0042600227245081E-3</c:v>
                  </c:pt>
                  <c:pt idx="168">
                    <c:v>8.9157868952686754E-3</c:v>
                  </c:pt>
                  <c:pt idx="169">
                    <c:v>9.1416691761821676E-3</c:v>
                  </c:pt>
                  <c:pt idx="170">
                    <c:v>9.940043559354338E-3</c:v>
                  </c:pt>
                  <c:pt idx="171">
                    <c:v>8.6316015186772548E-3</c:v>
                  </c:pt>
                  <c:pt idx="172">
                    <c:v>8.8711206339247214E-3</c:v>
                  </c:pt>
                  <c:pt idx="173">
                    <c:v>8.7990539765719251E-3</c:v>
                  </c:pt>
                  <c:pt idx="174">
                    <c:v>8.9296392904879025E-3</c:v>
                  </c:pt>
                  <c:pt idx="175">
                    <c:v>1.5655607277128739E-2</c:v>
                  </c:pt>
                  <c:pt idx="176">
                    <c:v>1.3734760723838821E-2</c:v>
                  </c:pt>
                  <c:pt idx="177">
                    <c:v>8.4618238651446524E-3</c:v>
                  </c:pt>
                  <c:pt idx="178">
                    <c:v>8.8960085447270763E-3</c:v>
                  </c:pt>
                  <c:pt idx="179">
                    <c:v>8.8014393290482707E-3</c:v>
                  </c:pt>
                  <c:pt idx="180">
                    <c:v>8.9218171880752692E-3</c:v>
                  </c:pt>
                  <c:pt idx="181">
                    <c:v>1.109195636770142E-2</c:v>
                  </c:pt>
                  <c:pt idx="182">
                    <c:v>8.4406971898660053E-3</c:v>
                  </c:pt>
                  <c:pt idx="183">
                    <c:v>9.1700678642553622E-3</c:v>
                  </c:pt>
                  <c:pt idx="184">
                    <c:v>9.3790309185516271E-3</c:v>
                  </c:pt>
                  <c:pt idx="185">
                    <c:v>9.0576588959127239E-3</c:v>
                  </c:pt>
                  <c:pt idx="186">
                    <c:v>9.0890313858202083E-3</c:v>
                  </c:pt>
                  <c:pt idx="187">
                    <c:v>8.9668970341922737E-3</c:v>
                  </c:pt>
                  <c:pt idx="188">
                    <c:v>9.1332770725198516E-3</c:v>
                  </c:pt>
                  <c:pt idx="189">
                    <c:v>9.185529126059291E-3</c:v>
                  </c:pt>
                  <c:pt idx="190">
                    <c:v>8.7551040718840314E-3</c:v>
                  </c:pt>
                  <c:pt idx="191">
                    <c:v>1.5116851378922522E-2</c:v>
                  </c:pt>
                  <c:pt idx="192">
                    <c:v>9.4293477460143712E-3</c:v>
                  </c:pt>
                  <c:pt idx="193">
                    <c:v>9.0695719748250178E-3</c:v>
                  </c:pt>
                  <c:pt idx="194">
                    <c:v>9.2022375200118706E-3</c:v>
                  </c:pt>
                  <c:pt idx="195">
                    <c:v>8.8767109428742989E-3</c:v>
                  </c:pt>
                  <c:pt idx="196">
                    <c:v>1.6845428013230253E-2</c:v>
                  </c:pt>
                  <c:pt idx="197">
                    <c:v>8.8192200326849286E-3</c:v>
                  </c:pt>
                  <c:pt idx="198">
                    <c:v>8.6976253940527926E-3</c:v>
                  </c:pt>
                  <c:pt idx="199">
                    <c:v>8.4358904143111008E-3</c:v>
                  </c:pt>
                  <c:pt idx="200">
                    <c:v>9.720656617536981E-3</c:v>
                  </c:pt>
                  <c:pt idx="201">
                    <c:v>8.7068515487544428E-3</c:v>
                  </c:pt>
                  <c:pt idx="202">
                    <c:v>9.0476436670910935E-3</c:v>
                  </c:pt>
                  <c:pt idx="203">
                    <c:v>8.9211071067188934E-3</c:v>
                  </c:pt>
                  <c:pt idx="204">
                    <c:v>1.7722030125208395E-2</c:v>
                  </c:pt>
                  <c:pt idx="205">
                    <c:v>1.1473051335061183E-2</c:v>
                  </c:pt>
                  <c:pt idx="206">
                    <c:v>1.3384590357830788E-2</c:v>
                  </c:pt>
                  <c:pt idx="207">
                    <c:v>8.8457482072379339E-3</c:v>
                  </c:pt>
                  <c:pt idx="208">
                    <c:v>9.2139486826687336E-3</c:v>
                  </c:pt>
                  <c:pt idx="209">
                    <c:v>8.9257256686812812E-3</c:v>
                  </c:pt>
                  <c:pt idx="210">
                    <c:v>9.8942029532587527E-3</c:v>
                  </c:pt>
                  <c:pt idx="211">
                    <c:v>1.0122722722627181E-2</c:v>
                  </c:pt>
                  <c:pt idx="212">
                    <c:v>1.525163058179623E-2</c:v>
                  </c:pt>
                  <c:pt idx="213">
                    <c:v>8.5670587375623868E-3</c:v>
                  </c:pt>
                  <c:pt idx="214">
                    <c:v>9.0443126329226974E-3</c:v>
                  </c:pt>
                  <c:pt idx="215">
                    <c:v>9.195620984470753E-3</c:v>
                  </c:pt>
                  <c:pt idx="216">
                    <c:v>8.8195630261719768E-3</c:v>
                  </c:pt>
                  <c:pt idx="217">
                    <c:v>9.038030704736957E-3</c:v>
                  </c:pt>
                  <c:pt idx="218">
                    <c:v>8.7675457984636544E-3</c:v>
                  </c:pt>
                  <c:pt idx="219">
                    <c:v>8.830215713766968E-3</c:v>
                  </c:pt>
                  <c:pt idx="220">
                    <c:v>1.2841637423437861E-2</c:v>
                  </c:pt>
                  <c:pt idx="221">
                    <c:v>9.053945675203276E-3</c:v>
                  </c:pt>
                  <c:pt idx="222">
                    <c:v>8.4018781977456044E-3</c:v>
                  </c:pt>
                  <c:pt idx="223">
                    <c:v>9.038030704736957E-3</c:v>
                  </c:pt>
                  <c:pt idx="224">
                    <c:v>8.8364188867931705E-3</c:v>
                  </c:pt>
                  <c:pt idx="225">
                    <c:v>7.9227961375940934E-3</c:v>
                  </c:pt>
                  <c:pt idx="226">
                    <c:v>8.5227616653976556E-3</c:v>
                  </c:pt>
                  <c:pt idx="227">
                    <c:v>8.7574538496808067E-3</c:v>
                  </c:pt>
                  <c:pt idx="228">
                    <c:v>1.8214966464911487E-2</c:v>
                  </c:pt>
                  <c:pt idx="229">
                    <c:v>8.8247127354565205E-3</c:v>
                  </c:pt>
                  <c:pt idx="230">
                    <c:v>8.8048503431394348E-3</c:v>
                  </c:pt>
                  <c:pt idx="231">
                    <c:v>8.5141078581678076E-3</c:v>
                  </c:pt>
                  <c:pt idx="232">
                    <c:v>1.4237850952891033E-2</c:v>
                  </c:pt>
                  <c:pt idx="233">
                    <c:v>9.4630632294520033E-3</c:v>
                  </c:pt>
                  <c:pt idx="234">
                    <c:v>1.183038514149988E-2</c:v>
                  </c:pt>
                  <c:pt idx="235">
                    <c:v>9.1650597397725415E-3</c:v>
                  </c:pt>
                  <c:pt idx="236">
                    <c:v>8.8725172209349404E-3</c:v>
                  </c:pt>
                  <c:pt idx="237">
                    <c:v>9.0710644171544848E-3</c:v>
                  </c:pt>
                  <c:pt idx="238">
                    <c:v>9.4958583350050751E-3</c:v>
                  </c:pt>
                  <c:pt idx="239">
                    <c:v>9.1539172730181716E-3</c:v>
                  </c:pt>
                  <c:pt idx="240">
                    <c:v>8.714783093600036E-3</c:v>
                  </c:pt>
                  <c:pt idx="241">
                    <c:v>1.7851451337362573E-2</c:v>
                  </c:pt>
                  <c:pt idx="242">
                    <c:v>8.6325663207278535E-3</c:v>
                  </c:pt>
                  <c:pt idx="243">
                    <c:v>8.7527561845320446E-3</c:v>
                  </c:pt>
                  <c:pt idx="244">
                    <c:v>8.5648588728441527E-3</c:v>
                  </c:pt>
                  <c:pt idx="245">
                    <c:v>8.2205048235490987E-3</c:v>
                  </c:pt>
                  <c:pt idx="246">
                    <c:v>1.57543818044759E-2</c:v>
                  </c:pt>
                  <c:pt idx="247">
                    <c:v>8.6104573789786455E-3</c:v>
                  </c:pt>
                  <c:pt idx="248">
                    <c:v>9.0677074574081907E-3</c:v>
                  </c:pt>
                  <c:pt idx="249">
                    <c:v>8.4295939659315561E-3</c:v>
                  </c:pt>
                  <c:pt idx="250">
                    <c:v>1.2804737604964381E-2</c:v>
                  </c:pt>
                  <c:pt idx="251">
                    <c:v>3.7796447300922742E-2</c:v>
                  </c:pt>
                  <c:pt idx="252">
                    <c:v>1.4720214798941533E-2</c:v>
                  </c:pt>
                  <c:pt idx="253">
                    <c:v>8.5196679915996304E-3</c:v>
                  </c:pt>
                  <c:pt idx="254">
                    <c:v>9.3650366574006272E-3</c:v>
                  </c:pt>
                  <c:pt idx="255">
                    <c:v>1.3189903563691615E-2</c:v>
                  </c:pt>
                  <c:pt idx="256">
                    <c:v>8.1614299555655724E-3</c:v>
                  </c:pt>
                  <c:pt idx="257">
                    <c:v>8.881961467363567E-3</c:v>
                  </c:pt>
                  <c:pt idx="258">
                    <c:v>1.3385789425278462E-2</c:v>
                  </c:pt>
                  <c:pt idx="259">
                    <c:v>1.0964543174292237E-2</c:v>
                  </c:pt>
                  <c:pt idx="260">
                    <c:v>8.4245071544209738E-3</c:v>
                  </c:pt>
                  <c:pt idx="261">
                    <c:v>8.6267823560445111E-3</c:v>
                  </c:pt>
                  <c:pt idx="262">
                    <c:v>1.2162606385263001E-2</c:v>
                  </c:pt>
                  <c:pt idx="263">
                    <c:v>8.415850865442066E-3</c:v>
                  </c:pt>
                  <c:pt idx="264">
                    <c:v>7.9816314573624009E-3</c:v>
                  </c:pt>
                  <c:pt idx="265">
                    <c:v>9.8571215335968958E-3</c:v>
                  </c:pt>
                  <c:pt idx="266">
                    <c:v>8.6422321689250473E-3</c:v>
                  </c:pt>
                  <c:pt idx="267">
                    <c:v>8.4494304536504704E-3</c:v>
                  </c:pt>
                  <c:pt idx="268">
                    <c:v>7.8681639983549188E-3</c:v>
                  </c:pt>
                  <c:pt idx="270">
                    <c:v>9.6136071156716109E-3</c:v>
                  </c:pt>
                  <c:pt idx="271">
                    <c:v>8.4776210656910302E-3</c:v>
                  </c:pt>
                  <c:pt idx="272">
                    <c:v>1.0263565531282855E-2</c:v>
                  </c:pt>
                  <c:pt idx="273">
                    <c:v>1.0631081389064068E-2</c:v>
                  </c:pt>
                  <c:pt idx="274">
                    <c:v>8.1478732039793403E-3</c:v>
                  </c:pt>
                  <c:pt idx="275">
                    <c:v>1.7722030125208395E-2</c:v>
                  </c:pt>
                  <c:pt idx="276">
                    <c:v>2.361619114304532E-2</c:v>
                  </c:pt>
                  <c:pt idx="278">
                    <c:v>1.0484000518496742E-2</c:v>
                  </c:pt>
                  <c:pt idx="279">
                    <c:v>9.0119351995884989E-3</c:v>
                  </c:pt>
                  <c:pt idx="280">
                    <c:v>8.7902110458314905E-3</c:v>
                  </c:pt>
                  <c:pt idx="281">
                    <c:v>8.8096324323620762E-3</c:v>
                  </c:pt>
                  <c:pt idx="282">
                    <c:v>1.2720546282869619E-2</c:v>
                  </c:pt>
                  <c:pt idx="283">
                    <c:v>8.7111451126051093E-3</c:v>
                  </c:pt>
                  <c:pt idx="284">
                    <c:v>1.0588088747190676E-2</c:v>
                  </c:pt>
                  <c:pt idx="285">
                    <c:v>1.1386449761419264E-2</c:v>
                  </c:pt>
                  <c:pt idx="286">
                    <c:v>8.7413789686410955E-3</c:v>
                  </c:pt>
                  <c:pt idx="287">
                    <c:v>8.7608139594808707E-3</c:v>
                  </c:pt>
                  <c:pt idx="288">
                    <c:v>8.4230127850691769E-3</c:v>
                  </c:pt>
                  <c:pt idx="289">
                    <c:v>8.727718212920477E-3</c:v>
                  </c:pt>
                  <c:pt idx="290">
                    <c:v>8.4600067883121716E-3</c:v>
                  </c:pt>
                  <c:pt idx="291">
                    <c:v>8.672077804288544E-3</c:v>
                  </c:pt>
                  <c:pt idx="292">
                    <c:v>1.2287757232490407E-2</c:v>
                  </c:pt>
                  <c:pt idx="293">
                    <c:v>8.6254986086629938E-3</c:v>
                  </c:pt>
                  <c:pt idx="294">
                    <c:v>8.7443862664009064E-3</c:v>
                  </c:pt>
                  <c:pt idx="295">
                    <c:v>8.7868170107824606E-3</c:v>
                  </c:pt>
                  <c:pt idx="296">
                    <c:v>8.5802936175232245E-3</c:v>
                  </c:pt>
                  <c:pt idx="297">
                    <c:v>8.5996254084756366E-3</c:v>
                  </c:pt>
                  <c:pt idx="298">
                    <c:v>8.6538741573673941E-3</c:v>
                  </c:pt>
                  <c:pt idx="299">
                    <c:v>8.6467540233423519E-3</c:v>
                  </c:pt>
                  <c:pt idx="300">
                    <c:v>8.2689823059472391E-3</c:v>
                  </c:pt>
                  <c:pt idx="301">
                    <c:v>8.6402964018117388E-3</c:v>
                  </c:pt>
                  <c:pt idx="302">
                    <c:v>8.2848591294918672E-3</c:v>
                  </c:pt>
                  <c:pt idx="303">
                    <c:v>8.5230712181686864E-3</c:v>
                  </c:pt>
                  <c:pt idx="304">
                    <c:v>9.3044393231216539E-3</c:v>
                  </c:pt>
                  <c:pt idx="305">
                    <c:v>1.0197712705600052E-2</c:v>
                  </c:pt>
                  <c:pt idx="306">
                    <c:v>8.6254986086629938E-3</c:v>
                  </c:pt>
                  <c:pt idx="307">
                    <c:v>8.8492110173949267E-3</c:v>
                  </c:pt>
                  <c:pt idx="308">
                    <c:v>8.9023515106272395E-3</c:v>
                  </c:pt>
                  <c:pt idx="309">
                    <c:v>8.6743613465490466E-3</c:v>
                  </c:pt>
                  <c:pt idx="310">
                    <c:v>8.8683294372430537E-3</c:v>
                  </c:pt>
                  <c:pt idx="311">
                    <c:v>8.8164775246398572E-3</c:v>
                  </c:pt>
                  <c:pt idx="312">
                    <c:v>8.7267211582290546E-3</c:v>
                  </c:pt>
                  <c:pt idx="313">
                    <c:v>8.9356977537769361E-3</c:v>
                  </c:pt>
                  <c:pt idx="314">
                    <c:v>8.371205695314906E-3</c:v>
                  </c:pt>
                  <c:pt idx="315">
                    <c:v>8.9094151882526066E-3</c:v>
                  </c:pt>
                  <c:pt idx="316">
                    <c:v>8.7922493556666353E-3</c:v>
                  </c:pt>
                  <c:pt idx="317">
                    <c:v>8.8103162242234214E-3</c:v>
                  </c:pt>
                  <c:pt idx="318">
                    <c:v>8.8340049886347048E-3</c:v>
                  </c:pt>
                  <c:pt idx="319">
                    <c:v>8.9828009272715989E-3</c:v>
                  </c:pt>
                  <c:pt idx="320">
                    <c:v>1.4697937950463638E-2</c:v>
                  </c:pt>
                  <c:pt idx="321">
                    <c:v>1.203335455216724E-2</c:v>
                  </c:pt>
                  <c:pt idx="322">
                    <c:v>1.1064086232584969E-2</c:v>
                  </c:pt>
                  <c:pt idx="323">
                    <c:v>9.1226295646103343E-3</c:v>
                  </c:pt>
                  <c:pt idx="324">
                    <c:v>1.6286558549611429E-2</c:v>
                  </c:pt>
                  <c:pt idx="325">
                    <c:v>8.7554396386257723E-3</c:v>
                  </c:pt>
                  <c:pt idx="326">
                    <c:v>8.5548238853644376E-3</c:v>
                  </c:pt>
                  <c:pt idx="327">
                    <c:v>8.8089487996886838E-3</c:v>
                  </c:pt>
                  <c:pt idx="328">
                    <c:v>8.6986125079902693E-3</c:v>
                  </c:pt>
                  <c:pt idx="329">
                    <c:v>8.535791995526407E-3</c:v>
                  </c:pt>
                  <c:pt idx="330">
                    <c:v>8.6441692376861088E-3</c:v>
                  </c:pt>
                  <c:pt idx="331">
                    <c:v>9.331135591319855E-3</c:v>
                  </c:pt>
                  <c:pt idx="332">
                    <c:v>9.6207230360505613E-3</c:v>
                  </c:pt>
                  <c:pt idx="333">
                    <c:v>1.7015269548251433E-2</c:v>
                  </c:pt>
                  <c:pt idx="339">
                    <c:v>8.6701219170770474E-3</c:v>
                  </c:pt>
                  <c:pt idx="340">
                    <c:v>7.9596040418344789E-3</c:v>
                  </c:pt>
                  <c:pt idx="341">
                    <c:v>8.545136050864495E-3</c:v>
                  </c:pt>
                  <c:pt idx="342">
                    <c:v>8.8519841954690925E-3</c:v>
                  </c:pt>
                  <c:pt idx="343">
                    <c:v>8.8298714759751287E-3</c:v>
                  </c:pt>
                  <c:pt idx="344">
                    <c:v>8.3630049460415006E-3</c:v>
                  </c:pt>
                  <c:pt idx="345">
                    <c:v>8.6986125079902693E-3</c:v>
                  </c:pt>
                  <c:pt idx="346">
                    <c:v>8.5104071446382278E-3</c:v>
                  </c:pt>
                  <c:pt idx="347">
                    <c:v>1.175982392382652E-2</c:v>
                  </c:pt>
                  <c:pt idx="348">
                    <c:v>3.8518560788567267E-2</c:v>
                  </c:pt>
                  <c:pt idx="349">
                    <c:v>6.7335868950628491E-3</c:v>
                  </c:pt>
                  <c:pt idx="350">
                    <c:v>8.5986716078469555E-3</c:v>
                  </c:pt>
                  <c:pt idx="351">
                    <c:v>8.492894419812486E-3</c:v>
                  </c:pt>
                  <c:pt idx="352">
                    <c:v>1.1407173946099221E-2</c:v>
                  </c:pt>
                  <c:pt idx="353">
                    <c:v>9.8432634962281051E-3</c:v>
                  </c:pt>
                  <c:pt idx="354">
                    <c:v>1.0470773667453833E-2</c:v>
                  </c:pt>
                  <c:pt idx="355">
                    <c:v>8.4876922212183039E-3</c:v>
                  </c:pt>
                  <c:pt idx="356">
                    <c:v>8.8679807228754046E-3</c:v>
                  </c:pt>
                  <c:pt idx="357">
                    <c:v>8.5866175376163242E-3</c:v>
                  </c:pt>
                  <c:pt idx="358">
                    <c:v>8.9492849135850237E-3</c:v>
                  </c:pt>
                  <c:pt idx="359">
                    <c:v>8.9076476926119395E-3</c:v>
                  </c:pt>
                  <c:pt idx="360">
                    <c:v>8.7864778234664764E-3</c:v>
                  </c:pt>
                  <c:pt idx="361">
                    <c:v>8.9614945291123325E-3</c:v>
                  </c:pt>
                  <c:pt idx="362">
                    <c:v>8.1100040209409977E-3</c:v>
                  </c:pt>
                  <c:pt idx="363">
                    <c:v>8.9474935876971348E-3</c:v>
                  </c:pt>
                  <c:pt idx="364">
                    <c:v>8.8956565551511109E-3</c:v>
                  </c:pt>
                  <c:pt idx="365">
                    <c:v>7.9465249895121944E-3</c:v>
                  </c:pt>
                  <c:pt idx="366">
                    <c:v>8.7360403139138676E-3</c:v>
                  </c:pt>
                  <c:pt idx="367">
                    <c:v>9.6904866253340605E-3</c:v>
                  </c:pt>
                  <c:pt idx="368">
                    <c:v>8.9055280857544168E-3</c:v>
                  </c:pt>
                  <c:pt idx="369">
                    <c:v>8.9955123587202989E-3</c:v>
                  </c:pt>
                  <c:pt idx="370">
                    <c:v>9.0628650885888826E-3</c:v>
                  </c:pt>
                  <c:pt idx="371">
                    <c:v>9.076667644828949E-3</c:v>
                  </c:pt>
                  <c:pt idx="372">
                    <c:v>8.9672575486977567E-3</c:v>
                  </c:pt>
                  <c:pt idx="373">
                    <c:v>8.8264313108560727E-3</c:v>
                  </c:pt>
                  <c:pt idx="374">
                    <c:v>9.0751724355864743E-3</c:v>
                  </c:pt>
                  <c:pt idx="375">
                    <c:v>8.5323735142595284E-3</c:v>
                  </c:pt>
                  <c:pt idx="376">
                    <c:v>8.8900303981774269E-3</c:v>
                  </c:pt>
                  <c:pt idx="377">
                    <c:v>8.6114151074037047E-3</c:v>
                  </c:pt>
                  <c:pt idx="378">
                    <c:v>9.0365545053470164E-3</c:v>
                  </c:pt>
                  <c:pt idx="379">
                    <c:v>8.5495071244344294E-3</c:v>
                  </c:pt>
                  <c:pt idx="380">
                    <c:v>8.3950658229259671E-3</c:v>
                  </c:pt>
                  <c:pt idx="381">
                    <c:v>8.8364188867931705E-3</c:v>
                  </c:pt>
                  <c:pt idx="382">
                    <c:v>8.7320427357695726E-3</c:v>
                  </c:pt>
                  <c:pt idx="383">
                    <c:v>2.865341275306265E-2</c:v>
                  </c:pt>
                  <c:pt idx="384">
                    <c:v>8.3102811914316701E-3</c:v>
                  </c:pt>
                  <c:pt idx="385">
                    <c:v>9.7046223449338137E-3</c:v>
                  </c:pt>
                  <c:pt idx="386">
                    <c:v>8.730046003535127E-3</c:v>
                  </c:pt>
                  <c:pt idx="387">
                    <c:v>9.1619818924051528E-3</c:v>
                  </c:pt>
                  <c:pt idx="388">
                    <c:v>7.7906574361350034E-3</c:v>
                  </c:pt>
                  <c:pt idx="389">
                    <c:v>8.8631030369636238E-3</c:v>
                  </c:pt>
                  <c:pt idx="390">
                    <c:v>8.8564961757868297E-3</c:v>
                  </c:pt>
                  <c:pt idx="391">
                    <c:v>1.4815221273648994E-2</c:v>
                  </c:pt>
                  <c:pt idx="392">
                    <c:v>8.6056735254069847E-3</c:v>
                  </c:pt>
                  <c:pt idx="393">
                    <c:v>1.0899223022085146E-2</c:v>
                  </c:pt>
                  <c:pt idx="394">
                    <c:v>9.019996949437557E-3</c:v>
                  </c:pt>
                  <c:pt idx="395">
                    <c:v>9.0137655172952118E-3</c:v>
                  </c:pt>
                  <c:pt idx="396">
                    <c:v>8.3097073364303779E-3</c:v>
                  </c:pt>
                  <c:pt idx="397">
                    <c:v>7.6635665295462056E-3</c:v>
                  </c:pt>
                  <c:pt idx="398">
                    <c:v>8.5642306512661061E-3</c:v>
                  </c:pt>
                  <c:pt idx="399">
                    <c:v>7.4432292756478778E-3</c:v>
                  </c:pt>
                  <c:pt idx="400">
                    <c:v>7.3406482636551801E-3</c:v>
                  </c:pt>
                  <c:pt idx="401">
                    <c:v>7.3469852871844484E-3</c:v>
                  </c:pt>
                  <c:pt idx="402">
                    <c:v>1.0258703714131626E-2</c:v>
                  </c:pt>
                  <c:pt idx="403">
                    <c:v>1.8604852406198261E-2</c:v>
                  </c:pt>
                  <c:pt idx="404">
                    <c:v>7.734990792852575E-3</c:v>
                  </c:pt>
                  <c:pt idx="405">
                    <c:v>8.3255318025234511E-3</c:v>
                  </c:pt>
                  <c:pt idx="406">
                    <c:v>7.7491444932398443E-3</c:v>
                  </c:pt>
                  <c:pt idx="407">
                    <c:v>7.6730357983826577E-3</c:v>
                  </c:pt>
                  <c:pt idx="408">
                    <c:v>8.929995329613671E-3</c:v>
                  </c:pt>
                  <c:pt idx="409">
                    <c:v>7.8745039833907089E-3</c:v>
                  </c:pt>
                  <c:pt idx="410">
                    <c:v>7.6635665295462056E-3</c:v>
                  </c:pt>
                  <c:pt idx="411">
                    <c:v>1.2427395320023999E-2</c:v>
                  </c:pt>
                  <c:pt idx="412">
                    <c:v>8.2088637912889739E-3</c:v>
                  </c:pt>
                  <c:pt idx="413">
                    <c:v>9.2076971689763146E-3</c:v>
                  </c:pt>
                  <c:pt idx="414">
                    <c:v>7.7454245316725817E-3</c:v>
                  </c:pt>
                  <c:pt idx="415">
                    <c:v>7.7887667292909739E-3</c:v>
                  </c:pt>
                  <c:pt idx="416">
                    <c:v>8.3574538582851226E-3</c:v>
                  </c:pt>
                  <c:pt idx="417">
                    <c:v>7.8422327819410061E-3</c:v>
                  </c:pt>
                  <c:pt idx="418">
                    <c:v>7.8713320759143824E-3</c:v>
                  </c:pt>
                  <c:pt idx="419">
                    <c:v>7.883797745403048E-3</c:v>
                  </c:pt>
                  <c:pt idx="420">
                    <c:v>7.9823942887049422E-3</c:v>
                  </c:pt>
                  <c:pt idx="421">
                    <c:v>7.7982340559038972E-3</c:v>
                  </c:pt>
                  <c:pt idx="422">
                    <c:v>7.7977598694052653E-3</c:v>
                  </c:pt>
                  <c:pt idx="423">
                    <c:v>7.9788362790391126E-3</c:v>
                  </c:pt>
                  <c:pt idx="424">
                    <c:v>1.413083547360554E-2</c:v>
                  </c:pt>
                  <c:pt idx="425">
                    <c:v>7.869625712582172E-3</c:v>
                  </c:pt>
                  <c:pt idx="426">
                    <c:v>7.9487840582093891E-3</c:v>
                  </c:pt>
                  <c:pt idx="427">
                    <c:v>7.8215756962520793E-3</c:v>
                  </c:pt>
                  <c:pt idx="428">
                    <c:v>1.007074368138451E-2</c:v>
                  </c:pt>
                  <c:pt idx="429">
                    <c:v>7.6615419577411321E-3</c:v>
                  </c:pt>
                  <c:pt idx="430">
                    <c:v>1.0395819226342562E-2</c:v>
                  </c:pt>
                  <c:pt idx="431">
                    <c:v>7.8314034564776133E-3</c:v>
                  </c:pt>
                  <c:pt idx="432">
                    <c:v>7.9262796698727923E-3</c:v>
                  </c:pt>
                  <c:pt idx="433">
                    <c:v>7.8096405476990116E-3</c:v>
                  </c:pt>
                  <c:pt idx="434">
                    <c:v>7.8266048019483298E-3</c:v>
                  </c:pt>
                  <c:pt idx="435">
                    <c:v>1.0464465453701525E-2</c:v>
                  </c:pt>
                  <c:pt idx="436">
                    <c:v>9.0684531263751506E-3</c:v>
                  </c:pt>
                  <c:pt idx="437">
                    <c:v>7.5343596834864072E-3</c:v>
                  </c:pt>
                  <c:pt idx="438">
                    <c:v>7.4995312939407435E-3</c:v>
                  </c:pt>
                  <c:pt idx="439">
                    <c:v>9.5104482113566816E-3</c:v>
                  </c:pt>
                  <c:pt idx="440">
                    <c:v>7.9869758744014023E-3</c:v>
                  </c:pt>
                  <c:pt idx="441">
                    <c:v>7.8127384294935931E-3</c:v>
                  </c:pt>
                  <c:pt idx="442">
                    <c:v>7.8127384294935931E-3</c:v>
                  </c:pt>
                  <c:pt idx="443">
                    <c:v>7.8034558233199408E-3</c:v>
                  </c:pt>
                  <c:pt idx="444">
                    <c:v>7.849235531498109E-3</c:v>
                  </c:pt>
                  <c:pt idx="445">
                    <c:v>9.6488963620454046E-3</c:v>
                  </c:pt>
                  <c:pt idx="446">
                    <c:v>1.4329647903382259E-2</c:v>
                  </c:pt>
                  <c:pt idx="447">
                    <c:v>1.2450491010358101E-2</c:v>
                  </c:pt>
                  <c:pt idx="448">
                    <c:v>7.6601931342881024E-3</c:v>
                  </c:pt>
                  <c:pt idx="449">
                    <c:v>7.6662684569528388E-3</c:v>
                  </c:pt>
                  <c:pt idx="450">
                    <c:v>7.6973194134313909E-3</c:v>
                  </c:pt>
                  <c:pt idx="451">
                    <c:v>7.6211631742913594E-3</c:v>
                  </c:pt>
                  <c:pt idx="452">
                    <c:v>1.2728787648348908E-2</c:v>
                  </c:pt>
                  <c:pt idx="453">
                    <c:v>1.7339592129039339E-2</c:v>
                  </c:pt>
                  <c:pt idx="454">
                    <c:v>9.1804956407976115E-3</c:v>
                  </c:pt>
                  <c:pt idx="455">
                    <c:v>9.1543008197165592E-3</c:v>
                  </c:pt>
                  <c:pt idx="456">
                    <c:v>8.8823118336865594E-3</c:v>
                  </c:pt>
                  <c:pt idx="457">
                    <c:v>9.033604275263377E-3</c:v>
                  </c:pt>
                  <c:pt idx="458">
                    <c:v>9.096925576737044E-3</c:v>
                  </c:pt>
                  <c:pt idx="459">
                    <c:v>8.7357069726826594E-3</c:v>
                  </c:pt>
                  <c:pt idx="460">
                    <c:v>8.7420469888911147E-3</c:v>
                  </c:pt>
                  <c:pt idx="461">
                    <c:v>8.1153434145149507E-3</c:v>
                  </c:pt>
                  <c:pt idx="462">
                    <c:v>1.5953610531142599E-2</c:v>
                  </c:pt>
                  <c:pt idx="463">
                    <c:v>8.8721680123459642E-3</c:v>
                  </c:pt>
                  <c:pt idx="464">
                    <c:v>1.3156755870285523E-2</c:v>
                  </c:pt>
                  <c:pt idx="465">
                    <c:v>1.0752066611409407E-2</c:v>
                  </c:pt>
                  <c:pt idx="466">
                    <c:v>7.7021124785130509E-3</c:v>
                  </c:pt>
                  <c:pt idx="467">
                    <c:v>7.6167404933395787E-3</c:v>
                  </c:pt>
                  <c:pt idx="468">
                    <c:v>8.2288502334579208E-3</c:v>
                  </c:pt>
                  <c:pt idx="469">
                    <c:v>1.7059779848373521E-2</c:v>
                  </c:pt>
                  <c:pt idx="470">
                    <c:v>2.5854384499750974E-2</c:v>
                  </c:pt>
                  <c:pt idx="471">
                    <c:v>2.4633231954107354E-2</c:v>
                  </c:pt>
                  <c:pt idx="472">
                    <c:v>8.8326265061438921E-3</c:v>
                  </c:pt>
                  <c:pt idx="473">
                    <c:v>9.1905708996931068E-3</c:v>
                  </c:pt>
                  <c:pt idx="474">
                    <c:v>1.6778901380350607E-2</c:v>
                  </c:pt>
                  <c:pt idx="475">
                    <c:v>8.1736890658349239E-3</c:v>
                  </c:pt>
                  <c:pt idx="476">
                    <c:v>7.4722639943703532E-3</c:v>
                  </c:pt>
                  <c:pt idx="477">
                    <c:v>7.2986867924372326E-3</c:v>
                  </c:pt>
                  <c:pt idx="478">
                    <c:v>7.3182051638983441E-3</c:v>
                  </c:pt>
                  <c:pt idx="479">
                    <c:v>7.3166379285952423E-3</c:v>
                  </c:pt>
                  <c:pt idx="480">
                    <c:v>7.3384736960211156E-3</c:v>
                  </c:pt>
                  <c:pt idx="481">
                    <c:v>7.313702074295843E-3</c:v>
                  </c:pt>
                  <c:pt idx="482">
                    <c:v>7.6019804218240197E-3</c:v>
                  </c:pt>
                  <c:pt idx="483">
                    <c:v>8.9453454158632938E-3</c:v>
                  </c:pt>
                  <c:pt idx="484">
                    <c:v>8.9539474007814569E-3</c:v>
                  </c:pt>
                  <c:pt idx="485">
                    <c:v>8.532062946857594E-3</c:v>
                  </c:pt>
                  <c:pt idx="486">
                    <c:v>8.6085428803715381E-3</c:v>
                  </c:pt>
                  <c:pt idx="487">
                    <c:v>8.9780932446981727E-3</c:v>
                  </c:pt>
                  <c:pt idx="488">
                    <c:v>8.0723949690874233E-3</c:v>
                  </c:pt>
                  <c:pt idx="489">
                    <c:v>8.7410450159383212E-3</c:v>
                  </c:pt>
                  <c:pt idx="490">
                    <c:v>9.0288163081314408E-3</c:v>
                  </c:pt>
                  <c:pt idx="491">
                    <c:v>8.4322907169360681E-3</c:v>
                  </c:pt>
                  <c:pt idx="492">
                    <c:v>8.9922385515705371E-3</c:v>
                  </c:pt>
                  <c:pt idx="493">
                    <c:v>8.5429530267104661E-3</c:v>
                  </c:pt>
                  <c:pt idx="494">
                    <c:v>1.2558018641613921E-2</c:v>
                  </c:pt>
                  <c:pt idx="495">
                    <c:v>8.8603193990064652E-3</c:v>
                  </c:pt>
                  <c:pt idx="496">
                    <c:v>8.4849419833469206E-3</c:v>
                  </c:pt>
                  <c:pt idx="497">
                    <c:v>8.5573293251268567E-3</c:v>
                  </c:pt>
                  <c:pt idx="498">
                    <c:v>8.3137268198810732E-3</c:v>
                  </c:pt>
                  <c:pt idx="499">
                    <c:v>8.1638773648534009E-3</c:v>
                  </c:pt>
                  <c:pt idx="500">
                    <c:v>8.727718212920477E-3</c:v>
                  </c:pt>
                  <c:pt idx="501">
                    <c:v>9.2276683815695239E-3</c:v>
                  </c:pt>
                  <c:pt idx="502">
                    <c:v>8.838834764831844E-3</c:v>
                  </c:pt>
                  <c:pt idx="503">
                    <c:v>8.6328879933127173E-3</c:v>
                  </c:pt>
                  <c:pt idx="504">
                    <c:v>8.7353736696064443E-3</c:v>
                  </c:pt>
                  <c:pt idx="505">
                    <c:v>9.0502370174983422E-3</c:v>
                  </c:pt>
                  <c:pt idx="506">
                    <c:v>9.0513491362504538E-3</c:v>
                  </c:pt>
                  <c:pt idx="507">
                    <c:v>8.1137404892437856E-3</c:v>
                  </c:pt>
                  <c:pt idx="508">
                    <c:v>8.6930233016063001E-3</c:v>
                  </c:pt>
                  <c:pt idx="509">
                    <c:v>1.1444464578242431E-2</c:v>
                  </c:pt>
                  <c:pt idx="510">
                    <c:v>8.8610150626042064E-3</c:v>
                  </c:pt>
                  <c:pt idx="511">
                    <c:v>9.0572873682398924E-3</c:v>
                  </c:pt>
                  <c:pt idx="512">
                    <c:v>1.4823357482331739E-2</c:v>
                  </c:pt>
                  <c:pt idx="513">
                    <c:v>9.026241323289946E-3</c:v>
                  </c:pt>
                  <c:pt idx="514">
                    <c:v>8.6629616364842094E-3</c:v>
                  </c:pt>
                  <c:pt idx="515">
                    <c:v>8.5131822272033163E-3</c:v>
                  </c:pt>
                  <c:pt idx="516">
                    <c:v>8.8610150626042064E-3</c:v>
                  </c:pt>
                  <c:pt idx="517">
                    <c:v>8.4254041579004142E-3</c:v>
                  </c:pt>
                  <c:pt idx="518">
                    <c:v>1.550620566230944E-2</c:v>
                  </c:pt>
                  <c:pt idx="519">
                    <c:v>7.8852681916986717E-3</c:v>
                  </c:pt>
                  <c:pt idx="520">
                    <c:v>8.3266862023906926E-3</c:v>
                  </c:pt>
                  <c:pt idx="521">
                    <c:v>9.1612129149484054E-3</c:v>
                  </c:pt>
                  <c:pt idx="522">
                    <c:v>9.1150469603871638E-3</c:v>
                  </c:pt>
                  <c:pt idx="523">
                    <c:v>9.1481698515480468E-3</c:v>
                  </c:pt>
                  <c:pt idx="524">
                    <c:v>9.0669619723526707E-3</c:v>
                  </c:pt>
                  <c:pt idx="525">
                    <c:v>9.0894068337574931E-3</c:v>
                  </c:pt>
                  <c:pt idx="526">
                    <c:v>9.0498664023333508E-3</c:v>
                  </c:pt>
                  <c:pt idx="527">
                    <c:v>9.0864045523101813E-3</c:v>
                  </c:pt>
                  <c:pt idx="528">
                    <c:v>4.7619047619047623E-2</c:v>
                  </c:pt>
                  <c:pt idx="529">
                    <c:v>4.2601432284230502E-2</c:v>
                  </c:pt>
                  <c:pt idx="530">
                    <c:v>9.5782628522115137E-2</c:v>
                  </c:pt>
                  <c:pt idx="531">
                    <c:v>0.10314212462587943</c:v>
                  </c:pt>
                  <c:pt idx="532">
                    <c:v>4.0655781409087086E-2</c:v>
                  </c:pt>
                  <c:pt idx="533">
                    <c:v>4.3073049225394795E-2</c:v>
                  </c:pt>
                  <c:pt idx="534">
                    <c:v>4.2295493443781418E-2</c:v>
                  </c:pt>
                  <c:pt idx="535">
                    <c:v>4.1239304942116133E-2</c:v>
                  </c:pt>
                  <c:pt idx="536">
                    <c:v>4.2447635997800923E-2</c:v>
                  </c:pt>
                  <c:pt idx="537">
                    <c:v>4.2070316191167093E-2</c:v>
                  </c:pt>
                  <c:pt idx="538">
                    <c:v>4.252432555625623E-2</c:v>
                  </c:pt>
                  <c:pt idx="539">
                    <c:v>1.1298894061879479E-2</c:v>
                  </c:pt>
                  <c:pt idx="540">
                    <c:v>1.4381419703158201E-2</c:v>
                  </c:pt>
                  <c:pt idx="541">
                    <c:v>7.3203617577915934E-3</c:v>
                  </c:pt>
                  <c:pt idx="542">
                    <c:v>7.2365038416944772E-3</c:v>
                  </c:pt>
                  <c:pt idx="543">
                    <c:v>7.0717750247303703E-3</c:v>
                  </c:pt>
                  <c:pt idx="544">
                    <c:v>9.038399867637336E-3</c:v>
                  </c:pt>
                  <c:pt idx="545">
                    <c:v>7.2822183967570352E-3</c:v>
                  </c:pt>
                  <c:pt idx="546">
                    <c:v>7.9512963955957541E-3</c:v>
                  </c:pt>
                  <c:pt idx="547">
                    <c:v>8.9817138817146046E-3</c:v>
                  </c:pt>
                  <c:pt idx="548">
                    <c:v>8.5370360987243234E-3</c:v>
                  </c:pt>
                  <c:pt idx="549">
                    <c:v>8.9820761863831523E-3</c:v>
                  </c:pt>
                  <c:pt idx="550">
                    <c:v>8.9371250675395215E-3</c:v>
                  </c:pt>
                  <c:pt idx="551">
                    <c:v>8.4688001885412471E-3</c:v>
                  </c:pt>
                  <c:pt idx="552">
                    <c:v>8.5057880316328268E-3</c:v>
                  </c:pt>
                  <c:pt idx="553">
                    <c:v>8.9090616049529968E-3</c:v>
                  </c:pt>
                  <c:pt idx="554">
                    <c:v>8.9679787081784756E-3</c:v>
                  </c:pt>
                  <c:pt idx="555">
                    <c:v>8.3612507761331393E-3</c:v>
                  </c:pt>
                  <c:pt idx="556">
                    <c:v>8.9514359254929243E-3</c:v>
                  </c:pt>
                  <c:pt idx="557">
                    <c:v>8.9864272650428591E-3</c:v>
                  </c:pt>
                  <c:pt idx="558">
                    <c:v>8.7230682124008491E-3</c:v>
                  </c:pt>
                  <c:pt idx="559">
                    <c:v>8.9632942790007705E-3</c:v>
                  </c:pt>
                  <c:pt idx="560">
                    <c:v>8.9596958629100942E-3</c:v>
                  </c:pt>
                  <c:pt idx="561">
                    <c:v>8.4563761436467298E-3</c:v>
                  </c:pt>
                  <c:pt idx="562">
                    <c:v>8.9062344532420176E-3</c:v>
                  </c:pt>
                  <c:pt idx="563">
                    <c:v>8.8144223218011072E-3</c:v>
                  </c:pt>
                  <c:pt idx="564">
                    <c:v>9.5950026887600143E-3</c:v>
                  </c:pt>
                  <c:pt idx="565">
                    <c:v>8.7101537264241708E-3</c:v>
                  </c:pt>
                  <c:pt idx="566">
                    <c:v>1.0271142116413686E-2</c:v>
                  </c:pt>
                  <c:pt idx="567">
                    <c:v>8.6390066128208595E-3</c:v>
                  </c:pt>
                  <c:pt idx="568">
                    <c:v>8.7702428825229724E-3</c:v>
                  </c:pt>
                  <c:pt idx="569">
                    <c:v>1.0438777340033661E-2</c:v>
                  </c:pt>
                  <c:pt idx="570">
                    <c:v>9.0751724355864743E-3</c:v>
                  </c:pt>
                  <c:pt idx="571">
                    <c:v>9.033604275263377E-3</c:v>
                  </c:pt>
                  <c:pt idx="572">
                    <c:v>8.5532591025807153E-3</c:v>
                  </c:pt>
                  <c:pt idx="573">
                    <c:v>2.5326602979345261E-2</c:v>
                  </c:pt>
                  <c:pt idx="574">
                    <c:v>8.8391800520466642E-3</c:v>
                  </c:pt>
                  <c:pt idx="575">
                    <c:v>8.8409070953120068E-3</c:v>
                  </c:pt>
                  <c:pt idx="576">
                    <c:v>8.7161071262867474E-3</c:v>
                  </c:pt>
                  <c:pt idx="577">
                    <c:v>7.6539080307344194E-3</c:v>
                  </c:pt>
                  <c:pt idx="578">
                    <c:v>7.9821399872891524E-3</c:v>
                  </c:pt>
                  <c:pt idx="579">
                    <c:v>1.1422046408668391E-2</c:v>
                  </c:pt>
                  <c:pt idx="580">
                    <c:v>9.3299171357759548E-3</c:v>
                  </c:pt>
                  <c:pt idx="581">
                    <c:v>9.7128586235726427E-3</c:v>
                  </c:pt>
                  <c:pt idx="582">
                    <c:v>1.1995202878081338E-2</c:v>
                  </c:pt>
                  <c:pt idx="583">
                    <c:v>7.7005137954212289E-3</c:v>
                  </c:pt>
                  <c:pt idx="584">
                    <c:v>9.1176987206711187E-3</c:v>
                  </c:pt>
                  <c:pt idx="585">
                    <c:v>7.6882144665334426E-3</c:v>
                  </c:pt>
                  <c:pt idx="586">
                    <c:v>9.1336580304992223E-3</c:v>
                  </c:pt>
                  <c:pt idx="587">
                    <c:v>1.5623093000542121E-2</c:v>
                  </c:pt>
                  <c:pt idx="588">
                    <c:v>8.9446297023432503E-3</c:v>
                  </c:pt>
                  <c:pt idx="589">
                    <c:v>8.7430493064869219E-3</c:v>
                  </c:pt>
                  <c:pt idx="590">
                    <c:v>8.0906042948348522E-3</c:v>
                  </c:pt>
                  <c:pt idx="591">
                    <c:v>8.2774763834882279E-3</c:v>
                  </c:pt>
                  <c:pt idx="592">
                    <c:v>8.1368069363015015E-3</c:v>
                  </c:pt>
                  <c:pt idx="593">
                    <c:v>8.9550243946390686E-3</c:v>
                  </c:pt>
                  <c:pt idx="594">
                    <c:v>8.010259702837209E-3</c:v>
                  </c:pt>
                  <c:pt idx="595">
                    <c:v>7.6342551065306189E-3</c:v>
                  </c:pt>
                  <c:pt idx="596">
                    <c:v>1.0070233033427314E-2</c:v>
                  </c:pt>
                  <c:pt idx="597">
                    <c:v>9.0721842325303097E-3</c:v>
                  </c:pt>
                  <c:pt idx="598">
                    <c:v>9.1037084226477782E-3</c:v>
                  </c:pt>
                  <c:pt idx="599">
                    <c:v>9.6372393109321174E-3</c:v>
                  </c:pt>
                  <c:pt idx="600">
                    <c:v>1.5955641156815071E-2</c:v>
                  </c:pt>
                  <c:pt idx="601">
                    <c:v>9.0890313858202083E-3</c:v>
                  </c:pt>
                  <c:pt idx="602">
                    <c:v>8.73037869711972E-3</c:v>
                  </c:pt>
                  <c:pt idx="603">
                    <c:v>9.1021998124091383E-3</c:v>
                  </c:pt>
                  <c:pt idx="604">
                    <c:v>8.5292693654631397E-3</c:v>
                  </c:pt>
                  <c:pt idx="605">
                    <c:v>8.9791789760226767E-3</c:v>
                  </c:pt>
                  <c:pt idx="606">
                    <c:v>9.1470216658075289E-3</c:v>
                  </c:pt>
                  <c:pt idx="607">
                    <c:v>9.3400855424991755E-3</c:v>
                  </c:pt>
                  <c:pt idx="608">
                    <c:v>8.9784551113775424E-3</c:v>
                  </c:pt>
                  <c:pt idx="610">
                    <c:v>0</c:v>
                  </c:pt>
                </c:numCache>
              </c:numRef>
            </c:plus>
            <c:minus>
              <c:numRef>
                <c:f>lum!$S:$S</c:f>
                <c:numCache>
                  <c:formatCode>General</c:formatCode>
                  <c:ptCount val="1048576"/>
                  <c:pt idx="0">
                    <c:v>0</c:v>
                  </c:pt>
                  <c:pt idx="1">
                    <c:v>1.3823710580093119E-2</c:v>
                  </c:pt>
                  <c:pt idx="2">
                    <c:v>1.396315794095839E-2</c:v>
                  </c:pt>
                  <c:pt idx="3">
                    <c:v>1.2448561449554529E-2</c:v>
                  </c:pt>
                  <c:pt idx="4">
                    <c:v>8.0236565185961579E-3</c:v>
                  </c:pt>
                  <c:pt idx="5">
                    <c:v>8.6139706130931391E-3</c:v>
                  </c:pt>
                  <c:pt idx="6">
                    <c:v>9.1120192084483357E-3</c:v>
                  </c:pt>
                  <c:pt idx="7">
                    <c:v>9.0291843430366538E-3</c:v>
                  </c:pt>
                  <c:pt idx="8">
                    <c:v>1.7072205940667422E-2</c:v>
                  </c:pt>
                  <c:pt idx="9">
                    <c:v>1.4834770727423167E-2</c:v>
                  </c:pt>
                  <c:pt idx="10">
                    <c:v>1.0756419800880679E-2</c:v>
                  </c:pt>
                  <c:pt idx="11">
                    <c:v>8.0353043316653237E-3</c:v>
                  </c:pt>
                  <c:pt idx="12">
                    <c:v>8.1014828691044847E-3</c:v>
                  </c:pt>
                  <c:pt idx="13">
                    <c:v>8.5339268601396564E-3</c:v>
                  </c:pt>
                  <c:pt idx="14">
                    <c:v>1.617327052797354E-2</c:v>
                  </c:pt>
                  <c:pt idx="15">
                    <c:v>9.2819667378162048E-3</c:v>
                  </c:pt>
                  <c:pt idx="16">
                    <c:v>1.0197182499828223E-2</c:v>
                  </c:pt>
                  <c:pt idx="17">
                    <c:v>8.8707715902058247E-3</c:v>
                  </c:pt>
                  <c:pt idx="18">
                    <c:v>1.2417809977047488E-2</c:v>
                  </c:pt>
                  <c:pt idx="19">
                    <c:v>8.8551071393642728E-3</c:v>
                  </c:pt>
                  <c:pt idx="20">
                    <c:v>1.732397321688094E-2</c:v>
                  </c:pt>
                  <c:pt idx="21">
                    <c:v>8.5698896273882792E-3</c:v>
                  </c:pt>
                  <c:pt idx="22">
                    <c:v>8.0264990836768565E-3</c:v>
                  </c:pt>
                  <c:pt idx="23">
                    <c:v>8.4657648849820397E-3</c:v>
                  </c:pt>
                  <c:pt idx="24">
                    <c:v>8.8970647642077506E-3</c:v>
                  </c:pt>
                  <c:pt idx="25">
                    <c:v>1.4900498877053744E-2</c:v>
                  </c:pt>
                  <c:pt idx="26">
                    <c:v>9.3149286566524461E-3</c:v>
                  </c:pt>
                  <c:pt idx="27">
                    <c:v>1.0164470390129004E-2</c:v>
                  </c:pt>
                  <c:pt idx="28">
                    <c:v>1.5452425680385342E-2</c:v>
                  </c:pt>
                  <c:pt idx="29">
                    <c:v>9.1386148262218147E-3</c:v>
                  </c:pt>
                  <c:pt idx="30">
                    <c:v>1.2046444248795031E-2</c:v>
                  </c:pt>
                  <c:pt idx="31">
                    <c:v>8.7320427357695726E-3</c:v>
                  </c:pt>
                  <c:pt idx="32">
                    <c:v>8.6851509673661516E-3</c:v>
                  </c:pt>
                  <c:pt idx="33">
                    <c:v>8.5554500389891149E-3</c:v>
                  </c:pt>
                  <c:pt idx="34">
                    <c:v>8.5661157308555853E-3</c:v>
                  </c:pt>
                  <c:pt idx="35">
                    <c:v>8.4785351441955675E-3</c:v>
                  </c:pt>
                  <c:pt idx="36">
                    <c:v>8.591369664571278E-3</c:v>
                  </c:pt>
                  <c:pt idx="37">
                    <c:v>9.3683237886557115E-3</c:v>
                  </c:pt>
                  <c:pt idx="38">
                    <c:v>8.2038898941667864E-3</c:v>
                  </c:pt>
                  <c:pt idx="39">
                    <c:v>8.8395253797303452E-3</c:v>
                  </c:pt>
                  <c:pt idx="40">
                    <c:v>8.3888602787814855E-3</c:v>
                  </c:pt>
                  <c:pt idx="41">
                    <c:v>8.1225683527917595E-3</c:v>
                  </c:pt>
                  <c:pt idx="42">
                    <c:v>8.714452179696873E-3</c:v>
                  </c:pt>
                  <c:pt idx="43">
                    <c:v>8.7141213034867982E-3</c:v>
                  </c:pt>
                  <c:pt idx="44">
                    <c:v>8.8450561328944823E-3</c:v>
                  </c:pt>
                  <c:pt idx="45">
                    <c:v>8.5692602982427625E-3</c:v>
                  </c:pt>
                  <c:pt idx="46">
                    <c:v>8.8357289996947447E-3</c:v>
                  </c:pt>
                  <c:pt idx="47">
                    <c:v>8.4212205911161127E-3</c:v>
                  </c:pt>
                  <c:pt idx="48">
                    <c:v>8.2113541348017398E-3</c:v>
                  </c:pt>
                  <c:pt idx="49">
                    <c:v>1.3623421903119961E-2</c:v>
                  </c:pt>
                  <c:pt idx="50">
                    <c:v>9.816667734229359E-3</c:v>
                  </c:pt>
                  <c:pt idx="51">
                    <c:v>8.8558015758739266E-3</c:v>
                  </c:pt>
                  <c:pt idx="52">
                    <c:v>9.0684531263751506E-3</c:v>
                  </c:pt>
                  <c:pt idx="53">
                    <c:v>9.1306117007119957E-3</c:v>
                  </c:pt>
                  <c:pt idx="54">
                    <c:v>9.1321344845285736E-3</c:v>
                  </c:pt>
                  <c:pt idx="55">
                    <c:v>9.8327894039306959E-3</c:v>
                  </c:pt>
                  <c:pt idx="56">
                    <c:v>0</c:v>
                  </c:pt>
                  <c:pt idx="57">
                    <c:v>0</c:v>
                  </c:pt>
                  <c:pt idx="58">
                    <c:v>1.1146256587082563E-2</c:v>
                  </c:pt>
                  <c:pt idx="59">
                    <c:v>1.4237850952891033E-2</c:v>
                  </c:pt>
                  <c:pt idx="60">
                    <c:v>1.0067170776086206E-2</c:v>
                  </c:pt>
                  <c:pt idx="61">
                    <c:v>9.7902863930730728E-3</c:v>
                  </c:pt>
                  <c:pt idx="62">
                    <c:v>9.7096531351486791E-3</c:v>
                  </c:pt>
                  <c:pt idx="63">
                    <c:v>8.4956524003567211E-3</c:v>
                  </c:pt>
                  <c:pt idx="64">
                    <c:v>1.2141073279465814E-2</c:v>
                  </c:pt>
                  <c:pt idx="65">
                    <c:v>9.4941462898572963E-3</c:v>
                  </c:pt>
                  <c:pt idx="66">
                    <c:v>2.693862292201828E-2</c:v>
                  </c:pt>
                  <c:pt idx="67">
                    <c:v>8.9640144826320569E-3</c:v>
                  </c:pt>
                  <c:pt idx="68">
                    <c:v>1.2761914022253899E-2</c:v>
                  </c:pt>
                  <c:pt idx="69">
                    <c:v>1.0005504541663393E-2</c:v>
                  </c:pt>
                  <c:pt idx="70">
                    <c:v>9.4787794392833455E-3</c:v>
                  </c:pt>
                  <c:pt idx="71">
                    <c:v>1.2728787648348908E-2</c:v>
                  </c:pt>
                  <c:pt idx="72">
                    <c:v>9.2178623508920553E-3</c:v>
                  </c:pt>
                  <c:pt idx="73">
                    <c:v>9.0031651689331197E-3</c:v>
                  </c:pt>
                  <c:pt idx="74">
                    <c:v>8.7688940294109469E-3</c:v>
                  </c:pt>
                  <c:pt idx="75">
                    <c:v>8.9629342422759516E-3</c:v>
                  </c:pt>
                  <c:pt idx="76">
                    <c:v>9.0266090433855622E-3</c:v>
                  </c:pt>
                  <c:pt idx="77">
                    <c:v>8.79598994267085E-3</c:v>
                  </c:pt>
                  <c:pt idx="78">
                    <c:v>8.773955440527571E-3</c:v>
                  </c:pt>
                  <c:pt idx="79">
                    <c:v>9.0729310065557275E-3</c:v>
                  </c:pt>
                  <c:pt idx="80">
                    <c:v>1.5915175351980771E-2</c:v>
                  </c:pt>
                  <c:pt idx="81">
                    <c:v>1.6422154636071568E-2</c:v>
                  </c:pt>
                  <c:pt idx="82">
                    <c:v>9.0266090433855622E-3</c:v>
                  </c:pt>
                  <c:pt idx="83">
                    <c:v>8.7551040718840314E-3</c:v>
                  </c:pt>
                  <c:pt idx="84">
                    <c:v>8.9048218863095191E-3</c:v>
                  </c:pt>
                  <c:pt idx="85">
                    <c:v>1.4781194909838627E-2</c:v>
                  </c:pt>
                  <c:pt idx="86">
                    <c:v>1.2953194003770995E-2</c:v>
                  </c:pt>
                  <c:pt idx="87">
                    <c:v>8.7527561845320446E-3</c:v>
                  </c:pt>
                  <c:pt idx="88">
                    <c:v>9.749256342902057E-3</c:v>
                  </c:pt>
                  <c:pt idx="90">
                    <c:v>9.253707430860441E-3</c:v>
                  </c:pt>
                  <c:pt idx="91">
                    <c:v>8.9016460665506374E-3</c:v>
                  </c:pt>
                  <c:pt idx="92">
                    <c:v>8.6047177111623005E-3</c:v>
                  </c:pt>
                  <c:pt idx="93">
                    <c:v>8.4932007294593048E-3</c:v>
                  </c:pt>
                  <c:pt idx="94">
                    <c:v>8.8791600285721226E-3</c:v>
                  </c:pt>
                  <c:pt idx="95">
                    <c:v>8.6348187842549499E-3</c:v>
                  </c:pt>
                  <c:pt idx="96">
                    <c:v>8.8858177788926317E-3</c:v>
                  </c:pt>
                  <c:pt idx="97">
                    <c:v>9.2871690735882844E-3</c:v>
                  </c:pt>
                  <c:pt idx="98">
                    <c:v>8.1595279360072281E-3</c:v>
                  </c:pt>
                  <c:pt idx="99">
                    <c:v>9.7785774808142913E-3</c:v>
                  </c:pt>
                  <c:pt idx="100">
                    <c:v>9.4415279290227146E-3</c:v>
                  </c:pt>
                  <c:pt idx="101">
                    <c:v>9.4398450971888374E-3</c:v>
                  </c:pt>
                  <c:pt idx="102">
                    <c:v>9.3843982688001527E-3</c:v>
                  </c:pt>
                  <c:pt idx="103">
                    <c:v>1.054678648821674E-2</c:v>
                  </c:pt>
                  <c:pt idx="104">
                    <c:v>1.7902871850985838E-2</c:v>
                  </c:pt>
                  <c:pt idx="105">
                    <c:v>8.8910844894877546E-3</c:v>
                  </c:pt>
                  <c:pt idx="106">
                    <c:v>9.0137655172952118E-3</c:v>
                  </c:pt>
                  <c:pt idx="107">
                    <c:v>9.3165455510678102E-3</c:v>
                  </c:pt>
                  <c:pt idx="108">
                    <c:v>9.9935063306421847E-3</c:v>
                  </c:pt>
                  <c:pt idx="109">
                    <c:v>8.0449195179215487E-3</c:v>
                  </c:pt>
                  <c:pt idx="110">
                    <c:v>8.4081126977166871E-3</c:v>
                  </c:pt>
                  <c:pt idx="111">
                    <c:v>9.0137655172952118E-3</c:v>
                  </c:pt>
                  <c:pt idx="112">
                    <c:v>8.8127107502356614E-3</c:v>
                  </c:pt>
                  <c:pt idx="113">
                    <c:v>1.0724824201463133E-2</c:v>
                  </c:pt>
                  <c:pt idx="114">
                    <c:v>9.3108901007909767E-3</c:v>
                  </c:pt>
                  <c:pt idx="115">
                    <c:v>9.3605224964831684E-3</c:v>
                  </c:pt>
                  <c:pt idx="116">
                    <c:v>1.1313346477689718E-2</c:v>
                  </c:pt>
                  <c:pt idx="117">
                    <c:v>1.0172882077005748E-2</c:v>
                  </c:pt>
                  <c:pt idx="118">
                    <c:v>8.9759229630715157E-3</c:v>
                  </c:pt>
                  <c:pt idx="119">
                    <c:v>9.1089944716982851E-3</c:v>
                  </c:pt>
                  <c:pt idx="120">
                    <c:v>8.9175592413542025E-3</c:v>
                  </c:pt>
                  <c:pt idx="121">
                    <c:v>9.0946679949733475E-3</c:v>
                  </c:pt>
                  <c:pt idx="122">
                    <c:v>1.742361244964389E-2</c:v>
                  </c:pt>
                  <c:pt idx="123">
                    <c:v>1.7277368511627204E-2</c:v>
                  </c:pt>
                  <c:pt idx="125">
                    <c:v>2.1496679019617392E-2</c:v>
                  </c:pt>
                  <c:pt idx="126">
                    <c:v>1.9041575062365347E-2</c:v>
                  </c:pt>
                  <c:pt idx="127">
                    <c:v>9.0946679949733475E-3</c:v>
                  </c:pt>
                  <c:pt idx="128">
                    <c:v>8.2732260744103042E-3</c:v>
                  </c:pt>
                  <c:pt idx="129">
                    <c:v>8.6894124921871405E-3</c:v>
                  </c:pt>
                  <c:pt idx="130">
                    <c:v>9.7464775894344977E-3</c:v>
                  </c:pt>
                  <c:pt idx="131">
                    <c:v>8.6867892732618059E-3</c:v>
                  </c:pt>
                  <c:pt idx="132">
                    <c:v>8.9694215492638757E-3</c:v>
                  </c:pt>
                  <c:pt idx="133">
                    <c:v>8.4301930203306303E-3</c:v>
                  </c:pt>
                  <c:pt idx="134">
                    <c:v>8.1306187380174172E-3</c:v>
                  </c:pt>
                  <c:pt idx="135">
                    <c:v>7.4529388726360156E-3</c:v>
                  </c:pt>
                  <c:pt idx="136">
                    <c:v>8.2664391773907275E-3</c:v>
                  </c:pt>
                  <c:pt idx="137">
                    <c:v>8.5131822272033163E-3</c:v>
                  </c:pt>
                  <c:pt idx="138">
                    <c:v>7.4816689873872383E-3</c:v>
                  </c:pt>
                  <c:pt idx="139">
                    <c:v>8.8161348909990729E-3</c:v>
                  </c:pt>
                  <c:pt idx="140">
                    <c:v>9.279568606594726E-3</c:v>
                  </c:pt>
                  <c:pt idx="141">
                    <c:v>1.3114824589410573E-2</c:v>
                  </c:pt>
                  <c:pt idx="142">
                    <c:v>8.5916867536361338E-3</c:v>
                  </c:pt>
                  <c:pt idx="143">
                    <c:v>8.7797023151921366E-3</c:v>
                  </c:pt>
                  <c:pt idx="144">
                    <c:v>9.106350296507212E-3</c:v>
                  </c:pt>
                  <c:pt idx="145">
                    <c:v>9.1762429948301048E-3</c:v>
                  </c:pt>
                  <c:pt idx="146">
                    <c:v>9.0725575964925344E-3</c:v>
                  </c:pt>
                  <c:pt idx="147">
                    <c:v>9.2548962676549575E-3</c:v>
                  </c:pt>
                  <c:pt idx="148">
                    <c:v>8.6200490689069889E-3</c:v>
                  </c:pt>
                  <c:pt idx="149">
                    <c:v>8.7648512011511449E-3</c:v>
                  </c:pt>
                  <c:pt idx="150">
                    <c:v>8.7098233395738137E-3</c:v>
                  </c:pt>
                  <c:pt idx="151">
                    <c:v>8.4373916494259876E-3</c:v>
                  </c:pt>
                  <c:pt idx="152">
                    <c:v>8.8802102574513774E-3</c:v>
                  </c:pt>
                  <c:pt idx="153">
                    <c:v>8.6995999580936883E-3</c:v>
                  </c:pt>
                  <c:pt idx="154">
                    <c:v>9.0524616650842805E-3</c:v>
                  </c:pt>
                  <c:pt idx="155">
                    <c:v>1.267041484821041E-2</c:v>
                  </c:pt>
                  <c:pt idx="156">
                    <c:v>9.0221993660127807E-3</c:v>
                  </c:pt>
                  <c:pt idx="157">
                    <c:v>8.4455121915068179E-3</c:v>
                  </c:pt>
                  <c:pt idx="158">
                    <c:v>8.4636421133191687E-3</c:v>
                  </c:pt>
                  <c:pt idx="159">
                    <c:v>8.6206896551724223E-3</c:v>
                  </c:pt>
                  <c:pt idx="160">
                    <c:v>8.8051916627117227E-3</c:v>
                  </c:pt>
                  <c:pt idx="161">
                    <c:v>2.6425821129084495E-2</c:v>
                  </c:pt>
                  <c:pt idx="162">
                    <c:v>2.8205406366325916E-2</c:v>
                  </c:pt>
                  <c:pt idx="163">
                    <c:v>1.8371058252118586E-2</c:v>
                  </c:pt>
                  <c:pt idx="164">
                    <c:v>8.605354885268944E-3</c:v>
                  </c:pt>
                  <c:pt idx="165">
                    <c:v>1.1389403444934939E-2</c:v>
                  </c:pt>
                  <c:pt idx="166">
                    <c:v>8.5507572351480182E-3</c:v>
                  </c:pt>
                  <c:pt idx="167">
                    <c:v>9.0042600227245081E-3</c:v>
                  </c:pt>
                  <c:pt idx="168">
                    <c:v>8.9157868952686754E-3</c:v>
                  </c:pt>
                  <c:pt idx="169">
                    <c:v>9.1416691761821676E-3</c:v>
                  </c:pt>
                  <c:pt idx="170">
                    <c:v>9.940043559354338E-3</c:v>
                  </c:pt>
                  <c:pt idx="171">
                    <c:v>8.6316015186772548E-3</c:v>
                  </c:pt>
                  <c:pt idx="172">
                    <c:v>8.8711206339247214E-3</c:v>
                  </c:pt>
                  <c:pt idx="173">
                    <c:v>8.7990539765719251E-3</c:v>
                  </c:pt>
                  <c:pt idx="174">
                    <c:v>8.9296392904879025E-3</c:v>
                  </c:pt>
                  <c:pt idx="175">
                    <c:v>1.5655607277128739E-2</c:v>
                  </c:pt>
                  <c:pt idx="176">
                    <c:v>1.3734760723838821E-2</c:v>
                  </c:pt>
                  <c:pt idx="177">
                    <c:v>8.4618238651446524E-3</c:v>
                  </c:pt>
                  <c:pt idx="178">
                    <c:v>8.8960085447270763E-3</c:v>
                  </c:pt>
                  <c:pt idx="179">
                    <c:v>8.8014393290482707E-3</c:v>
                  </c:pt>
                  <c:pt idx="180">
                    <c:v>8.9218171880752692E-3</c:v>
                  </c:pt>
                  <c:pt idx="181">
                    <c:v>1.109195636770142E-2</c:v>
                  </c:pt>
                  <c:pt idx="182">
                    <c:v>8.4406971898660053E-3</c:v>
                  </c:pt>
                  <c:pt idx="183">
                    <c:v>9.1700678642553622E-3</c:v>
                  </c:pt>
                  <c:pt idx="184">
                    <c:v>9.3790309185516271E-3</c:v>
                  </c:pt>
                  <c:pt idx="185">
                    <c:v>9.0576588959127239E-3</c:v>
                  </c:pt>
                  <c:pt idx="186">
                    <c:v>9.0890313858202083E-3</c:v>
                  </c:pt>
                  <c:pt idx="187">
                    <c:v>8.9668970341922737E-3</c:v>
                  </c:pt>
                  <c:pt idx="188">
                    <c:v>9.1332770725198516E-3</c:v>
                  </c:pt>
                  <c:pt idx="189">
                    <c:v>9.185529126059291E-3</c:v>
                  </c:pt>
                  <c:pt idx="190">
                    <c:v>8.7551040718840314E-3</c:v>
                  </c:pt>
                  <c:pt idx="191">
                    <c:v>1.5116851378922522E-2</c:v>
                  </c:pt>
                  <c:pt idx="192">
                    <c:v>9.4293477460143712E-3</c:v>
                  </c:pt>
                  <c:pt idx="193">
                    <c:v>9.0695719748250178E-3</c:v>
                  </c:pt>
                  <c:pt idx="194">
                    <c:v>9.2022375200118706E-3</c:v>
                  </c:pt>
                  <c:pt idx="195">
                    <c:v>8.8767109428742989E-3</c:v>
                  </c:pt>
                  <c:pt idx="196">
                    <c:v>1.6845428013230253E-2</c:v>
                  </c:pt>
                  <c:pt idx="197">
                    <c:v>8.8192200326849286E-3</c:v>
                  </c:pt>
                  <c:pt idx="198">
                    <c:v>8.6976253940527926E-3</c:v>
                  </c:pt>
                  <c:pt idx="199">
                    <c:v>8.4358904143111008E-3</c:v>
                  </c:pt>
                  <c:pt idx="200">
                    <c:v>9.720656617536981E-3</c:v>
                  </c:pt>
                  <c:pt idx="201">
                    <c:v>8.7068515487544428E-3</c:v>
                  </c:pt>
                  <c:pt idx="202">
                    <c:v>9.0476436670910935E-3</c:v>
                  </c:pt>
                  <c:pt idx="203">
                    <c:v>8.9211071067188934E-3</c:v>
                  </c:pt>
                  <c:pt idx="204">
                    <c:v>1.7722030125208395E-2</c:v>
                  </c:pt>
                  <c:pt idx="205">
                    <c:v>1.1473051335061183E-2</c:v>
                  </c:pt>
                  <c:pt idx="206">
                    <c:v>1.3384590357830788E-2</c:v>
                  </c:pt>
                  <c:pt idx="207">
                    <c:v>8.8457482072379339E-3</c:v>
                  </c:pt>
                  <c:pt idx="208">
                    <c:v>9.2139486826687336E-3</c:v>
                  </c:pt>
                  <c:pt idx="209">
                    <c:v>8.9257256686812812E-3</c:v>
                  </c:pt>
                  <c:pt idx="210">
                    <c:v>9.8942029532587527E-3</c:v>
                  </c:pt>
                  <c:pt idx="211">
                    <c:v>1.0122722722627181E-2</c:v>
                  </c:pt>
                  <c:pt idx="212">
                    <c:v>1.525163058179623E-2</c:v>
                  </c:pt>
                  <c:pt idx="213">
                    <c:v>8.5670587375623868E-3</c:v>
                  </c:pt>
                  <c:pt idx="214">
                    <c:v>9.0443126329226974E-3</c:v>
                  </c:pt>
                  <c:pt idx="215">
                    <c:v>9.195620984470753E-3</c:v>
                  </c:pt>
                  <c:pt idx="216">
                    <c:v>8.8195630261719768E-3</c:v>
                  </c:pt>
                  <c:pt idx="217">
                    <c:v>9.038030704736957E-3</c:v>
                  </c:pt>
                  <c:pt idx="218">
                    <c:v>8.7675457984636544E-3</c:v>
                  </c:pt>
                  <c:pt idx="219">
                    <c:v>8.830215713766968E-3</c:v>
                  </c:pt>
                  <c:pt idx="220">
                    <c:v>1.2841637423437861E-2</c:v>
                  </c:pt>
                  <c:pt idx="221">
                    <c:v>9.053945675203276E-3</c:v>
                  </c:pt>
                  <c:pt idx="222">
                    <c:v>8.4018781977456044E-3</c:v>
                  </c:pt>
                  <c:pt idx="223">
                    <c:v>9.038030704736957E-3</c:v>
                  </c:pt>
                  <c:pt idx="224">
                    <c:v>8.8364188867931705E-3</c:v>
                  </c:pt>
                  <c:pt idx="225">
                    <c:v>7.9227961375940934E-3</c:v>
                  </c:pt>
                  <c:pt idx="226">
                    <c:v>8.5227616653976556E-3</c:v>
                  </c:pt>
                  <c:pt idx="227">
                    <c:v>8.7574538496808067E-3</c:v>
                  </c:pt>
                  <c:pt idx="228">
                    <c:v>1.8214966464911487E-2</c:v>
                  </c:pt>
                  <c:pt idx="229">
                    <c:v>8.8247127354565205E-3</c:v>
                  </c:pt>
                  <c:pt idx="230">
                    <c:v>8.8048503431394348E-3</c:v>
                  </c:pt>
                  <c:pt idx="231">
                    <c:v>8.5141078581678076E-3</c:v>
                  </c:pt>
                  <c:pt idx="232">
                    <c:v>1.4237850952891033E-2</c:v>
                  </c:pt>
                  <c:pt idx="233">
                    <c:v>9.4630632294520033E-3</c:v>
                  </c:pt>
                  <c:pt idx="234">
                    <c:v>1.183038514149988E-2</c:v>
                  </c:pt>
                  <c:pt idx="235">
                    <c:v>9.1650597397725415E-3</c:v>
                  </c:pt>
                  <c:pt idx="236">
                    <c:v>8.8725172209349404E-3</c:v>
                  </c:pt>
                  <c:pt idx="237">
                    <c:v>9.0710644171544848E-3</c:v>
                  </c:pt>
                  <c:pt idx="238">
                    <c:v>9.4958583350050751E-3</c:v>
                  </c:pt>
                  <c:pt idx="239">
                    <c:v>9.1539172730181716E-3</c:v>
                  </c:pt>
                  <c:pt idx="240">
                    <c:v>8.714783093600036E-3</c:v>
                  </c:pt>
                  <c:pt idx="241">
                    <c:v>1.7851451337362573E-2</c:v>
                  </c:pt>
                  <c:pt idx="242">
                    <c:v>8.6325663207278535E-3</c:v>
                  </c:pt>
                  <c:pt idx="243">
                    <c:v>8.7527561845320446E-3</c:v>
                  </c:pt>
                  <c:pt idx="244">
                    <c:v>8.5648588728441527E-3</c:v>
                  </c:pt>
                  <c:pt idx="245">
                    <c:v>8.2205048235490987E-3</c:v>
                  </c:pt>
                  <c:pt idx="246">
                    <c:v>1.57543818044759E-2</c:v>
                  </c:pt>
                  <c:pt idx="247">
                    <c:v>8.6104573789786455E-3</c:v>
                  </c:pt>
                  <c:pt idx="248">
                    <c:v>9.0677074574081907E-3</c:v>
                  </c:pt>
                  <c:pt idx="249">
                    <c:v>8.4295939659315561E-3</c:v>
                  </c:pt>
                  <c:pt idx="250">
                    <c:v>1.2804737604964381E-2</c:v>
                  </c:pt>
                  <c:pt idx="251">
                    <c:v>3.7796447300922742E-2</c:v>
                  </c:pt>
                  <c:pt idx="252">
                    <c:v>1.4720214798941533E-2</c:v>
                  </c:pt>
                  <c:pt idx="253">
                    <c:v>8.5196679915996304E-3</c:v>
                  </c:pt>
                  <c:pt idx="254">
                    <c:v>9.3650366574006272E-3</c:v>
                  </c:pt>
                  <c:pt idx="255">
                    <c:v>1.3189903563691615E-2</c:v>
                  </c:pt>
                  <c:pt idx="256">
                    <c:v>8.1614299555655724E-3</c:v>
                  </c:pt>
                  <c:pt idx="257">
                    <c:v>8.881961467363567E-3</c:v>
                  </c:pt>
                  <c:pt idx="258">
                    <c:v>1.3385789425278462E-2</c:v>
                  </c:pt>
                  <c:pt idx="259">
                    <c:v>1.0964543174292237E-2</c:v>
                  </c:pt>
                  <c:pt idx="260">
                    <c:v>8.4245071544209738E-3</c:v>
                  </c:pt>
                  <c:pt idx="261">
                    <c:v>8.6267823560445111E-3</c:v>
                  </c:pt>
                  <c:pt idx="262">
                    <c:v>1.2162606385263001E-2</c:v>
                  </c:pt>
                  <c:pt idx="263">
                    <c:v>8.415850865442066E-3</c:v>
                  </c:pt>
                  <c:pt idx="264">
                    <c:v>7.9816314573624009E-3</c:v>
                  </c:pt>
                  <c:pt idx="265">
                    <c:v>9.8571215335968958E-3</c:v>
                  </c:pt>
                  <c:pt idx="266">
                    <c:v>8.6422321689250473E-3</c:v>
                  </c:pt>
                  <c:pt idx="267">
                    <c:v>8.4494304536504704E-3</c:v>
                  </c:pt>
                  <c:pt idx="268">
                    <c:v>7.8681639983549188E-3</c:v>
                  </c:pt>
                  <c:pt idx="270">
                    <c:v>9.6136071156716109E-3</c:v>
                  </c:pt>
                  <c:pt idx="271">
                    <c:v>8.4776210656910302E-3</c:v>
                  </c:pt>
                  <c:pt idx="272">
                    <c:v>1.0263565531282855E-2</c:v>
                  </c:pt>
                  <c:pt idx="273">
                    <c:v>1.0631081389064068E-2</c:v>
                  </c:pt>
                  <c:pt idx="274">
                    <c:v>8.1478732039793403E-3</c:v>
                  </c:pt>
                  <c:pt idx="275">
                    <c:v>1.7722030125208395E-2</c:v>
                  </c:pt>
                  <c:pt idx="276">
                    <c:v>2.361619114304532E-2</c:v>
                  </c:pt>
                  <c:pt idx="278">
                    <c:v>1.0484000518496742E-2</c:v>
                  </c:pt>
                  <c:pt idx="279">
                    <c:v>9.0119351995884989E-3</c:v>
                  </c:pt>
                  <c:pt idx="280">
                    <c:v>8.7902110458314905E-3</c:v>
                  </c:pt>
                  <c:pt idx="281">
                    <c:v>8.8096324323620762E-3</c:v>
                  </c:pt>
                  <c:pt idx="282">
                    <c:v>1.2720546282869619E-2</c:v>
                  </c:pt>
                  <c:pt idx="283">
                    <c:v>8.7111451126051093E-3</c:v>
                  </c:pt>
                  <c:pt idx="284">
                    <c:v>1.0588088747190676E-2</c:v>
                  </c:pt>
                  <c:pt idx="285">
                    <c:v>1.1386449761419264E-2</c:v>
                  </c:pt>
                  <c:pt idx="286">
                    <c:v>8.7413789686410955E-3</c:v>
                  </c:pt>
                  <c:pt idx="287">
                    <c:v>8.7608139594808707E-3</c:v>
                  </c:pt>
                  <c:pt idx="288">
                    <c:v>8.4230127850691769E-3</c:v>
                  </c:pt>
                  <c:pt idx="289">
                    <c:v>8.727718212920477E-3</c:v>
                  </c:pt>
                  <c:pt idx="290">
                    <c:v>8.4600067883121716E-3</c:v>
                  </c:pt>
                  <c:pt idx="291">
                    <c:v>8.672077804288544E-3</c:v>
                  </c:pt>
                  <c:pt idx="292">
                    <c:v>1.2287757232490407E-2</c:v>
                  </c:pt>
                  <c:pt idx="293">
                    <c:v>8.6254986086629938E-3</c:v>
                  </c:pt>
                  <c:pt idx="294">
                    <c:v>8.7443862664009064E-3</c:v>
                  </c:pt>
                  <c:pt idx="295">
                    <c:v>8.7868170107824606E-3</c:v>
                  </c:pt>
                  <c:pt idx="296">
                    <c:v>8.5802936175232245E-3</c:v>
                  </c:pt>
                  <c:pt idx="297">
                    <c:v>8.5996254084756366E-3</c:v>
                  </c:pt>
                  <c:pt idx="298">
                    <c:v>8.6538741573673941E-3</c:v>
                  </c:pt>
                  <c:pt idx="299">
                    <c:v>8.6467540233423519E-3</c:v>
                  </c:pt>
                  <c:pt idx="300">
                    <c:v>8.2689823059472391E-3</c:v>
                  </c:pt>
                  <c:pt idx="301">
                    <c:v>8.6402964018117388E-3</c:v>
                  </c:pt>
                  <c:pt idx="302">
                    <c:v>8.2848591294918672E-3</c:v>
                  </c:pt>
                  <c:pt idx="303">
                    <c:v>8.5230712181686864E-3</c:v>
                  </c:pt>
                  <c:pt idx="304">
                    <c:v>9.3044393231216539E-3</c:v>
                  </c:pt>
                  <c:pt idx="305">
                    <c:v>1.0197712705600052E-2</c:v>
                  </c:pt>
                  <c:pt idx="306">
                    <c:v>8.6254986086629938E-3</c:v>
                  </c:pt>
                  <c:pt idx="307">
                    <c:v>8.8492110173949267E-3</c:v>
                  </c:pt>
                  <c:pt idx="308">
                    <c:v>8.9023515106272395E-3</c:v>
                  </c:pt>
                  <c:pt idx="309">
                    <c:v>8.6743613465490466E-3</c:v>
                  </c:pt>
                  <c:pt idx="310">
                    <c:v>8.8683294372430537E-3</c:v>
                  </c:pt>
                  <c:pt idx="311">
                    <c:v>8.8164775246398572E-3</c:v>
                  </c:pt>
                  <c:pt idx="312">
                    <c:v>8.7267211582290546E-3</c:v>
                  </c:pt>
                  <c:pt idx="313">
                    <c:v>8.9356977537769361E-3</c:v>
                  </c:pt>
                  <c:pt idx="314">
                    <c:v>8.371205695314906E-3</c:v>
                  </c:pt>
                  <c:pt idx="315">
                    <c:v>8.9094151882526066E-3</c:v>
                  </c:pt>
                  <c:pt idx="316">
                    <c:v>8.7922493556666353E-3</c:v>
                  </c:pt>
                  <c:pt idx="317">
                    <c:v>8.8103162242234214E-3</c:v>
                  </c:pt>
                  <c:pt idx="318">
                    <c:v>8.8340049886347048E-3</c:v>
                  </c:pt>
                  <c:pt idx="319">
                    <c:v>8.9828009272715989E-3</c:v>
                  </c:pt>
                  <c:pt idx="320">
                    <c:v>1.4697937950463638E-2</c:v>
                  </c:pt>
                  <c:pt idx="321">
                    <c:v>1.203335455216724E-2</c:v>
                  </c:pt>
                  <c:pt idx="322">
                    <c:v>1.1064086232584969E-2</c:v>
                  </c:pt>
                  <c:pt idx="323">
                    <c:v>9.1226295646103343E-3</c:v>
                  </c:pt>
                  <c:pt idx="324">
                    <c:v>1.6286558549611429E-2</c:v>
                  </c:pt>
                  <c:pt idx="325">
                    <c:v>8.7554396386257723E-3</c:v>
                  </c:pt>
                  <c:pt idx="326">
                    <c:v>8.5548238853644376E-3</c:v>
                  </c:pt>
                  <c:pt idx="327">
                    <c:v>8.8089487996886838E-3</c:v>
                  </c:pt>
                  <c:pt idx="328">
                    <c:v>8.6986125079902693E-3</c:v>
                  </c:pt>
                  <c:pt idx="329">
                    <c:v>8.535791995526407E-3</c:v>
                  </c:pt>
                  <c:pt idx="330">
                    <c:v>8.6441692376861088E-3</c:v>
                  </c:pt>
                  <c:pt idx="331">
                    <c:v>9.331135591319855E-3</c:v>
                  </c:pt>
                  <c:pt idx="332">
                    <c:v>9.6207230360505613E-3</c:v>
                  </c:pt>
                  <c:pt idx="333">
                    <c:v>1.7015269548251433E-2</c:v>
                  </c:pt>
                  <c:pt idx="339">
                    <c:v>8.6701219170770474E-3</c:v>
                  </c:pt>
                  <c:pt idx="340">
                    <c:v>7.9596040418344789E-3</c:v>
                  </c:pt>
                  <c:pt idx="341">
                    <c:v>8.545136050864495E-3</c:v>
                  </c:pt>
                  <c:pt idx="342">
                    <c:v>8.8519841954690925E-3</c:v>
                  </c:pt>
                  <c:pt idx="343">
                    <c:v>8.8298714759751287E-3</c:v>
                  </c:pt>
                  <c:pt idx="344">
                    <c:v>8.3630049460415006E-3</c:v>
                  </c:pt>
                  <c:pt idx="345">
                    <c:v>8.6986125079902693E-3</c:v>
                  </c:pt>
                  <c:pt idx="346">
                    <c:v>8.5104071446382278E-3</c:v>
                  </c:pt>
                  <c:pt idx="347">
                    <c:v>1.175982392382652E-2</c:v>
                  </c:pt>
                  <c:pt idx="348">
                    <c:v>3.8518560788567267E-2</c:v>
                  </c:pt>
                  <c:pt idx="349">
                    <c:v>6.7335868950628491E-3</c:v>
                  </c:pt>
                  <c:pt idx="350">
                    <c:v>8.5986716078469555E-3</c:v>
                  </c:pt>
                  <c:pt idx="351">
                    <c:v>8.492894419812486E-3</c:v>
                  </c:pt>
                  <c:pt idx="352">
                    <c:v>1.1407173946099221E-2</c:v>
                  </c:pt>
                  <c:pt idx="353">
                    <c:v>9.8432634962281051E-3</c:v>
                  </c:pt>
                  <c:pt idx="354">
                    <c:v>1.0470773667453833E-2</c:v>
                  </c:pt>
                  <c:pt idx="355">
                    <c:v>8.4876922212183039E-3</c:v>
                  </c:pt>
                  <c:pt idx="356">
                    <c:v>8.8679807228754046E-3</c:v>
                  </c:pt>
                  <c:pt idx="357">
                    <c:v>8.5866175376163242E-3</c:v>
                  </c:pt>
                  <c:pt idx="358">
                    <c:v>8.9492849135850237E-3</c:v>
                  </c:pt>
                  <c:pt idx="359">
                    <c:v>8.9076476926119395E-3</c:v>
                  </c:pt>
                  <c:pt idx="360">
                    <c:v>8.7864778234664764E-3</c:v>
                  </c:pt>
                  <c:pt idx="361">
                    <c:v>8.9614945291123325E-3</c:v>
                  </c:pt>
                  <c:pt idx="362">
                    <c:v>8.1100040209409977E-3</c:v>
                  </c:pt>
                  <c:pt idx="363">
                    <c:v>8.9474935876971348E-3</c:v>
                  </c:pt>
                  <c:pt idx="364">
                    <c:v>8.8956565551511109E-3</c:v>
                  </c:pt>
                  <c:pt idx="365">
                    <c:v>7.9465249895121944E-3</c:v>
                  </c:pt>
                  <c:pt idx="366">
                    <c:v>8.7360403139138676E-3</c:v>
                  </c:pt>
                  <c:pt idx="367">
                    <c:v>9.6904866253340605E-3</c:v>
                  </c:pt>
                  <c:pt idx="368">
                    <c:v>8.9055280857544168E-3</c:v>
                  </c:pt>
                  <c:pt idx="369">
                    <c:v>8.9955123587202989E-3</c:v>
                  </c:pt>
                  <c:pt idx="370">
                    <c:v>9.0628650885888826E-3</c:v>
                  </c:pt>
                  <c:pt idx="371">
                    <c:v>9.076667644828949E-3</c:v>
                  </c:pt>
                  <c:pt idx="372">
                    <c:v>8.9672575486977567E-3</c:v>
                  </c:pt>
                  <c:pt idx="373">
                    <c:v>8.8264313108560727E-3</c:v>
                  </c:pt>
                  <c:pt idx="374">
                    <c:v>9.0751724355864743E-3</c:v>
                  </c:pt>
                  <c:pt idx="375">
                    <c:v>8.5323735142595284E-3</c:v>
                  </c:pt>
                  <c:pt idx="376">
                    <c:v>8.8900303981774269E-3</c:v>
                  </c:pt>
                  <c:pt idx="377">
                    <c:v>8.6114151074037047E-3</c:v>
                  </c:pt>
                  <c:pt idx="378">
                    <c:v>9.0365545053470164E-3</c:v>
                  </c:pt>
                  <c:pt idx="379">
                    <c:v>8.5495071244344294E-3</c:v>
                  </c:pt>
                  <c:pt idx="380">
                    <c:v>8.3950658229259671E-3</c:v>
                  </c:pt>
                  <c:pt idx="381">
                    <c:v>8.8364188867931705E-3</c:v>
                  </c:pt>
                  <c:pt idx="382">
                    <c:v>8.7320427357695726E-3</c:v>
                  </c:pt>
                  <c:pt idx="383">
                    <c:v>2.865341275306265E-2</c:v>
                  </c:pt>
                  <c:pt idx="384">
                    <c:v>8.3102811914316701E-3</c:v>
                  </c:pt>
                  <c:pt idx="385">
                    <c:v>9.7046223449338137E-3</c:v>
                  </c:pt>
                  <c:pt idx="386">
                    <c:v>8.730046003535127E-3</c:v>
                  </c:pt>
                  <c:pt idx="387">
                    <c:v>9.1619818924051528E-3</c:v>
                  </c:pt>
                  <c:pt idx="388">
                    <c:v>7.7906574361350034E-3</c:v>
                  </c:pt>
                  <c:pt idx="389">
                    <c:v>8.8631030369636238E-3</c:v>
                  </c:pt>
                  <c:pt idx="390">
                    <c:v>8.8564961757868297E-3</c:v>
                  </c:pt>
                  <c:pt idx="391">
                    <c:v>1.4815221273648994E-2</c:v>
                  </c:pt>
                  <c:pt idx="392">
                    <c:v>8.6056735254069847E-3</c:v>
                  </c:pt>
                  <c:pt idx="393">
                    <c:v>1.0899223022085146E-2</c:v>
                  </c:pt>
                  <c:pt idx="394">
                    <c:v>9.019996949437557E-3</c:v>
                  </c:pt>
                  <c:pt idx="395">
                    <c:v>9.0137655172952118E-3</c:v>
                  </c:pt>
                  <c:pt idx="396">
                    <c:v>8.3097073364303779E-3</c:v>
                  </c:pt>
                  <c:pt idx="397">
                    <c:v>7.6635665295462056E-3</c:v>
                  </c:pt>
                  <c:pt idx="398">
                    <c:v>8.5642306512661061E-3</c:v>
                  </c:pt>
                  <c:pt idx="399">
                    <c:v>7.4432292756478778E-3</c:v>
                  </c:pt>
                  <c:pt idx="400">
                    <c:v>7.3406482636551801E-3</c:v>
                  </c:pt>
                  <c:pt idx="401">
                    <c:v>7.3469852871844484E-3</c:v>
                  </c:pt>
                  <c:pt idx="402">
                    <c:v>1.0258703714131626E-2</c:v>
                  </c:pt>
                  <c:pt idx="403">
                    <c:v>1.8604852406198261E-2</c:v>
                  </c:pt>
                  <c:pt idx="404">
                    <c:v>7.734990792852575E-3</c:v>
                  </c:pt>
                  <c:pt idx="405">
                    <c:v>8.3255318025234511E-3</c:v>
                  </c:pt>
                  <c:pt idx="406">
                    <c:v>7.7491444932398443E-3</c:v>
                  </c:pt>
                  <c:pt idx="407">
                    <c:v>7.6730357983826577E-3</c:v>
                  </c:pt>
                  <c:pt idx="408">
                    <c:v>8.929995329613671E-3</c:v>
                  </c:pt>
                  <c:pt idx="409">
                    <c:v>7.8745039833907089E-3</c:v>
                  </c:pt>
                  <c:pt idx="410">
                    <c:v>7.6635665295462056E-3</c:v>
                  </c:pt>
                  <c:pt idx="411">
                    <c:v>1.2427395320023999E-2</c:v>
                  </c:pt>
                  <c:pt idx="412">
                    <c:v>8.2088637912889739E-3</c:v>
                  </c:pt>
                  <c:pt idx="413">
                    <c:v>9.2076971689763146E-3</c:v>
                  </c:pt>
                  <c:pt idx="414">
                    <c:v>7.7454245316725817E-3</c:v>
                  </c:pt>
                  <c:pt idx="415">
                    <c:v>7.7887667292909739E-3</c:v>
                  </c:pt>
                  <c:pt idx="416">
                    <c:v>8.3574538582851226E-3</c:v>
                  </c:pt>
                  <c:pt idx="417">
                    <c:v>7.8422327819410061E-3</c:v>
                  </c:pt>
                  <c:pt idx="418">
                    <c:v>7.8713320759143824E-3</c:v>
                  </c:pt>
                  <c:pt idx="419">
                    <c:v>7.883797745403048E-3</c:v>
                  </c:pt>
                  <c:pt idx="420">
                    <c:v>7.9823942887049422E-3</c:v>
                  </c:pt>
                  <c:pt idx="421">
                    <c:v>7.7982340559038972E-3</c:v>
                  </c:pt>
                  <c:pt idx="422">
                    <c:v>7.7977598694052653E-3</c:v>
                  </c:pt>
                  <c:pt idx="423">
                    <c:v>7.9788362790391126E-3</c:v>
                  </c:pt>
                  <c:pt idx="424">
                    <c:v>1.413083547360554E-2</c:v>
                  </c:pt>
                  <c:pt idx="425">
                    <c:v>7.869625712582172E-3</c:v>
                  </c:pt>
                  <c:pt idx="426">
                    <c:v>7.9487840582093891E-3</c:v>
                  </c:pt>
                  <c:pt idx="427">
                    <c:v>7.8215756962520793E-3</c:v>
                  </c:pt>
                  <c:pt idx="428">
                    <c:v>1.007074368138451E-2</c:v>
                  </c:pt>
                  <c:pt idx="429">
                    <c:v>7.6615419577411321E-3</c:v>
                  </c:pt>
                  <c:pt idx="430">
                    <c:v>1.0395819226342562E-2</c:v>
                  </c:pt>
                  <c:pt idx="431">
                    <c:v>7.8314034564776133E-3</c:v>
                  </c:pt>
                  <c:pt idx="432">
                    <c:v>7.9262796698727923E-3</c:v>
                  </c:pt>
                  <c:pt idx="433">
                    <c:v>7.8096405476990116E-3</c:v>
                  </c:pt>
                  <c:pt idx="434">
                    <c:v>7.8266048019483298E-3</c:v>
                  </c:pt>
                  <c:pt idx="435">
                    <c:v>1.0464465453701525E-2</c:v>
                  </c:pt>
                  <c:pt idx="436">
                    <c:v>9.0684531263751506E-3</c:v>
                  </c:pt>
                  <c:pt idx="437">
                    <c:v>7.5343596834864072E-3</c:v>
                  </c:pt>
                  <c:pt idx="438">
                    <c:v>7.4995312939407435E-3</c:v>
                  </c:pt>
                  <c:pt idx="439">
                    <c:v>9.5104482113566816E-3</c:v>
                  </c:pt>
                  <c:pt idx="440">
                    <c:v>7.9869758744014023E-3</c:v>
                  </c:pt>
                  <c:pt idx="441">
                    <c:v>7.8127384294935931E-3</c:v>
                  </c:pt>
                  <c:pt idx="442">
                    <c:v>7.8127384294935931E-3</c:v>
                  </c:pt>
                  <c:pt idx="443">
                    <c:v>7.8034558233199408E-3</c:v>
                  </c:pt>
                  <c:pt idx="444">
                    <c:v>7.849235531498109E-3</c:v>
                  </c:pt>
                  <c:pt idx="445">
                    <c:v>9.6488963620454046E-3</c:v>
                  </c:pt>
                  <c:pt idx="446">
                    <c:v>1.4329647903382259E-2</c:v>
                  </c:pt>
                  <c:pt idx="447">
                    <c:v>1.2450491010358101E-2</c:v>
                  </c:pt>
                  <c:pt idx="448">
                    <c:v>7.6601931342881024E-3</c:v>
                  </c:pt>
                  <c:pt idx="449">
                    <c:v>7.6662684569528388E-3</c:v>
                  </c:pt>
                  <c:pt idx="450">
                    <c:v>7.6973194134313909E-3</c:v>
                  </c:pt>
                  <c:pt idx="451">
                    <c:v>7.6211631742913594E-3</c:v>
                  </c:pt>
                  <c:pt idx="452">
                    <c:v>1.2728787648348908E-2</c:v>
                  </c:pt>
                  <c:pt idx="453">
                    <c:v>1.7339592129039339E-2</c:v>
                  </c:pt>
                  <c:pt idx="454">
                    <c:v>9.1804956407976115E-3</c:v>
                  </c:pt>
                  <c:pt idx="455">
                    <c:v>9.1543008197165592E-3</c:v>
                  </c:pt>
                  <c:pt idx="456">
                    <c:v>8.8823118336865594E-3</c:v>
                  </c:pt>
                  <c:pt idx="457">
                    <c:v>9.033604275263377E-3</c:v>
                  </c:pt>
                  <c:pt idx="458">
                    <c:v>9.096925576737044E-3</c:v>
                  </c:pt>
                  <c:pt idx="459">
                    <c:v>8.7357069726826594E-3</c:v>
                  </c:pt>
                  <c:pt idx="460">
                    <c:v>8.7420469888911147E-3</c:v>
                  </c:pt>
                  <c:pt idx="461">
                    <c:v>8.1153434145149507E-3</c:v>
                  </c:pt>
                  <c:pt idx="462">
                    <c:v>1.5953610531142599E-2</c:v>
                  </c:pt>
                  <c:pt idx="463">
                    <c:v>8.8721680123459642E-3</c:v>
                  </c:pt>
                  <c:pt idx="464">
                    <c:v>1.3156755870285523E-2</c:v>
                  </c:pt>
                  <c:pt idx="465">
                    <c:v>1.0752066611409407E-2</c:v>
                  </c:pt>
                  <c:pt idx="466">
                    <c:v>7.7021124785130509E-3</c:v>
                  </c:pt>
                  <c:pt idx="467">
                    <c:v>7.6167404933395787E-3</c:v>
                  </c:pt>
                  <c:pt idx="468">
                    <c:v>8.2288502334579208E-3</c:v>
                  </c:pt>
                  <c:pt idx="469">
                    <c:v>1.7059779848373521E-2</c:v>
                  </c:pt>
                  <c:pt idx="470">
                    <c:v>2.5854384499750974E-2</c:v>
                  </c:pt>
                  <c:pt idx="471">
                    <c:v>2.4633231954107354E-2</c:v>
                  </c:pt>
                  <c:pt idx="472">
                    <c:v>8.8326265061438921E-3</c:v>
                  </c:pt>
                  <c:pt idx="473">
                    <c:v>9.1905708996931068E-3</c:v>
                  </c:pt>
                  <c:pt idx="474">
                    <c:v>1.6778901380350607E-2</c:v>
                  </c:pt>
                  <c:pt idx="475">
                    <c:v>8.1736890658349239E-3</c:v>
                  </c:pt>
                  <c:pt idx="476">
                    <c:v>7.4722639943703532E-3</c:v>
                  </c:pt>
                  <c:pt idx="477">
                    <c:v>7.2986867924372326E-3</c:v>
                  </c:pt>
                  <c:pt idx="478">
                    <c:v>7.3182051638983441E-3</c:v>
                  </c:pt>
                  <c:pt idx="479">
                    <c:v>7.3166379285952423E-3</c:v>
                  </c:pt>
                  <c:pt idx="480">
                    <c:v>7.3384736960211156E-3</c:v>
                  </c:pt>
                  <c:pt idx="481">
                    <c:v>7.313702074295843E-3</c:v>
                  </c:pt>
                  <c:pt idx="482">
                    <c:v>7.6019804218240197E-3</c:v>
                  </c:pt>
                  <c:pt idx="483">
                    <c:v>8.9453454158632938E-3</c:v>
                  </c:pt>
                  <c:pt idx="484">
                    <c:v>8.9539474007814569E-3</c:v>
                  </c:pt>
                  <c:pt idx="485">
                    <c:v>8.532062946857594E-3</c:v>
                  </c:pt>
                  <c:pt idx="486">
                    <c:v>8.6085428803715381E-3</c:v>
                  </c:pt>
                  <c:pt idx="487">
                    <c:v>8.9780932446981727E-3</c:v>
                  </c:pt>
                  <c:pt idx="488">
                    <c:v>8.0723949690874233E-3</c:v>
                  </c:pt>
                  <c:pt idx="489">
                    <c:v>8.7410450159383212E-3</c:v>
                  </c:pt>
                  <c:pt idx="490">
                    <c:v>9.0288163081314408E-3</c:v>
                  </c:pt>
                  <c:pt idx="491">
                    <c:v>8.4322907169360681E-3</c:v>
                  </c:pt>
                  <c:pt idx="492">
                    <c:v>8.9922385515705371E-3</c:v>
                  </c:pt>
                  <c:pt idx="493">
                    <c:v>8.5429530267104661E-3</c:v>
                  </c:pt>
                  <c:pt idx="494">
                    <c:v>1.2558018641613921E-2</c:v>
                  </c:pt>
                  <c:pt idx="495">
                    <c:v>8.8603193990064652E-3</c:v>
                  </c:pt>
                  <c:pt idx="496">
                    <c:v>8.4849419833469206E-3</c:v>
                  </c:pt>
                  <c:pt idx="497">
                    <c:v>8.5573293251268567E-3</c:v>
                  </c:pt>
                  <c:pt idx="498">
                    <c:v>8.3137268198810732E-3</c:v>
                  </c:pt>
                  <c:pt idx="499">
                    <c:v>8.1638773648534009E-3</c:v>
                  </c:pt>
                  <c:pt idx="500">
                    <c:v>8.727718212920477E-3</c:v>
                  </c:pt>
                  <c:pt idx="501">
                    <c:v>9.2276683815695239E-3</c:v>
                  </c:pt>
                  <c:pt idx="502">
                    <c:v>8.838834764831844E-3</c:v>
                  </c:pt>
                  <c:pt idx="503">
                    <c:v>8.6328879933127173E-3</c:v>
                  </c:pt>
                  <c:pt idx="504">
                    <c:v>8.7353736696064443E-3</c:v>
                  </c:pt>
                  <c:pt idx="505">
                    <c:v>9.0502370174983422E-3</c:v>
                  </c:pt>
                  <c:pt idx="506">
                    <c:v>9.0513491362504538E-3</c:v>
                  </c:pt>
                  <c:pt idx="507">
                    <c:v>8.1137404892437856E-3</c:v>
                  </c:pt>
                  <c:pt idx="508">
                    <c:v>8.6930233016063001E-3</c:v>
                  </c:pt>
                  <c:pt idx="509">
                    <c:v>1.1444464578242431E-2</c:v>
                  </c:pt>
                  <c:pt idx="510">
                    <c:v>8.8610150626042064E-3</c:v>
                  </c:pt>
                  <c:pt idx="511">
                    <c:v>9.0572873682398924E-3</c:v>
                  </c:pt>
                  <c:pt idx="512">
                    <c:v>1.4823357482331739E-2</c:v>
                  </c:pt>
                  <c:pt idx="513">
                    <c:v>9.026241323289946E-3</c:v>
                  </c:pt>
                  <c:pt idx="514">
                    <c:v>8.6629616364842094E-3</c:v>
                  </c:pt>
                  <c:pt idx="515">
                    <c:v>8.5131822272033163E-3</c:v>
                  </c:pt>
                  <c:pt idx="516">
                    <c:v>8.8610150626042064E-3</c:v>
                  </c:pt>
                  <c:pt idx="517">
                    <c:v>8.4254041579004142E-3</c:v>
                  </c:pt>
                  <c:pt idx="518">
                    <c:v>1.550620566230944E-2</c:v>
                  </c:pt>
                  <c:pt idx="519">
                    <c:v>7.8852681916986717E-3</c:v>
                  </c:pt>
                  <c:pt idx="520">
                    <c:v>8.3266862023906926E-3</c:v>
                  </c:pt>
                  <c:pt idx="521">
                    <c:v>9.1612129149484054E-3</c:v>
                  </c:pt>
                  <c:pt idx="522">
                    <c:v>9.1150469603871638E-3</c:v>
                  </c:pt>
                  <c:pt idx="523">
                    <c:v>9.1481698515480468E-3</c:v>
                  </c:pt>
                  <c:pt idx="524">
                    <c:v>9.0669619723526707E-3</c:v>
                  </c:pt>
                  <c:pt idx="525">
                    <c:v>9.0894068337574931E-3</c:v>
                  </c:pt>
                  <c:pt idx="526">
                    <c:v>9.0498664023333508E-3</c:v>
                  </c:pt>
                  <c:pt idx="527">
                    <c:v>9.0864045523101813E-3</c:v>
                  </c:pt>
                  <c:pt idx="528">
                    <c:v>4.7619047619047623E-2</c:v>
                  </c:pt>
                  <c:pt idx="529">
                    <c:v>4.2601432284230502E-2</c:v>
                  </c:pt>
                  <c:pt idx="530">
                    <c:v>9.5782628522115137E-2</c:v>
                  </c:pt>
                  <c:pt idx="531">
                    <c:v>0.10314212462587943</c:v>
                  </c:pt>
                  <c:pt idx="532">
                    <c:v>4.0655781409087086E-2</c:v>
                  </c:pt>
                  <c:pt idx="533">
                    <c:v>4.3073049225394795E-2</c:v>
                  </c:pt>
                  <c:pt idx="534">
                    <c:v>4.2295493443781418E-2</c:v>
                  </c:pt>
                  <c:pt idx="535">
                    <c:v>4.1239304942116133E-2</c:v>
                  </c:pt>
                  <c:pt idx="536">
                    <c:v>4.2447635997800923E-2</c:v>
                  </c:pt>
                  <c:pt idx="537">
                    <c:v>4.2070316191167093E-2</c:v>
                  </c:pt>
                  <c:pt idx="538">
                    <c:v>4.252432555625623E-2</c:v>
                  </c:pt>
                  <c:pt idx="539">
                    <c:v>1.1298894061879479E-2</c:v>
                  </c:pt>
                  <c:pt idx="540">
                    <c:v>1.4381419703158201E-2</c:v>
                  </c:pt>
                  <c:pt idx="541">
                    <c:v>7.3203617577915934E-3</c:v>
                  </c:pt>
                  <c:pt idx="542">
                    <c:v>7.2365038416944772E-3</c:v>
                  </c:pt>
                  <c:pt idx="543">
                    <c:v>7.0717750247303703E-3</c:v>
                  </c:pt>
                  <c:pt idx="544">
                    <c:v>9.038399867637336E-3</c:v>
                  </c:pt>
                  <c:pt idx="545">
                    <c:v>7.2822183967570352E-3</c:v>
                  </c:pt>
                  <c:pt idx="546">
                    <c:v>7.9512963955957541E-3</c:v>
                  </c:pt>
                  <c:pt idx="547">
                    <c:v>8.9817138817146046E-3</c:v>
                  </c:pt>
                  <c:pt idx="548">
                    <c:v>8.5370360987243234E-3</c:v>
                  </c:pt>
                  <c:pt idx="549">
                    <c:v>8.9820761863831523E-3</c:v>
                  </c:pt>
                  <c:pt idx="550">
                    <c:v>8.9371250675395215E-3</c:v>
                  </c:pt>
                  <c:pt idx="551">
                    <c:v>8.4688001885412471E-3</c:v>
                  </c:pt>
                  <c:pt idx="552">
                    <c:v>8.5057880316328268E-3</c:v>
                  </c:pt>
                  <c:pt idx="553">
                    <c:v>8.9090616049529968E-3</c:v>
                  </c:pt>
                  <c:pt idx="554">
                    <c:v>8.9679787081784756E-3</c:v>
                  </c:pt>
                  <c:pt idx="555">
                    <c:v>8.3612507761331393E-3</c:v>
                  </c:pt>
                  <c:pt idx="556">
                    <c:v>8.9514359254929243E-3</c:v>
                  </c:pt>
                  <c:pt idx="557">
                    <c:v>8.9864272650428591E-3</c:v>
                  </c:pt>
                  <c:pt idx="558">
                    <c:v>8.7230682124008491E-3</c:v>
                  </c:pt>
                  <c:pt idx="559">
                    <c:v>8.9632942790007705E-3</c:v>
                  </c:pt>
                  <c:pt idx="560">
                    <c:v>8.9596958629100942E-3</c:v>
                  </c:pt>
                  <c:pt idx="561">
                    <c:v>8.4563761436467298E-3</c:v>
                  </c:pt>
                  <c:pt idx="562">
                    <c:v>8.9062344532420176E-3</c:v>
                  </c:pt>
                  <c:pt idx="563">
                    <c:v>8.8144223218011072E-3</c:v>
                  </c:pt>
                  <c:pt idx="564">
                    <c:v>9.5950026887600143E-3</c:v>
                  </c:pt>
                  <c:pt idx="565">
                    <c:v>8.7101537264241708E-3</c:v>
                  </c:pt>
                  <c:pt idx="566">
                    <c:v>1.0271142116413686E-2</c:v>
                  </c:pt>
                  <c:pt idx="567">
                    <c:v>8.6390066128208595E-3</c:v>
                  </c:pt>
                  <c:pt idx="568">
                    <c:v>8.7702428825229724E-3</c:v>
                  </c:pt>
                  <c:pt idx="569">
                    <c:v>1.0438777340033661E-2</c:v>
                  </c:pt>
                  <c:pt idx="570">
                    <c:v>9.0751724355864743E-3</c:v>
                  </c:pt>
                  <c:pt idx="571">
                    <c:v>9.033604275263377E-3</c:v>
                  </c:pt>
                  <c:pt idx="572">
                    <c:v>8.5532591025807153E-3</c:v>
                  </c:pt>
                  <c:pt idx="573">
                    <c:v>2.5326602979345261E-2</c:v>
                  </c:pt>
                  <c:pt idx="574">
                    <c:v>8.8391800520466642E-3</c:v>
                  </c:pt>
                  <c:pt idx="575">
                    <c:v>8.8409070953120068E-3</c:v>
                  </c:pt>
                  <c:pt idx="576">
                    <c:v>8.7161071262867474E-3</c:v>
                  </c:pt>
                  <c:pt idx="577">
                    <c:v>7.6539080307344194E-3</c:v>
                  </c:pt>
                  <c:pt idx="578">
                    <c:v>7.9821399872891524E-3</c:v>
                  </c:pt>
                  <c:pt idx="579">
                    <c:v>1.1422046408668391E-2</c:v>
                  </c:pt>
                  <c:pt idx="580">
                    <c:v>9.3299171357759548E-3</c:v>
                  </c:pt>
                  <c:pt idx="581">
                    <c:v>9.7128586235726427E-3</c:v>
                  </c:pt>
                  <c:pt idx="582">
                    <c:v>1.1995202878081338E-2</c:v>
                  </c:pt>
                  <c:pt idx="583">
                    <c:v>7.7005137954212289E-3</c:v>
                  </c:pt>
                  <c:pt idx="584">
                    <c:v>9.1176987206711187E-3</c:v>
                  </c:pt>
                  <c:pt idx="585">
                    <c:v>7.6882144665334426E-3</c:v>
                  </c:pt>
                  <c:pt idx="586">
                    <c:v>9.1336580304992223E-3</c:v>
                  </c:pt>
                  <c:pt idx="587">
                    <c:v>1.5623093000542121E-2</c:v>
                  </c:pt>
                  <c:pt idx="588">
                    <c:v>8.9446297023432503E-3</c:v>
                  </c:pt>
                  <c:pt idx="589">
                    <c:v>8.7430493064869219E-3</c:v>
                  </c:pt>
                  <c:pt idx="590">
                    <c:v>8.0906042948348522E-3</c:v>
                  </c:pt>
                  <c:pt idx="591">
                    <c:v>8.2774763834882279E-3</c:v>
                  </c:pt>
                  <c:pt idx="592">
                    <c:v>8.1368069363015015E-3</c:v>
                  </c:pt>
                  <c:pt idx="593">
                    <c:v>8.9550243946390686E-3</c:v>
                  </c:pt>
                  <c:pt idx="594">
                    <c:v>8.010259702837209E-3</c:v>
                  </c:pt>
                  <c:pt idx="595">
                    <c:v>7.6342551065306189E-3</c:v>
                  </c:pt>
                  <c:pt idx="596">
                    <c:v>1.0070233033427314E-2</c:v>
                  </c:pt>
                  <c:pt idx="597">
                    <c:v>9.0721842325303097E-3</c:v>
                  </c:pt>
                  <c:pt idx="598">
                    <c:v>9.1037084226477782E-3</c:v>
                  </c:pt>
                  <c:pt idx="599">
                    <c:v>9.6372393109321174E-3</c:v>
                  </c:pt>
                  <c:pt idx="600">
                    <c:v>1.5955641156815071E-2</c:v>
                  </c:pt>
                  <c:pt idx="601">
                    <c:v>9.0890313858202083E-3</c:v>
                  </c:pt>
                  <c:pt idx="602">
                    <c:v>8.73037869711972E-3</c:v>
                  </c:pt>
                  <c:pt idx="603">
                    <c:v>9.1021998124091383E-3</c:v>
                  </c:pt>
                  <c:pt idx="604">
                    <c:v>8.5292693654631397E-3</c:v>
                  </c:pt>
                  <c:pt idx="605">
                    <c:v>8.9791789760226767E-3</c:v>
                  </c:pt>
                  <c:pt idx="606">
                    <c:v>9.1470216658075289E-3</c:v>
                  </c:pt>
                  <c:pt idx="607">
                    <c:v>9.3400855424991755E-3</c:v>
                  </c:pt>
                  <c:pt idx="608">
                    <c:v>8.9784551113775424E-3</c:v>
                  </c:pt>
                  <c:pt idx="610">
                    <c:v>0</c:v>
                  </c:pt>
                </c:numCache>
              </c:numRef>
            </c:minus>
          </c:errBars>
          <c:errBars>
            <c:errDir val="x"/>
            <c:errBarType val="both"/>
            <c:errValType val="fixedVal"/>
            <c:val val="1"/>
          </c:errBars>
          <c:xVal>
            <c:numRef>
              <c:f>lum!$A$2:$A$609</c:f>
              <c:numCache>
                <c:formatCode>General</c:formatCode>
                <c:ptCount val="608"/>
                <c:pt idx="0">
                  <c:v>37658</c:v>
                </c:pt>
                <c:pt idx="1">
                  <c:v>37659</c:v>
                </c:pt>
                <c:pt idx="2">
                  <c:v>37661</c:v>
                </c:pt>
                <c:pt idx="3">
                  <c:v>37662</c:v>
                </c:pt>
                <c:pt idx="4">
                  <c:v>37664</c:v>
                </c:pt>
                <c:pt idx="5">
                  <c:v>37665</c:v>
                </c:pt>
                <c:pt idx="6">
                  <c:v>37666</c:v>
                </c:pt>
                <c:pt idx="7">
                  <c:v>37667</c:v>
                </c:pt>
                <c:pt idx="8">
                  <c:v>37670</c:v>
                </c:pt>
                <c:pt idx="9">
                  <c:v>37672</c:v>
                </c:pt>
                <c:pt idx="10">
                  <c:v>37673</c:v>
                </c:pt>
                <c:pt idx="11">
                  <c:v>37674</c:v>
                </c:pt>
                <c:pt idx="12">
                  <c:v>37675</c:v>
                </c:pt>
                <c:pt idx="13">
                  <c:v>37677</c:v>
                </c:pt>
                <c:pt idx="14">
                  <c:v>37678</c:v>
                </c:pt>
                <c:pt idx="15">
                  <c:v>37679</c:v>
                </c:pt>
                <c:pt idx="16">
                  <c:v>37680</c:v>
                </c:pt>
                <c:pt idx="17">
                  <c:v>37681</c:v>
                </c:pt>
                <c:pt idx="18">
                  <c:v>37683</c:v>
                </c:pt>
                <c:pt idx="19">
                  <c:v>37684</c:v>
                </c:pt>
                <c:pt idx="20">
                  <c:v>37685</c:v>
                </c:pt>
                <c:pt idx="21">
                  <c:v>37686</c:v>
                </c:pt>
                <c:pt idx="22">
                  <c:v>37687</c:v>
                </c:pt>
                <c:pt idx="23">
                  <c:v>37688</c:v>
                </c:pt>
                <c:pt idx="24">
                  <c:v>37689</c:v>
                </c:pt>
                <c:pt idx="25">
                  <c:v>37690</c:v>
                </c:pt>
                <c:pt idx="26">
                  <c:v>37691</c:v>
                </c:pt>
                <c:pt idx="27">
                  <c:v>37692</c:v>
                </c:pt>
                <c:pt idx="28">
                  <c:v>37693</c:v>
                </c:pt>
                <c:pt idx="29">
                  <c:v>37694</c:v>
                </c:pt>
                <c:pt idx="30">
                  <c:v>37698</c:v>
                </c:pt>
                <c:pt idx="31">
                  <c:v>37699</c:v>
                </c:pt>
                <c:pt idx="32">
                  <c:v>37700</c:v>
                </c:pt>
                <c:pt idx="33">
                  <c:v>37701</c:v>
                </c:pt>
                <c:pt idx="34">
                  <c:v>37702</c:v>
                </c:pt>
                <c:pt idx="35">
                  <c:v>37703</c:v>
                </c:pt>
                <c:pt idx="36">
                  <c:v>37704</c:v>
                </c:pt>
                <c:pt idx="37">
                  <c:v>37705</c:v>
                </c:pt>
                <c:pt idx="38">
                  <c:v>37706</c:v>
                </c:pt>
                <c:pt idx="39">
                  <c:v>37707</c:v>
                </c:pt>
                <c:pt idx="40">
                  <c:v>37708</c:v>
                </c:pt>
                <c:pt idx="41">
                  <c:v>37709</c:v>
                </c:pt>
                <c:pt idx="42">
                  <c:v>37710</c:v>
                </c:pt>
                <c:pt idx="43">
                  <c:v>37711</c:v>
                </c:pt>
                <c:pt idx="44">
                  <c:v>37712</c:v>
                </c:pt>
                <c:pt idx="45">
                  <c:v>37713</c:v>
                </c:pt>
                <c:pt idx="46">
                  <c:v>37714</c:v>
                </c:pt>
                <c:pt idx="47">
                  <c:v>37715</c:v>
                </c:pt>
                <c:pt idx="48">
                  <c:v>37716</c:v>
                </c:pt>
                <c:pt idx="49">
                  <c:v>37717</c:v>
                </c:pt>
                <c:pt idx="50">
                  <c:v>37719</c:v>
                </c:pt>
                <c:pt idx="51">
                  <c:v>37721</c:v>
                </c:pt>
                <c:pt idx="52">
                  <c:v>37722</c:v>
                </c:pt>
                <c:pt idx="53">
                  <c:v>37723</c:v>
                </c:pt>
                <c:pt idx="54">
                  <c:v>37724</c:v>
                </c:pt>
                <c:pt idx="55">
                  <c:v>37725</c:v>
                </c:pt>
                <c:pt idx="56">
                  <c:v>37726</c:v>
                </c:pt>
                <c:pt idx="57">
                  <c:v>37740</c:v>
                </c:pt>
                <c:pt idx="58">
                  <c:v>37744</c:v>
                </c:pt>
                <c:pt idx="59">
                  <c:v>37745</c:v>
                </c:pt>
                <c:pt idx="60">
                  <c:v>37746</c:v>
                </c:pt>
                <c:pt idx="61">
                  <c:v>37747</c:v>
                </c:pt>
                <c:pt idx="62">
                  <c:v>37748</c:v>
                </c:pt>
                <c:pt idx="63">
                  <c:v>37750</c:v>
                </c:pt>
                <c:pt idx="64">
                  <c:v>37753</c:v>
                </c:pt>
                <c:pt idx="65">
                  <c:v>37762</c:v>
                </c:pt>
                <c:pt idx="66">
                  <c:v>37763</c:v>
                </c:pt>
                <c:pt idx="67">
                  <c:v>37766</c:v>
                </c:pt>
                <c:pt idx="68">
                  <c:v>37767</c:v>
                </c:pt>
                <c:pt idx="69">
                  <c:v>37769</c:v>
                </c:pt>
                <c:pt idx="70">
                  <c:v>37770</c:v>
                </c:pt>
                <c:pt idx="71">
                  <c:v>37772</c:v>
                </c:pt>
                <c:pt idx="72">
                  <c:v>37773</c:v>
                </c:pt>
                <c:pt idx="73">
                  <c:v>37775</c:v>
                </c:pt>
                <c:pt idx="74">
                  <c:v>37776</c:v>
                </c:pt>
                <c:pt idx="75">
                  <c:v>37778</c:v>
                </c:pt>
                <c:pt idx="76">
                  <c:v>37780</c:v>
                </c:pt>
                <c:pt idx="77">
                  <c:v>37781</c:v>
                </c:pt>
                <c:pt idx="78">
                  <c:v>37782</c:v>
                </c:pt>
                <c:pt idx="79">
                  <c:v>37783</c:v>
                </c:pt>
                <c:pt idx="80">
                  <c:v>37784</c:v>
                </c:pt>
                <c:pt idx="81">
                  <c:v>37785</c:v>
                </c:pt>
                <c:pt idx="82">
                  <c:v>37788</c:v>
                </c:pt>
                <c:pt idx="83">
                  <c:v>37789</c:v>
                </c:pt>
                <c:pt idx="84">
                  <c:v>37790</c:v>
                </c:pt>
                <c:pt idx="85">
                  <c:v>37801</c:v>
                </c:pt>
                <c:pt idx="86">
                  <c:v>37802</c:v>
                </c:pt>
                <c:pt idx="87">
                  <c:v>37803</c:v>
                </c:pt>
                <c:pt idx="88">
                  <c:v>37804</c:v>
                </c:pt>
                <c:pt idx="89">
                  <c:v>37805</c:v>
                </c:pt>
                <c:pt idx="90">
                  <c:v>37806</c:v>
                </c:pt>
                <c:pt idx="91">
                  <c:v>37807</c:v>
                </c:pt>
                <c:pt idx="92">
                  <c:v>37808</c:v>
                </c:pt>
                <c:pt idx="93">
                  <c:v>37809</c:v>
                </c:pt>
                <c:pt idx="94">
                  <c:v>37810</c:v>
                </c:pt>
                <c:pt idx="95">
                  <c:v>37811</c:v>
                </c:pt>
                <c:pt idx="96">
                  <c:v>37812</c:v>
                </c:pt>
                <c:pt idx="97">
                  <c:v>37813</c:v>
                </c:pt>
                <c:pt idx="98">
                  <c:v>37814</c:v>
                </c:pt>
                <c:pt idx="99">
                  <c:v>37815</c:v>
                </c:pt>
                <c:pt idx="100">
                  <c:v>37816</c:v>
                </c:pt>
                <c:pt idx="101">
                  <c:v>37817</c:v>
                </c:pt>
                <c:pt idx="102">
                  <c:v>37818</c:v>
                </c:pt>
                <c:pt idx="103">
                  <c:v>37819</c:v>
                </c:pt>
                <c:pt idx="104">
                  <c:v>37820</c:v>
                </c:pt>
                <c:pt idx="105">
                  <c:v>37822</c:v>
                </c:pt>
                <c:pt idx="106">
                  <c:v>37823</c:v>
                </c:pt>
                <c:pt idx="107">
                  <c:v>37824</c:v>
                </c:pt>
                <c:pt idx="108">
                  <c:v>37825</c:v>
                </c:pt>
                <c:pt idx="109">
                  <c:v>37828</c:v>
                </c:pt>
                <c:pt idx="110">
                  <c:v>37831</c:v>
                </c:pt>
                <c:pt idx="111">
                  <c:v>37832</c:v>
                </c:pt>
                <c:pt idx="112">
                  <c:v>37833</c:v>
                </c:pt>
                <c:pt idx="113">
                  <c:v>37844</c:v>
                </c:pt>
                <c:pt idx="114">
                  <c:v>37845</c:v>
                </c:pt>
                <c:pt idx="115">
                  <c:v>37846</c:v>
                </c:pt>
                <c:pt idx="116">
                  <c:v>37847</c:v>
                </c:pt>
                <c:pt idx="117">
                  <c:v>37848</c:v>
                </c:pt>
                <c:pt idx="118">
                  <c:v>37849</c:v>
                </c:pt>
                <c:pt idx="119">
                  <c:v>37850</c:v>
                </c:pt>
                <c:pt idx="120">
                  <c:v>37851</c:v>
                </c:pt>
                <c:pt idx="121">
                  <c:v>37852</c:v>
                </c:pt>
                <c:pt idx="122">
                  <c:v>37854</c:v>
                </c:pt>
                <c:pt idx="123">
                  <c:v>37856</c:v>
                </c:pt>
                <c:pt idx="124">
                  <c:v>38046</c:v>
                </c:pt>
                <c:pt idx="125">
                  <c:v>38047</c:v>
                </c:pt>
                <c:pt idx="126">
                  <c:v>38048</c:v>
                </c:pt>
                <c:pt idx="127">
                  <c:v>38049</c:v>
                </c:pt>
                <c:pt idx="128">
                  <c:v>38050</c:v>
                </c:pt>
                <c:pt idx="129">
                  <c:v>38051</c:v>
                </c:pt>
                <c:pt idx="130">
                  <c:v>38052</c:v>
                </c:pt>
                <c:pt idx="131">
                  <c:v>38053</c:v>
                </c:pt>
                <c:pt idx="132">
                  <c:v>38070</c:v>
                </c:pt>
                <c:pt idx="133">
                  <c:v>38071</c:v>
                </c:pt>
                <c:pt idx="134">
                  <c:v>38072</c:v>
                </c:pt>
                <c:pt idx="135">
                  <c:v>38074</c:v>
                </c:pt>
                <c:pt idx="136">
                  <c:v>38075</c:v>
                </c:pt>
                <c:pt idx="137">
                  <c:v>38076</c:v>
                </c:pt>
                <c:pt idx="138">
                  <c:v>38077</c:v>
                </c:pt>
                <c:pt idx="139">
                  <c:v>38078</c:v>
                </c:pt>
                <c:pt idx="140">
                  <c:v>38079</c:v>
                </c:pt>
                <c:pt idx="141">
                  <c:v>38080</c:v>
                </c:pt>
                <c:pt idx="142">
                  <c:v>38081</c:v>
                </c:pt>
                <c:pt idx="143">
                  <c:v>38082</c:v>
                </c:pt>
                <c:pt idx="144">
                  <c:v>38083</c:v>
                </c:pt>
                <c:pt idx="145">
                  <c:v>38084</c:v>
                </c:pt>
                <c:pt idx="146">
                  <c:v>38085</c:v>
                </c:pt>
                <c:pt idx="147">
                  <c:v>38086</c:v>
                </c:pt>
                <c:pt idx="148">
                  <c:v>38089</c:v>
                </c:pt>
                <c:pt idx="149">
                  <c:v>38090</c:v>
                </c:pt>
                <c:pt idx="150">
                  <c:v>38091</c:v>
                </c:pt>
                <c:pt idx="151">
                  <c:v>38092</c:v>
                </c:pt>
                <c:pt idx="152">
                  <c:v>38093</c:v>
                </c:pt>
                <c:pt idx="153">
                  <c:v>38094</c:v>
                </c:pt>
                <c:pt idx="154">
                  <c:v>38095</c:v>
                </c:pt>
                <c:pt idx="155">
                  <c:v>38096</c:v>
                </c:pt>
                <c:pt idx="156">
                  <c:v>38097</c:v>
                </c:pt>
                <c:pt idx="157">
                  <c:v>38098</c:v>
                </c:pt>
                <c:pt idx="158">
                  <c:v>38099</c:v>
                </c:pt>
                <c:pt idx="159">
                  <c:v>38100</c:v>
                </c:pt>
                <c:pt idx="160">
                  <c:v>38111</c:v>
                </c:pt>
                <c:pt idx="161">
                  <c:v>38112</c:v>
                </c:pt>
                <c:pt idx="162">
                  <c:v>38114</c:v>
                </c:pt>
                <c:pt idx="163">
                  <c:v>38117</c:v>
                </c:pt>
                <c:pt idx="164">
                  <c:v>38118</c:v>
                </c:pt>
                <c:pt idx="165">
                  <c:v>38119</c:v>
                </c:pt>
                <c:pt idx="166">
                  <c:v>38120</c:v>
                </c:pt>
                <c:pt idx="167">
                  <c:v>38121</c:v>
                </c:pt>
                <c:pt idx="168">
                  <c:v>38122</c:v>
                </c:pt>
                <c:pt idx="169">
                  <c:v>38131</c:v>
                </c:pt>
                <c:pt idx="170">
                  <c:v>38132</c:v>
                </c:pt>
                <c:pt idx="171">
                  <c:v>38133</c:v>
                </c:pt>
                <c:pt idx="172">
                  <c:v>38134</c:v>
                </c:pt>
                <c:pt idx="173">
                  <c:v>38135</c:v>
                </c:pt>
                <c:pt idx="174">
                  <c:v>38136</c:v>
                </c:pt>
                <c:pt idx="175">
                  <c:v>38137</c:v>
                </c:pt>
                <c:pt idx="176">
                  <c:v>38138</c:v>
                </c:pt>
                <c:pt idx="177">
                  <c:v>38139</c:v>
                </c:pt>
                <c:pt idx="178">
                  <c:v>38140</c:v>
                </c:pt>
                <c:pt idx="179">
                  <c:v>38141</c:v>
                </c:pt>
                <c:pt idx="180">
                  <c:v>38142</c:v>
                </c:pt>
                <c:pt idx="181">
                  <c:v>38143</c:v>
                </c:pt>
                <c:pt idx="182">
                  <c:v>38144</c:v>
                </c:pt>
                <c:pt idx="183">
                  <c:v>38146</c:v>
                </c:pt>
                <c:pt idx="184">
                  <c:v>38172</c:v>
                </c:pt>
                <c:pt idx="185">
                  <c:v>38173</c:v>
                </c:pt>
                <c:pt idx="186">
                  <c:v>38174</c:v>
                </c:pt>
                <c:pt idx="187">
                  <c:v>38175</c:v>
                </c:pt>
                <c:pt idx="188">
                  <c:v>38176</c:v>
                </c:pt>
                <c:pt idx="189">
                  <c:v>38177</c:v>
                </c:pt>
                <c:pt idx="190">
                  <c:v>38182</c:v>
                </c:pt>
                <c:pt idx="191">
                  <c:v>38183</c:v>
                </c:pt>
                <c:pt idx="192">
                  <c:v>38184</c:v>
                </c:pt>
                <c:pt idx="193">
                  <c:v>38185</c:v>
                </c:pt>
                <c:pt idx="194">
                  <c:v>38186</c:v>
                </c:pt>
                <c:pt idx="195">
                  <c:v>38187</c:v>
                </c:pt>
                <c:pt idx="196">
                  <c:v>38188</c:v>
                </c:pt>
                <c:pt idx="197">
                  <c:v>38189</c:v>
                </c:pt>
                <c:pt idx="198">
                  <c:v>38190</c:v>
                </c:pt>
                <c:pt idx="199">
                  <c:v>38191</c:v>
                </c:pt>
                <c:pt idx="200">
                  <c:v>38192</c:v>
                </c:pt>
                <c:pt idx="201">
                  <c:v>38194</c:v>
                </c:pt>
                <c:pt idx="202">
                  <c:v>38195</c:v>
                </c:pt>
                <c:pt idx="203">
                  <c:v>38196</c:v>
                </c:pt>
                <c:pt idx="204">
                  <c:v>38197</c:v>
                </c:pt>
                <c:pt idx="205">
                  <c:v>38198</c:v>
                </c:pt>
                <c:pt idx="206">
                  <c:v>38199</c:v>
                </c:pt>
                <c:pt idx="207">
                  <c:v>38200</c:v>
                </c:pt>
                <c:pt idx="208">
                  <c:v>38201</c:v>
                </c:pt>
                <c:pt idx="209">
                  <c:v>38203</c:v>
                </c:pt>
                <c:pt idx="210">
                  <c:v>38204</c:v>
                </c:pt>
                <c:pt idx="211">
                  <c:v>38205</c:v>
                </c:pt>
                <c:pt idx="212">
                  <c:v>38206</c:v>
                </c:pt>
                <c:pt idx="213">
                  <c:v>38207</c:v>
                </c:pt>
                <c:pt idx="214">
                  <c:v>38208</c:v>
                </c:pt>
                <c:pt idx="215">
                  <c:v>38209</c:v>
                </c:pt>
                <c:pt idx="216">
                  <c:v>38210</c:v>
                </c:pt>
                <c:pt idx="217">
                  <c:v>38211</c:v>
                </c:pt>
                <c:pt idx="218">
                  <c:v>38212</c:v>
                </c:pt>
                <c:pt idx="219">
                  <c:v>38213</c:v>
                </c:pt>
                <c:pt idx="220">
                  <c:v>38214</c:v>
                </c:pt>
                <c:pt idx="221">
                  <c:v>38215</c:v>
                </c:pt>
                <c:pt idx="222">
                  <c:v>38216</c:v>
                </c:pt>
                <c:pt idx="223">
                  <c:v>38217</c:v>
                </c:pt>
                <c:pt idx="224">
                  <c:v>38218</c:v>
                </c:pt>
                <c:pt idx="225">
                  <c:v>38219</c:v>
                </c:pt>
                <c:pt idx="226">
                  <c:v>38220</c:v>
                </c:pt>
                <c:pt idx="227">
                  <c:v>38221</c:v>
                </c:pt>
                <c:pt idx="228">
                  <c:v>38222</c:v>
                </c:pt>
                <c:pt idx="229">
                  <c:v>38223</c:v>
                </c:pt>
                <c:pt idx="230">
                  <c:v>38225</c:v>
                </c:pt>
                <c:pt idx="231">
                  <c:v>38226</c:v>
                </c:pt>
                <c:pt idx="232">
                  <c:v>38265</c:v>
                </c:pt>
                <c:pt idx="233">
                  <c:v>38266</c:v>
                </c:pt>
                <c:pt idx="234">
                  <c:v>38268</c:v>
                </c:pt>
                <c:pt idx="235">
                  <c:v>38271</c:v>
                </c:pt>
                <c:pt idx="236">
                  <c:v>38272</c:v>
                </c:pt>
                <c:pt idx="237">
                  <c:v>38273</c:v>
                </c:pt>
                <c:pt idx="238">
                  <c:v>38274</c:v>
                </c:pt>
                <c:pt idx="239">
                  <c:v>38275</c:v>
                </c:pt>
                <c:pt idx="240">
                  <c:v>38276</c:v>
                </c:pt>
                <c:pt idx="241">
                  <c:v>38277</c:v>
                </c:pt>
                <c:pt idx="242">
                  <c:v>38278</c:v>
                </c:pt>
                <c:pt idx="243">
                  <c:v>38283</c:v>
                </c:pt>
                <c:pt idx="244">
                  <c:v>38284</c:v>
                </c:pt>
                <c:pt idx="245">
                  <c:v>38285</c:v>
                </c:pt>
                <c:pt idx="246">
                  <c:v>38286</c:v>
                </c:pt>
                <c:pt idx="247">
                  <c:v>38288</c:v>
                </c:pt>
                <c:pt idx="248">
                  <c:v>38289</c:v>
                </c:pt>
                <c:pt idx="249">
                  <c:v>38290</c:v>
                </c:pt>
                <c:pt idx="250">
                  <c:v>38300</c:v>
                </c:pt>
                <c:pt idx="251">
                  <c:v>38301</c:v>
                </c:pt>
                <c:pt idx="252">
                  <c:v>38302</c:v>
                </c:pt>
                <c:pt idx="253">
                  <c:v>38303</c:v>
                </c:pt>
                <c:pt idx="254">
                  <c:v>38304</c:v>
                </c:pt>
                <c:pt idx="255">
                  <c:v>38305</c:v>
                </c:pt>
                <c:pt idx="256">
                  <c:v>38306</c:v>
                </c:pt>
                <c:pt idx="257">
                  <c:v>38307</c:v>
                </c:pt>
                <c:pt idx="258">
                  <c:v>38309</c:v>
                </c:pt>
                <c:pt idx="259">
                  <c:v>38310</c:v>
                </c:pt>
                <c:pt idx="260">
                  <c:v>38312</c:v>
                </c:pt>
                <c:pt idx="261">
                  <c:v>38313</c:v>
                </c:pt>
                <c:pt idx="262">
                  <c:v>38314</c:v>
                </c:pt>
                <c:pt idx="263">
                  <c:v>38315</c:v>
                </c:pt>
                <c:pt idx="264">
                  <c:v>38316</c:v>
                </c:pt>
                <c:pt idx="265">
                  <c:v>38317</c:v>
                </c:pt>
                <c:pt idx="266">
                  <c:v>38318</c:v>
                </c:pt>
                <c:pt idx="267">
                  <c:v>38320</c:v>
                </c:pt>
                <c:pt idx="268">
                  <c:v>38321</c:v>
                </c:pt>
                <c:pt idx="269">
                  <c:v>38322</c:v>
                </c:pt>
                <c:pt idx="270">
                  <c:v>38328</c:v>
                </c:pt>
                <c:pt idx="271">
                  <c:v>38329</c:v>
                </c:pt>
                <c:pt idx="272">
                  <c:v>38331</c:v>
                </c:pt>
                <c:pt idx="273">
                  <c:v>38337</c:v>
                </c:pt>
                <c:pt idx="274">
                  <c:v>38338</c:v>
                </c:pt>
                <c:pt idx="275">
                  <c:v>38339</c:v>
                </c:pt>
                <c:pt idx="276">
                  <c:v>38340</c:v>
                </c:pt>
                <c:pt idx="277">
                  <c:v>38341</c:v>
                </c:pt>
                <c:pt idx="278">
                  <c:v>38342</c:v>
                </c:pt>
                <c:pt idx="279">
                  <c:v>38344</c:v>
                </c:pt>
                <c:pt idx="280">
                  <c:v>38346</c:v>
                </c:pt>
                <c:pt idx="281">
                  <c:v>38347</c:v>
                </c:pt>
                <c:pt idx="282">
                  <c:v>38350</c:v>
                </c:pt>
                <c:pt idx="283">
                  <c:v>38351</c:v>
                </c:pt>
                <c:pt idx="284">
                  <c:v>38352</c:v>
                </c:pt>
                <c:pt idx="285">
                  <c:v>38353</c:v>
                </c:pt>
                <c:pt idx="286">
                  <c:v>38354</c:v>
                </c:pt>
                <c:pt idx="287">
                  <c:v>38355</c:v>
                </c:pt>
                <c:pt idx="288">
                  <c:v>38356</c:v>
                </c:pt>
                <c:pt idx="289">
                  <c:v>38359</c:v>
                </c:pt>
                <c:pt idx="290">
                  <c:v>38360</c:v>
                </c:pt>
                <c:pt idx="291">
                  <c:v>38364</c:v>
                </c:pt>
                <c:pt idx="292">
                  <c:v>38365</c:v>
                </c:pt>
                <c:pt idx="293">
                  <c:v>38378</c:v>
                </c:pt>
                <c:pt idx="294">
                  <c:v>38379</c:v>
                </c:pt>
                <c:pt idx="295">
                  <c:v>38380</c:v>
                </c:pt>
                <c:pt idx="296">
                  <c:v>38381</c:v>
                </c:pt>
                <c:pt idx="297">
                  <c:v>38382</c:v>
                </c:pt>
                <c:pt idx="298">
                  <c:v>38383</c:v>
                </c:pt>
                <c:pt idx="299">
                  <c:v>38384</c:v>
                </c:pt>
                <c:pt idx="300">
                  <c:v>38385</c:v>
                </c:pt>
                <c:pt idx="301">
                  <c:v>38387</c:v>
                </c:pt>
                <c:pt idx="302">
                  <c:v>38388</c:v>
                </c:pt>
                <c:pt idx="303">
                  <c:v>38389</c:v>
                </c:pt>
                <c:pt idx="304">
                  <c:v>38390</c:v>
                </c:pt>
                <c:pt idx="305">
                  <c:v>38391</c:v>
                </c:pt>
                <c:pt idx="306">
                  <c:v>38392</c:v>
                </c:pt>
                <c:pt idx="307">
                  <c:v>38393</c:v>
                </c:pt>
                <c:pt idx="308">
                  <c:v>38394</c:v>
                </c:pt>
                <c:pt idx="309">
                  <c:v>38395</c:v>
                </c:pt>
                <c:pt idx="310">
                  <c:v>38396</c:v>
                </c:pt>
                <c:pt idx="311">
                  <c:v>38397</c:v>
                </c:pt>
                <c:pt idx="312">
                  <c:v>38398</c:v>
                </c:pt>
                <c:pt idx="313">
                  <c:v>38399</c:v>
                </c:pt>
                <c:pt idx="314">
                  <c:v>38400</c:v>
                </c:pt>
                <c:pt idx="315">
                  <c:v>38401</c:v>
                </c:pt>
                <c:pt idx="316">
                  <c:v>38402</c:v>
                </c:pt>
                <c:pt idx="317">
                  <c:v>38403</c:v>
                </c:pt>
                <c:pt idx="318">
                  <c:v>38404</c:v>
                </c:pt>
                <c:pt idx="319">
                  <c:v>38405</c:v>
                </c:pt>
                <c:pt idx="320">
                  <c:v>38408</c:v>
                </c:pt>
                <c:pt idx="321">
                  <c:v>38409</c:v>
                </c:pt>
                <c:pt idx="322">
                  <c:v>38410</c:v>
                </c:pt>
                <c:pt idx="323">
                  <c:v>38411</c:v>
                </c:pt>
                <c:pt idx="324">
                  <c:v>38412</c:v>
                </c:pt>
                <c:pt idx="325">
                  <c:v>38415</c:v>
                </c:pt>
                <c:pt idx="326">
                  <c:v>38417</c:v>
                </c:pt>
                <c:pt idx="327">
                  <c:v>38418</c:v>
                </c:pt>
                <c:pt idx="328">
                  <c:v>38419</c:v>
                </c:pt>
                <c:pt idx="329">
                  <c:v>38420</c:v>
                </c:pt>
                <c:pt idx="330">
                  <c:v>38421</c:v>
                </c:pt>
                <c:pt idx="331">
                  <c:v>38422</c:v>
                </c:pt>
                <c:pt idx="332">
                  <c:v>38423</c:v>
                </c:pt>
                <c:pt idx="333">
                  <c:v>38424</c:v>
                </c:pt>
                <c:pt idx="334">
                  <c:v>38425</c:v>
                </c:pt>
                <c:pt idx="335">
                  <c:v>38426</c:v>
                </c:pt>
                <c:pt idx="336">
                  <c:v>38427</c:v>
                </c:pt>
                <c:pt idx="337">
                  <c:v>38429</c:v>
                </c:pt>
                <c:pt idx="338">
                  <c:v>38430</c:v>
                </c:pt>
                <c:pt idx="339">
                  <c:v>38431</c:v>
                </c:pt>
                <c:pt idx="340">
                  <c:v>38432</c:v>
                </c:pt>
                <c:pt idx="341">
                  <c:v>38433</c:v>
                </c:pt>
                <c:pt idx="342">
                  <c:v>38434</c:v>
                </c:pt>
                <c:pt idx="343">
                  <c:v>38435</c:v>
                </c:pt>
                <c:pt idx="344">
                  <c:v>38436</c:v>
                </c:pt>
                <c:pt idx="345">
                  <c:v>38437</c:v>
                </c:pt>
                <c:pt idx="346">
                  <c:v>38438</c:v>
                </c:pt>
                <c:pt idx="347">
                  <c:v>38439</c:v>
                </c:pt>
                <c:pt idx="348">
                  <c:v>38440</c:v>
                </c:pt>
                <c:pt idx="349">
                  <c:v>38441</c:v>
                </c:pt>
                <c:pt idx="350">
                  <c:v>38443</c:v>
                </c:pt>
                <c:pt idx="351">
                  <c:v>38446</c:v>
                </c:pt>
                <c:pt idx="352">
                  <c:v>38447</c:v>
                </c:pt>
                <c:pt idx="353">
                  <c:v>38449</c:v>
                </c:pt>
                <c:pt idx="354">
                  <c:v>38450</c:v>
                </c:pt>
                <c:pt idx="355">
                  <c:v>38451</c:v>
                </c:pt>
                <c:pt idx="356">
                  <c:v>38452</c:v>
                </c:pt>
                <c:pt idx="357">
                  <c:v>38453</c:v>
                </c:pt>
                <c:pt idx="358">
                  <c:v>38454</c:v>
                </c:pt>
                <c:pt idx="359">
                  <c:v>38455</c:v>
                </c:pt>
                <c:pt idx="360">
                  <c:v>38456</c:v>
                </c:pt>
                <c:pt idx="361">
                  <c:v>38457</c:v>
                </c:pt>
                <c:pt idx="362">
                  <c:v>38458</c:v>
                </c:pt>
                <c:pt idx="363">
                  <c:v>38459</c:v>
                </c:pt>
                <c:pt idx="364">
                  <c:v>38460</c:v>
                </c:pt>
                <c:pt idx="365">
                  <c:v>38461</c:v>
                </c:pt>
                <c:pt idx="366">
                  <c:v>38462</c:v>
                </c:pt>
                <c:pt idx="367">
                  <c:v>38463</c:v>
                </c:pt>
                <c:pt idx="368">
                  <c:v>38464</c:v>
                </c:pt>
                <c:pt idx="369">
                  <c:v>38465</c:v>
                </c:pt>
                <c:pt idx="370">
                  <c:v>38466</c:v>
                </c:pt>
                <c:pt idx="371">
                  <c:v>38467</c:v>
                </c:pt>
                <c:pt idx="372">
                  <c:v>38468</c:v>
                </c:pt>
                <c:pt idx="373">
                  <c:v>38469</c:v>
                </c:pt>
                <c:pt idx="374">
                  <c:v>38470</c:v>
                </c:pt>
                <c:pt idx="375">
                  <c:v>38471</c:v>
                </c:pt>
                <c:pt idx="376">
                  <c:v>38472</c:v>
                </c:pt>
                <c:pt idx="377">
                  <c:v>38473</c:v>
                </c:pt>
                <c:pt idx="378">
                  <c:v>38474</c:v>
                </c:pt>
                <c:pt idx="379">
                  <c:v>38475</c:v>
                </c:pt>
                <c:pt idx="380">
                  <c:v>38476</c:v>
                </c:pt>
                <c:pt idx="381">
                  <c:v>38477</c:v>
                </c:pt>
                <c:pt idx="382">
                  <c:v>38478</c:v>
                </c:pt>
                <c:pt idx="383">
                  <c:v>38479</c:v>
                </c:pt>
                <c:pt idx="384">
                  <c:v>38480</c:v>
                </c:pt>
                <c:pt idx="385">
                  <c:v>38483</c:v>
                </c:pt>
                <c:pt idx="386">
                  <c:v>38484</c:v>
                </c:pt>
                <c:pt idx="387">
                  <c:v>38485</c:v>
                </c:pt>
                <c:pt idx="388">
                  <c:v>38486</c:v>
                </c:pt>
                <c:pt idx="389">
                  <c:v>38487</c:v>
                </c:pt>
                <c:pt idx="390">
                  <c:v>38488</c:v>
                </c:pt>
                <c:pt idx="391">
                  <c:v>38489</c:v>
                </c:pt>
                <c:pt idx="392">
                  <c:v>38490</c:v>
                </c:pt>
                <c:pt idx="393">
                  <c:v>38491</c:v>
                </c:pt>
                <c:pt idx="394">
                  <c:v>38492</c:v>
                </c:pt>
                <c:pt idx="395">
                  <c:v>38493</c:v>
                </c:pt>
                <c:pt idx="396">
                  <c:v>38494</c:v>
                </c:pt>
                <c:pt idx="397">
                  <c:v>38495</c:v>
                </c:pt>
                <c:pt idx="398">
                  <c:v>38497</c:v>
                </c:pt>
                <c:pt idx="399">
                  <c:v>38498</c:v>
                </c:pt>
                <c:pt idx="400">
                  <c:v>38499</c:v>
                </c:pt>
                <c:pt idx="401">
                  <c:v>38500</c:v>
                </c:pt>
                <c:pt idx="402">
                  <c:v>38501</c:v>
                </c:pt>
                <c:pt idx="403">
                  <c:v>38507</c:v>
                </c:pt>
                <c:pt idx="404">
                  <c:v>38508</c:v>
                </c:pt>
                <c:pt idx="405">
                  <c:v>38509</c:v>
                </c:pt>
                <c:pt idx="406">
                  <c:v>38510</c:v>
                </c:pt>
                <c:pt idx="407">
                  <c:v>38511</c:v>
                </c:pt>
                <c:pt idx="408">
                  <c:v>38512</c:v>
                </c:pt>
                <c:pt idx="409">
                  <c:v>38513</c:v>
                </c:pt>
                <c:pt idx="410">
                  <c:v>38514</c:v>
                </c:pt>
                <c:pt idx="411">
                  <c:v>38515</c:v>
                </c:pt>
                <c:pt idx="412">
                  <c:v>38516</c:v>
                </c:pt>
                <c:pt idx="413">
                  <c:v>38517</c:v>
                </c:pt>
                <c:pt idx="414">
                  <c:v>38518</c:v>
                </c:pt>
                <c:pt idx="415">
                  <c:v>38519</c:v>
                </c:pt>
                <c:pt idx="416">
                  <c:v>38520</c:v>
                </c:pt>
                <c:pt idx="417">
                  <c:v>38521</c:v>
                </c:pt>
                <c:pt idx="418">
                  <c:v>38522</c:v>
                </c:pt>
                <c:pt idx="419">
                  <c:v>38523</c:v>
                </c:pt>
                <c:pt idx="420">
                  <c:v>38524</c:v>
                </c:pt>
                <c:pt idx="421">
                  <c:v>38525</c:v>
                </c:pt>
                <c:pt idx="422">
                  <c:v>38526</c:v>
                </c:pt>
                <c:pt idx="423">
                  <c:v>38527</c:v>
                </c:pt>
                <c:pt idx="424">
                  <c:v>38528</c:v>
                </c:pt>
                <c:pt idx="425">
                  <c:v>38529</c:v>
                </c:pt>
                <c:pt idx="426">
                  <c:v>38530</c:v>
                </c:pt>
                <c:pt idx="427">
                  <c:v>38531</c:v>
                </c:pt>
                <c:pt idx="428">
                  <c:v>38534</c:v>
                </c:pt>
                <c:pt idx="429">
                  <c:v>38536</c:v>
                </c:pt>
                <c:pt idx="430">
                  <c:v>38537</c:v>
                </c:pt>
                <c:pt idx="431">
                  <c:v>38538</c:v>
                </c:pt>
                <c:pt idx="432">
                  <c:v>38539</c:v>
                </c:pt>
                <c:pt idx="433">
                  <c:v>38540</c:v>
                </c:pt>
                <c:pt idx="434">
                  <c:v>38541</c:v>
                </c:pt>
                <c:pt idx="435">
                  <c:v>38542</c:v>
                </c:pt>
                <c:pt idx="436">
                  <c:v>38543</c:v>
                </c:pt>
                <c:pt idx="437">
                  <c:v>38544</c:v>
                </c:pt>
                <c:pt idx="438">
                  <c:v>38545</c:v>
                </c:pt>
                <c:pt idx="439">
                  <c:v>38548</c:v>
                </c:pt>
                <c:pt idx="440">
                  <c:v>38549</c:v>
                </c:pt>
                <c:pt idx="441">
                  <c:v>38550</c:v>
                </c:pt>
                <c:pt idx="442">
                  <c:v>38551</c:v>
                </c:pt>
                <c:pt idx="443">
                  <c:v>38552</c:v>
                </c:pt>
                <c:pt idx="444">
                  <c:v>38553</c:v>
                </c:pt>
                <c:pt idx="445">
                  <c:v>38554</c:v>
                </c:pt>
                <c:pt idx="446">
                  <c:v>38558</c:v>
                </c:pt>
                <c:pt idx="447">
                  <c:v>38559</c:v>
                </c:pt>
                <c:pt idx="448">
                  <c:v>38560</c:v>
                </c:pt>
                <c:pt idx="449">
                  <c:v>38561</c:v>
                </c:pt>
                <c:pt idx="450">
                  <c:v>38562</c:v>
                </c:pt>
                <c:pt idx="451">
                  <c:v>38563</c:v>
                </c:pt>
                <c:pt idx="452">
                  <c:v>38568</c:v>
                </c:pt>
                <c:pt idx="453">
                  <c:v>38571</c:v>
                </c:pt>
                <c:pt idx="454">
                  <c:v>38572</c:v>
                </c:pt>
                <c:pt idx="455">
                  <c:v>38573</c:v>
                </c:pt>
                <c:pt idx="456">
                  <c:v>38574</c:v>
                </c:pt>
                <c:pt idx="457">
                  <c:v>38575</c:v>
                </c:pt>
                <c:pt idx="458">
                  <c:v>38576</c:v>
                </c:pt>
                <c:pt idx="459">
                  <c:v>38577</c:v>
                </c:pt>
                <c:pt idx="460">
                  <c:v>38578</c:v>
                </c:pt>
                <c:pt idx="461">
                  <c:v>38579</c:v>
                </c:pt>
                <c:pt idx="462">
                  <c:v>38580</c:v>
                </c:pt>
                <c:pt idx="463">
                  <c:v>38581</c:v>
                </c:pt>
                <c:pt idx="464">
                  <c:v>38582</c:v>
                </c:pt>
                <c:pt idx="465">
                  <c:v>38583</c:v>
                </c:pt>
                <c:pt idx="466">
                  <c:v>38584</c:v>
                </c:pt>
                <c:pt idx="467">
                  <c:v>38585</c:v>
                </c:pt>
                <c:pt idx="468">
                  <c:v>38587</c:v>
                </c:pt>
                <c:pt idx="469">
                  <c:v>38588</c:v>
                </c:pt>
                <c:pt idx="470">
                  <c:v>38590</c:v>
                </c:pt>
                <c:pt idx="471">
                  <c:v>38596</c:v>
                </c:pt>
                <c:pt idx="472">
                  <c:v>38597</c:v>
                </c:pt>
                <c:pt idx="473">
                  <c:v>38598</c:v>
                </c:pt>
                <c:pt idx="474">
                  <c:v>38600</c:v>
                </c:pt>
                <c:pt idx="475">
                  <c:v>38601</c:v>
                </c:pt>
                <c:pt idx="476">
                  <c:v>38602</c:v>
                </c:pt>
                <c:pt idx="477">
                  <c:v>38603</c:v>
                </c:pt>
                <c:pt idx="478">
                  <c:v>38604</c:v>
                </c:pt>
                <c:pt idx="479">
                  <c:v>38606</c:v>
                </c:pt>
                <c:pt idx="480">
                  <c:v>38607</c:v>
                </c:pt>
                <c:pt idx="481">
                  <c:v>38608</c:v>
                </c:pt>
                <c:pt idx="482">
                  <c:v>38609</c:v>
                </c:pt>
                <c:pt idx="483">
                  <c:v>38610</c:v>
                </c:pt>
                <c:pt idx="484">
                  <c:v>38611</c:v>
                </c:pt>
                <c:pt idx="485">
                  <c:v>38612</c:v>
                </c:pt>
                <c:pt idx="486">
                  <c:v>38613</c:v>
                </c:pt>
                <c:pt idx="487">
                  <c:v>38614</c:v>
                </c:pt>
                <c:pt idx="488">
                  <c:v>38616</c:v>
                </c:pt>
                <c:pt idx="489">
                  <c:v>38617</c:v>
                </c:pt>
                <c:pt idx="490">
                  <c:v>38618</c:v>
                </c:pt>
                <c:pt idx="491">
                  <c:v>38619</c:v>
                </c:pt>
                <c:pt idx="492">
                  <c:v>38620</c:v>
                </c:pt>
                <c:pt idx="493">
                  <c:v>38621</c:v>
                </c:pt>
                <c:pt idx="494">
                  <c:v>38622</c:v>
                </c:pt>
                <c:pt idx="495">
                  <c:v>38623</c:v>
                </c:pt>
                <c:pt idx="496">
                  <c:v>38624</c:v>
                </c:pt>
                <c:pt idx="497">
                  <c:v>38625</c:v>
                </c:pt>
                <c:pt idx="498">
                  <c:v>38626</c:v>
                </c:pt>
                <c:pt idx="499">
                  <c:v>38627</c:v>
                </c:pt>
                <c:pt idx="500">
                  <c:v>38628</c:v>
                </c:pt>
                <c:pt idx="501">
                  <c:v>38629</c:v>
                </c:pt>
                <c:pt idx="502">
                  <c:v>38630</c:v>
                </c:pt>
                <c:pt idx="503">
                  <c:v>38631</c:v>
                </c:pt>
                <c:pt idx="504">
                  <c:v>38632</c:v>
                </c:pt>
                <c:pt idx="505">
                  <c:v>38633</c:v>
                </c:pt>
                <c:pt idx="506">
                  <c:v>38634</c:v>
                </c:pt>
                <c:pt idx="507">
                  <c:v>38635</c:v>
                </c:pt>
                <c:pt idx="508">
                  <c:v>38636</c:v>
                </c:pt>
                <c:pt idx="509">
                  <c:v>38637</c:v>
                </c:pt>
                <c:pt idx="510">
                  <c:v>38638</c:v>
                </c:pt>
                <c:pt idx="511">
                  <c:v>38639</c:v>
                </c:pt>
                <c:pt idx="512">
                  <c:v>38640</c:v>
                </c:pt>
                <c:pt idx="513">
                  <c:v>38641</c:v>
                </c:pt>
                <c:pt idx="514">
                  <c:v>38642</c:v>
                </c:pt>
                <c:pt idx="515">
                  <c:v>38645</c:v>
                </c:pt>
                <c:pt idx="516">
                  <c:v>38646</c:v>
                </c:pt>
                <c:pt idx="517">
                  <c:v>38647</c:v>
                </c:pt>
                <c:pt idx="518">
                  <c:v>38648</c:v>
                </c:pt>
                <c:pt idx="519">
                  <c:v>38649</c:v>
                </c:pt>
                <c:pt idx="520">
                  <c:v>38650</c:v>
                </c:pt>
                <c:pt idx="521">
                  <c:v>38651</c:v>
                </c:pt>
                <c:pt idx="522">
                  <c:v>38652</c:v>
                </c:pt>
                <c:pt idx="523">
                  <c:v>38653</c:v>
                </c:pt>
                <c:pt idx="524">
                  <c:v>38654</c:v>
                </c:pt>
                <c:pt idx="525">
                  <c:v>38655</c:v>
                </c:pt>
                <c:pt idx="526">
                  <c:v>38656</c:v>
                </c:pt>
                <c:pt idx="527">
                  <c:v>38658</c:v>
                </c:pt>
                <c:pt idx="528">
                  <c:v>38659</c:v>
                </c:pt>
                <c:pt idx="529">
                  <c:v>38660</c:v>
                </c:pt>
                <c:pt idx="530">
                  <c:v>38661</c:v>
                </c:pt>
                <c:pt idx="531">
                  <c:v>38662</c:v>
                </c:pt>
                <c:pt idx="532">
                  <c:v>38663</c:v>
                </c:pt>
                <c:pt idx="533">
                  <c:v>38664</c:v>
                </c:pt>
                <c:pt idx="534">
                  <c:v>38665</c:v>
                </c:pt>
                <c:pt idx="535">
                  <c:v>38666</c:v>
                </c:pt>
                <c:pt idx="536">
                  <c:v>38667</c:v>
                </c:pt>
                <c:pt idx="537">
                  <c:v>38668</c:v>
                </c:pt>
                <c:pt idx="538">
                  <c:v>38670</c:v>
                </c:pt>
                <c:pt idx="539">
                  <c:v>38671</c:v>
                </c:pt>
                <c:pt idx="540">
                  <c:v>38672</c:v>
                </c:pt>
                <c:pt idx="541">
                  <c:v>38673</c:v>
                </c:pt>
                <c:pt idx="542">
                  <c:v>38674</c:v>
                </c:pt>
                <c:pt idx="543">
                  <c:v>38675</c:v>
                </c:pt>
                <c:pt idx="544">
                  <c:v>38676</c:v>
                </c:pt>
                <c:pt idx="545">
                  <c:v>38677</c:v>
                </c:pt>
                <c:pt idx="546">
                  <c:v>38681</c:v>
                </c:pt>
                <c:pt idx="547">
                  <c:v>38682</c:v>
                </c:pt>
                <c:pt idx="548">
                  <c:v>38684</c:v>
                </c:pt>
                <c:pt idx="549">
                  <c:v>38685</c:v>
                </c:pt>
                <c:pt idx="550">
                  <c:v>38686</c:v>
                </c:pt>
                <c:pt idx="551">
                  <c:v>38687</c:v>
                </c:pt>
                <c:pt idx="552">
                  <c:v>38689</c:v>
                </c:pt>
                <c:pt idx="553">
                  <c:v>38690</c:v>
                </c:pt>
                <c:pt idx="554">
                  <c:v>38691</c:v>
                </c:pt>
                <c:pt idx="555">
                  <c:v>38692</c:v>
                </c:pt>
                <c:pt idx="556">
                  <c:v>38693</c:v>
                </c:pt>
                <c:pt idx="557">
                  <c:v>38694</c:v>
                </c:pt>
                <c:pt idx="558">
                  <c:v>38696</c:v>
                </c:pt>
                <c:pt idx="559">
                  <c:v>38697</c:v>
                </c:pt>
                <c:pt idx="560">
                  <c:v>38698</c:v>
                </c:pt>
                <c:pt idx="561">
                  <c:v>38699</c:v>
                </c:pt>
                <c:pt idx="562">
                  <c:v>38700</c:v>
                </c:pt>
                <c:pt idx="563">
                  <c:v>38701</c:v>
                </c:pt>
                <c:pt idx="564">
                  <c:v>38702</c:v>
                </c:pt>
                <c:pt idx="565">
                  <c:v>38703</c:v>
                </c:pt>
                <c:pt idx="566">
                  <c:v>38704</c:v>
                </c:pt>
                <c:pt idx="567">
                  <c:v>38705</c:v>
                </c:pt>
                <c:pt idx="568">
                  <c:v>38706</c:v>
                </c:pt>
                <c:pt idx="569">
                  <c:v>38707</c:v>
                </c:pt>
                <c:pt idx="570">
                  <c:v>38708</c:v>
                </c:pt>
                <c:pt idx="571">
                  <c:v>38709</c:v>
                </c:pt>
                <c:pt idx="572">
                  <c:v>38710</c:v>
                </c:pt>
                <c:pt idx="573">
                  <c:v>38711</c:v>
                </c:pt>
                <c:pt idx="574">
                  <c:v>38712</c:v>
                </c:pt>
                <c:pt idx="575">
                  <c:v>38713</c:v>
                </c:pt>
                <c:pt idx="576">
                  <c:v>38714</c:v>
                </c:pt>
                <c:pt idx="577">
                  <c:v>38715</c:v>
                </c:pt>
                <c:pt idx="578">
                  <c:v>38716</c:v>
                </c:pt>
                <c:pt idx="579">
                  <c:v>38717</c:v>
                </c:pt>
                <c:pt idx="580">
                  <c:v>38719</c:v>
                </c:pt>
                <c:pt idx="581">
                  <c:v>38720</c:v>
                </c:pt>
                <c:pt idx="582">
                  <c:v>38721</c:v>
                </c:pt>
                <c:pt idx="583">
                  <c:v>38722</c:v>
                </c:pt>
                <c:pt idx="584">
                  <c:v>38723</c:v>
                </c:pt>
                <c:pt idx="585">
                  <c:v>38724</c:v>
                </c:pt>
                <c:pt idx="586">
                  <c:v>38725</c:v>
                </c:pt>
                <c:pt idx="587">
                  <c:v>38727</c:v>
                </c:pt>
                <c:pt idx="588">
                  <c:v>38728</c:v>
                </c:pt>
                <c:pt idx="589">
                  <c:v>38729</c:v>
                </c:pt>
                <c:pt idx="590">
                  <c:v>38730</c:v>
                </c:pt>
                <c:pt idx="591">
                  <c:v>38731</c:v>
                </c:pt>
                <c:pt idx="592">
                  <c:v>38732</c:v>
                </c:pt>
                <c:pt idx="593">
                  <c:v>38733</c:v>
                </c:pt>
                <c:pt idx="594">
                  <c:v>38734</c:v>
                </c:pt>
                <c:pt idx="595">
                  <c:v>38735</c:v>
                </c:pt>
                <c:pt idx="596">
                  <c:v>38737</c:v>
                </c:pt>
                <c:pt idx="597">
                  <c:v>38738</c:v>
                </c:pt>
                <c:pt idx="598">
                  <c:v>38739</c:v>
                </c:pt>
                <c:pt idx="599">
                  <c:v>38740</c:v>
                </c:pt>
                <c:pt idx="600">
                  <c:v>38743</c:v>
                </c:pt>
                <c:pt idx="601">
                  <c:v>38744</c:v>
                </c:pt>
                <c:pt idx="602">
                  <c:v>38745</c:v>
                </c:pt>
                <c:pt idx="603">
                  <c:v>38746</c:v>
                </c:pt>
                <c:pt idx="604">
                  <c:v>38748</c:v>
                </c:pt>
                <c:pt idx="605">
                  <c:v>38749</c:v>
                </c:pt>
                <c:pt idx="606">
                  <c:v>38750</c:v>
                </c:pt>
                <c:pt idx="607">
                  <c:v>38751</c:v>
                </c:pt>
              </c:numCache>
            </c:numRef>
          </c:xVal>
          <c:yVal>
            <c:numRef>
              <c:f>lum!$W$2:$W$609</c:f>
              <c:numCache>
                <c:formatCode>General</c:formatCode>
                <c:ptCount val="608"/>
                <c:pt idx="0">
                  <c:v>3.8368329675571744E-2</c:v>
                </c:pt>
                <c:pt idx="1">
                  <c:v>-3.2369619374374892E-3</c:v>
                </c:pt>
                <c:pt idx="2">
                  <c:v>6.2591899166431111E-2</c:v>
                </c:pt>
                <c:pt idx="3">
                  <c:v>2.8393946663737814E-2</c:v>
                </c:pt>
                <c:pt idx="4">
                  <c:v>3.4241812302795528E-2</c:v>
                </c:pt>
                <c:pt idx="5">
                  <c:v>3.7558615443290831E-2</c:v>
                </c:pt>
                <c:pt idx="6">
                  <c:v>1.9737670035509046E-2</c:v>
                </c:pt>
                <c:pt idx="7">
                  <c:v>4.8127745739534315E-2</c:v>
                </c:pt>
                <c:pt idx="8">
                  <c:v>1.972418866140974E-2</c:v>
                </c:pt>
                <c:pt idx="9">
                  <c:v>3.1439422497908605E-2</c:v>
                </c:pt>
                <c:pt idx="10">
                  <c:v>2.6820961170036184E-2</c:v>
                </c:pt>
                <c:pt idx="11">
                  <c:v>5.8698946756056393E-2</c:v>
                </c:pt>
                <c:pt idx="12">
                  <c:v>2.8809991097216912E-2</c:v>
                </c:pt>
                <c:pt idx="13">
                  <c:v>2.4179612146737302E-2</c:v>
                </c:pt>
                <c:pt idx="14">
                  <c:v>3.242766966680629E-2</c:v>
                </c:pt>
                <c:pt idx="15">
                  <c:v>1.6939231852101385E-2</c:v>
                </c:pt>
                <c:pt idx="16">
                  <c:v>1.7045905055682049E-2</c:v>
                </c:pt>
                <c:pt idx="17">
                  <c:v>6.3952729596077271E-2</c:v>
                </c:pt>
                <c:pt idx="18">
                  <c:v>1.6248228694838687E-2</c:v>
                </c:pt>
                <c:pt idx="19">
                  <c:v>4.2216990748051353E-2</c:v>
                </c:pt>
                <c:pt idx="20">
                  <c:v>2.9193219668650849E-3</c:v>
                </c:pt>
                <c:pt idx="21">
                  <c:v>-3.7656173855864896E-3</c:v>
                </c:pt>
                <c:pt idx="22">
                  <c:v>3.8806934242584461E-2</c:v>
                </c:pt>
                <c:pt idx="23">
                  <c:v>4.5725574617753374E-2</c:v>
                </c:pt>
                <c:pt idx="24">
                  <c:v>1.98583472192288E-2</c:v>
                </c:pt>
                <c:pt idx="25">
                  <c:v>6.0593093835241189E-2</c:v>
                </c:pt>
                <c:pt idx="26">
                  <c:v>4.2874522552802816E-2</c:v>
                </c:pt>
                <c:pt idx="27">
                  <c:v>5.2589167654584976E-2</c:v>
                </c:pt>
                <c:pt idx="28">
                  <c:v>1.884004098482862E-2</c:v>
                </c:pt>
                <c:pt idx="29">
                  <c:v>2.0907513515249707E-2</c:v>
                </c:pt>
                <c:pt idx="30">
                  <c:v>2.2013932910745496E-2</c:v>
                </c:pt>
                <c:pt idx="31">
                  <c:v>1.6142298052006874E-2</c:v>
                </c:pt>
                <c:pt idx="32">
                  <c:v>3.1639392649508623E-2</c:v>
                </c:pt>
                <c:pt idx="33">
                  <c:v>3.228540450333834E-2</c:v>
                </c:pt>
                <c:pt idx="34">
                  <c:v>5.2779951456229504E-2</c:v>
                </c:pt>
                <c:pt idx="35">
                  <c:v>1.4526804451255875E-2</c:v>
                </c:pt>
                <c:pt idx="36">
                  <c:v>3.8005219396348398E-2</c:v>
                </c:pt>
                <c:pt idx="37">
                  <c:v>-8.8356877559011421E-3</c:v>
                </c:pt>
                <c:pt idx="38">
                  <c:v>6.7458767924032433E-3</c:v>
                </c:pt>
                <c:pt idx="39">
                  <c:v>1.6260111280800411E-2</c:v>
                </c:pt>
                <c:pt idx="40">
                  <c:v>-3.2980831312074809E-3</c:v>
                </c:pt>
                <c:pt idx="41">
                  <c:v>-1.8246615528686949E-2</c:v>
                </c:pt>
                <c:pt idx="42">
                  <c:v>6.7465506422669085E-3</c:v>
                </c:pt>
                <c:pt idx="43">
                  <c:v>3.4281143093212452E-2</c:v>
                </c:pt>
                <c:pt idx="44">
                  <c:v>2.3583098781514454E-2</c:v>
                </c:pt>
                <c:pt idx="45">
                  <c:v>2.2024076288334291E-2</c:v>
                </c:pt>
                <c:pt idx="46">
                  <c:v>3.7412860305432144E-2</c:v>
                </c:pt>
                <c:pt idx="47">
                  <c:v>3.4038058733668594E-2</c:v>
                </c:pt>
                <c:pt idx="48">
                  <c:v>2.2405067845290855E-2</c:v>
                </c:pt>
                <c:pt idx="49">
                  <c:v>7.7826049038201743E-3</c:v>
                </c:pt>
                <c:pt idx="50">
                  <c:v>3.3716954858185939E-2</c:v>
                </c:pt>
                <c:pt idx="51">
                  <c:v>6.6940279302593719E-2</c:v>
                </c:pt>
                <c:pt idx="52">
                  <c:v>4.2296005806561697E-2</c:v>
                </c:pt>
                <c:pt idx="53">
                  <c:v>2.305199266757935E-2</c:v>
                </c:pt>
                <c:pt idx="54">
                  <c:v>2.9715687386335649E-2</c:v>
                </c:pt>
                <c:pt idx="55">
                  <c:v>0</c:v>
                </c:pt>
                <c:pt idx="56">
                  <c:v>0</c:v>
                </c:pt>
                <c:pt idx="57">
                  <c:v>7.7816317841863979E-3</c:v>
                </c:pt>
                <c:pt idx="58">
                  <c:v>6.7589697560265904E-3</c:v>
                </c:pt>
                <c:pt idx="59">
                  <c:v>4.4371627684852082E-2</c:v>
                </c:pt>
                <c:pt idx="60">
                  <c:v>-2.7115772663303103E-2</c:v>
                </c:pt>
                <c:pt idx="61">
                  <c:v>7.193918798509647E-3</c:v>
                </c:pt>
                <c:pt idx="62">
                  <c:v>2.0675184686611118E-2</c:v>
                </c:pt>
                <c:pt idx="63">
                  <c:v>6.6073990127834339E-2</c:v>
                </c:pt>
                <c:pt idx="64">
                  <c:v>-7.3011026398051024E-3</c:v>
                </c:pt>
                <c:pt idx="65">
                  <c:v>6.1893917475991503E-2</c:v>
                </c:pt>
                <c:pt idx="66">
                  <c:v>1.2503057090053721E-2</c:v>
                </c:pt>
                <c:pt idx="67">
                  <c:v>1.3681279794000151E-3</c:v>
                </c:pt>
                <c:pt idx="68">
                  <c:v>1.5252547944045989E-2</c:v>
                </c:pt>
                <c:pt idx="69">
                  <c:v>1.6232689475233739E-2</c:v>
                </c:pt>
                <c:pt idx="70">
                  <c:v>3.3758590961000763E-2</c:v>
                </c:pt>
                <c:pt idx="71">
                  <c:v>1.6440677298903191E-2</c:v>
                </c:pt>
                <c:pt idx="72">
                  <c:v>2.0566022285122828E-2</c:v>
                </c:pt>
                <c:pt idx="73">
                  <c:v>5.2644145893532862E-2</c:v>
                </c:pt>
                <c:pt idx="74">
                  <c:v>4.6981023161822157E-2</c:v>
                </c:pt>
                <c:pt idx="75">
                  <c:v>3.3327107399980523E-2</c:v>
                </c:pt>
                <c:pt idx="76">
                  <c:v>1.3418096179054474E-2</c:v>
                </c:pt>
                <c:pt idx="77">
                  <c:v>7.3365136315268423E-3</c:v>
                </c:pt>
                <c:pt idx="78">
                  <c:v>-1.2988980540267509E-3</c:v>
                </c:pt>
                <c:pt idx="79">
                  <c:v>1.1018047218966023E-4</c:v>
                </c:pt>
                <c:pt idx="80">
                  <c:v>8.7455855043548705E-3</c:v>
                </c:pt>
                <c:pt idx="81">
                  <c:v>5.2759354394414204E-2</c:v>
                </c:pt>
                <c:pt idx="82">
                  <c:v>4.1112592774919098E-2</c:v>
                </c:pt>
                <c:pt idx="83">
                  <c:v>8.0089482100468776E-3</c:v>
                </c:pt>
                <c:pt idx="84">
                  <c:v>6.9667322824125327E-2</c:v>
                </c:pt>
                <c:pt idx="85">
                  <c:v>1.7953221200773303E-2</c:v>
                </c:pt>
                <c:pt idx="86">
                  <c:v>9.9504776935667918E-3</c:v>
                </c:pt>
                <c:pt idx="87">
                  <c:v>4.4307781808953964E-2</c:v>
                </c:pt>
                <c:pt idx="88">
                  <c:v>0</c:v>
                </c:pt>
                <c:pt idx="89">
                  <c:v>1.6114770914314083E-2</c:v>
                </c:pt>
                <c:pt idx="90">
                  <c:v>2.3285637174813526E-3</c:v>
                </c:pt>
                <c:pt idx="91">
                  <c:v>2.836898047004047E-2</c:v>
                </c:pt>
                <c:pt idx="92">
                  <c:v>-1.9584439067681078E-2</c:v>
                </c:pt>
                <c:pt idx="93">
                  <c:v>2.8443454386251304E-3</c:v>
                </c:pt>
                <c:pt idx="94">
                  <c:v>-2.4189510541338419E-3</c:v>
                </c:pt>
                <c:pt idx="95">
                  <c:v>4.8858125502803853E-3</c:v>
                </c:pt>
                <c:pt idx="96">
                  <c:v>4.2816910036248275E-2</c:v>
                </c:pt>
                <c:pt idx="97">
                  <c:v>1.204950851069036E-2</c:v>
                </c:pt>
                <c:pt idx="98">
                  <c:v>-1.1392214088332809E-2</c:v>
                </c:pt>
                <c:pt idx="99">
                  <c:v>8.8248892452253286E-3</c:v>
                </c:pt>
                <c:pt idx="100">
                  <c:v>1.4354886886507481E-2</c:v>
                </c:pt>
                <c:pt idx="101">
                  <c:v>1.0487485590985703E-2</c:v>
                </c:pt>
                <c:pt idx="102">
                  <c:v>4.5202915373992396E-2</c:v>
                </c:pt>
                <c:pt idx="103">
                  <c:v>9.353978255689236E-3</c:v>
                </c:pt>
                <c:pt idx="104">
                  <c:v>2.7467338997860198E-2</c:v>
                </c:pt>
                <c:pt idx="105">
                  <c:v>5.1661852184420036E-2</c:v>
                </c:pt>
                <c:pt idx="106">
                  <c:v>3.6437864947899724E-2</c:v>
                </c:pt>
                <c:pt idx="107">
                  <c:v>2.3924620932795678E-2</c:v>
                </c:pt>
                <c:pt idx="108">
                  <c:v>3.2311752011834491E-2</c:v>
                </c:pt>
                <c:pt idx="109">
                  <c:v>4.0391127815166171E-3</c:v>
                </c:pt>
                <c:pt idx="110">
                  <c:v>3.142686314640554E-2</c:v>
                </c:pt>
                <c:pt idx="111">
                  <c:v>2.3447629441769677E-2</c:v>
                </c:pt>
                <c:pt idx="112">
                  <c:v>4.2350220973233328E-2</c:v>
                </c:pt>
                <c:pt idx="113">
                  <c:v>-1.138176282603876E-2</c:v>
                </c:pt>
                <c:pt idx="114">
                  <c:v>-8.9287681266630586E-3</c:v>
                </c:pt>
                <c:pt idx="115">
                  <c:v>8.4557128183446028E-3</c:v>
                </c:pt>
                <c:pt idx="116">
                  <c:v>3.7553995665084432E-2</c:v>
                </c:pt>
                <c:pt idx="117">
                  <c:v>6.1218267384804327E-2</c:v>
                </c:pt>
                <c:pt idx="118">
                  <c:v>2.7306412621087798E-2</c:v>
                </c:pt>
                <c:pt idx="119">
                  <c:v>1.4653084427724077E-2</c:v>
                </c:pt>
                <c:pt idx="120">
                  <c:v>2.3963624776628549E-2</c:v>
                </c:pt>
                <c:pt idx="121">
                  <c:v>4.7224738375621897E-2</c:v>
                </c:pt>
                <c:pt idx="122">
                  <c:v>-2.1956306442122091E-2</c:v>
                </c:pt>
                <c:pt idx="123">
                  <c:v>0</c:v>
                </c:pt>
                <c:pt idx="124">
                  <c:v>9.5320704273996318E-2</c:v>
                </c:pt>
                <c:pt idx="125">
                  <c:v>4.1846500438516399E-2</c:v>
                </c:pt>
                <c:pt idx="126">
                  <c:v>2.3797264328871408E-2</c:v>
                </c:pt>
                <c:pt idx="127">
                  <c:v>3.9406706258971275E-2</c:v>
                </c:pt>
                <c:pt idx="128">
                  <c:v>4.0607906775003165E-2</c:v>
                </c:pt>
                <c:pt idx="129">
                  <c:v>1.6384261417428561E-2</c:v>
                </c:pt>
                <c:pt idx="130">
                  <c:v>9.5891577778679463E-3</c:v>
                </c:pt>
                <c:pt idx="131">
                  <c:v>1.9404974894434174E-2</c:v>
                </c:pt>
                <c:pt idx="132">
                  <c:v>1.2631351312288263E-3</c:v>
                </c:pt>
                <c:pt idx="133">
                  <c:v>1.9601175490368102E-2</c:v>
                </c:pt>
                <c:pt idx="134">
                  <c:v>2.6540597681227698E-2</c:v>
                </c:pt>
                <c:pt idx="135">
                  <c:v>2.3051872652942052E-2</c:v>
                </c:pt>
                <c:pt idx="136">
                  <c:v>3.2635098486746207E-2</c:v>
                </c:pt>
                <c:pt idx="137">
                  <c:v>1.7239271093424845E-2</c:v>
                </c:pt>
                <c:pt idx="138">
                  <c:v>3.260479725164776E-3</c:v>
                </c:pt>
                <c:pt idx="139">
                  <c:v>3.4316898161407428E-2</c:v>
                </c:pt>
                <c:pt idx="140">
                  <c:v>3.4704611727264842E-2</c:v>
                </c:pt>
                <c:pt idx="141">
                  <c:v>1.009887941943928E-2</c:v>
                </c:pt>
                <c:pt idx="142">
                  <c:v>5.1024064203897115E-2</c:v>
                </c:pt>
                <c:pt idx="143">
                  <c:v>-1.3727261562241275E-3</c:v>
                </c:pt>
                <c:pt idx="144">
                  <c:v>1.1956616534430085E-3</c:v>
                </c:pt>
                <c:pt idx="145">
                  <c:v>3.4717942769498404E-2</c:v>
                </c:pt>
                <c:pt idx="146">
                  <c:v>2.6294925080175894E-2</c:v>
                </c:pt>
                <c:pt idx="147">
                  <c:v>2.3392793544253422E-2</c:v>
                </c:pt>
                <c:pt idx="148">
                  <c:v>4.6880079820306335E-2</c:v>
                </c:pt>
                <c:pt idx="149">
                  <c:v>1.0265999034138861E-2</c:v>
                </c:pt>
                <c:pt idx="150">
                  <c:v>1.2462409451993063E-2</c:v>
                </c:pt>
                <c:pt idx="151">
                  <c:v>3.4863870280156715E-2</c:v>
                </c:pt>
                <c:pt idx="152">
                  <c:v>1.8855055173957101E-2</c:v>
                </c:pt>
                <c:pt idx="153">
                  <c:v>3.1891855529850119E-2</c:v>
                </c:pt>
                <c:pt idx="154">
                  <c:v>4.4837350745397873E-2</c:v>
                </c:pt>
                <c:pt idx="155">
                  <c:v>2.518945898945063E-2</c:v>
                </c:pt>
                <c:pt idx="156">
                  <c:v>8.8606613527998767E-3</c:v>
                </c:pt>
                <c:pt idx="157">
                  <c:v>9.1535991937982432E-3</c:v>
                </c:pt>
                <c:pt idx="158">
                  <c:v>2.7956140434814154E-2</c:v>
                </c:pt>
                <c:pt idx="159">
                  <c:v>3.0337665013140586E-2</c:v>
                </c:pt>
                <c:pt idx="160">
                  <c:v>-2.0298282325839249E-2</c:v>
                </c:pt>
                <c:pt idx="161">
                  <c:v>4.1150825107981757E-2</c:v>
                </c:pt>
                <c:pt idx="162">
                  <c:v>2.8353414709128603E-2</c:v>
                </c:pt>
                <c:pt idx="163">
                  <c:v>3.251108898524608E-2</c:v>
                </c:pt>
                <c:pt idx="164">
                  <c:v>5.3841418211291944E-2</c:v>
                </c:pt>
                <c:pt idx="165">
                  <c:v>1.5136522334095018E-2</c:v>
                </c:pt>
                <c:pt idx="166">
                  <c:v>2.0480304486823864E-2</c:v>
                </c:pt>
                <c:pt idx="167">
                  <c:v>-1.2177567950985799E-2</c:v>
                </c:pt>
                <c:pt idx="168">
                  <c:v>3.2486962777640578E-2</c:v>
                </c:pt>
                <c:pt idx="169">
                  <c:v>3.9973424022528709E-2</c:v>
                </c:pt>
                <c:pt idx="170">
                  <c:v>-1.1492468748916845E-3</c:v>
                </c:pt>
                <c:pt idx="171">
                  <c:v>3.9038826254100732E-2</c:v>
                </c:pt>
                <c:pt idx="172">
                  <c:v>2.2146755452701596E-2</c:v>
                </c:pt>
                <c:pt idx="173">
                  <c:v>4.108785041229028E-2</c:v>
                </c:pt>
                <c:pt idx="174">
                  <c:v>5.4935978330295732E-2</c:v>
                </c:pt>
                <c:pt idx="175">
                  <c:v>1.4302672943303439E-2</c:v>
                </c:pt>
                <c:pt idx="176">
                  <c:v>5.0494271247721476E-2</c:v>
                </c:pt>
                <c:pt idx="177">
                  <c:v>1.5409786526590778E-2</c:v>
                </c:pt>
                <c:pt idx="178">
                  <c:v>-3.3523757313685884E-3</c:v>
                </c:pt>
                <c:pt idx="179">
                  <c:v>2.7645831895354027E-3</c:v>
                </c:pt>
                <c:pt idx="180">
                  <c:v>2.0730561527773823E-2</c:v>
                </c:pt>
                <c:pt idx="181">
                  <c:v>2.1115322057309739E-2</c:v>
                </c:pt>
                <c:pt idx="182">
                  <c:v>1.295274699696893E-2</c:v>
                </c:pt>
                <c:pt idx="183">
                  <c:v>4.610079892609853E-2</c:v>
                </c:pt>
                <c:pt idx="184">
                  <c:v>3.9886616917679096E-3</c:v>
                </c:pt>
                <c:pt idx="185">
                  <c:v>4.1967595648739017E-2</c:v>
                </c:pt>
                <c:pt idx="186">
                  <c:v>3.0389115466498463E-2</c:v>
                </c:pt>
                <c:pt idx="187">
                  <c:v>-1.0542105959994301E-2</c:v>
                </c:pt>
                <c:pt idx="188">
                  <c:v>4.017502438068736E-2</c:v>
                </c:pt>
                <c:pt idx="189">
                  <c:v>3.5265224003798785E-2</c:v>
                </c:pt>
                <c:pt idx="190">
                  <c:v>6.3036046793890493E-3</c:v>
                </c:pt>
                <c:pt idx="191">
                  <c:v>2.3943796088922456E-2</c:v>
                </c:pt>
                <c:pt idx="192">
                  <c:v>1.7375277400475099E-2</c:v>
                </c:pt>
                <c:pt idx="193">
                  <c:v>7.0211662586701293E-2</c:v>
                </c:pt>
                <c:pt idx="194">
                  <c:v>1.2680303833139797E-2</c:v>
                </c:pt>
                <c:pt idx="195">
                  <c:v>-2.3188770449703855E-2</c:v>
                </c:pt>
                <c:pt idx="196">
                  <c:v>-1.4101896371005415E-2</c:v>
                </c:pt>
                <c:pt idx="197">
                  <c:v>1.709344235659609E-2</c:v>
                </c:pt>
                <c:pt idx="198">
                  <c:v>1.0184848666791113E-2</c:v>
                </c:pt>
                <c:pt idx="199">
                  <c:v>1.6356580205694325E-2</c:v>
                </c:pt>
                <c:pt idx="200">
                  <c:v>4.7206047358928249E-2</c:v>
                </c:pt>
                <c:pt idx="201">
                  <c:v>2.3044926686386635E-2</c:v>
                </c:pt>
                <c:pt idx="202">
                  <c:v>3.0641794691158106E-2</c:v>
                </c:pt>
                <c:pt idx="203">
                  <c:v>2.3655092879577649E-2</c:v>
                </c:pt>
                <c:pt idx="204">
                  <c:v>2.6528995111977406E-2</c:v>
                </c:pt>
                <c:pt idx="205">
                  <c:v>4.4001426597085599E-2</c:v>
                </c:pt>
                <c:pt idx="206">
                  <c:v>7.5695428881321601E-3</c:v>
                </c:pt>
                <c:pt idx="207">
                  <c:v>3.882455366515275E-2</c:v>
                </c:pt>
                <c:pt idx="208">
                  <c:v>1.552521398632987E-2</c:v>
                </c:pt>
                <c:pt idx="209">
                  <c:v>-1.3630802819823056E-2</c:v>
                </c:pt>
                <c:pt idx="210">
                  <c:v>3.200279482059698E-2</c:v>
                </c:pt>
                <c:pt idx="211">
                  <c:v>-3.0880586793861988E-2</c:v>
                </c:pt>
                <c:pt idx="212">
                  <c:v>3.2958046596730919E-2</c:v>
                </c:pt>
                <c:pt idx="213">
                  <c:v>1.3246573284854839E-2</c:v>
                </c:pt>
                <c:pt idx="214">
                  <c:v>3.9213011859269273E-2</c:v>
                </c:pt>
                <c:pt idx="215">
                  <c:v>2.0278190268643945E-2</c:v>
                </c:pt>
                <c:pt idx="216">
                  <c:v>2.8296338046961744E-2</c:v>
                </c:pt>
                <c:pt idx="217">
                  <c:v>2.8008175811203604E-2</c:v>
                </c:pt>
                <c:pt idx="218">
                  <c:v>2.0700200918274105E-2</c:v>
                </c:pt>
                <c:pt idx="219">
                  <c:v>1.6636517670995461E-2</c:v>
                </c:pt>
                <c:pt idx="220">
                  <c:v>8.7539885089849279E-3</c:v>
                </c:pt>
                <c:pt idx="221">
                  <c:v>3.385954880747985E-2</c:v>
                </c:pt>
                <c:pt idx="222">
                  <c:v>1.9934503405213095E-2</c:v>
                </c:pt>
                <c:pt idx="223">
                  <c:v>5.0125128054000776E-3</c:v>
                </c:pt>
                <c:pt idx="224">
                  <c:v>2.7919610954302451E-2</c:v>
                </c:pt>
                <c:pt idx="225">
                  <c:v>1.1932625557738191E-2</c:v>
                </c:pt>
                <c:pt idx="226">
                  <c:v>2.8178759270363469E-2</c:v>
                </c:pt>
                <c:pt idx="227">
                  <c:v>0.10185264197360692</c:v>
                </c:pt>
                <c:pt idx="228">
                  <c:v>2.2843578795167959E-2</c:v>
                </c:pt>
                <c:pt idx="229">
                  <c:v>2.9504071856720774E-2</c:v>
                </c:pt>
                <c:pt idx="230">
                  <c:v>4.3604748966216854E-3</c:v>
                </c:pt>
                <c:pt idx="231">
                  <c:v>3.4553690639255438E-2</c:v>
                </c:pt>
                <c:pt idx="232">
                  <c:v>2.6385030064583492E-2</c:v>
                </c:pt>
                <c:pt idx="233">
                  <c:v>1.6885324596840622E-2</c:v>
                </c:pt>
                <c:pt idx="234">
                  <c:v>1.4720720739152569E-2</c:v>
                </c:pt>
                <c:pt idx="235">
                  <c:v>1.8248585073258217E-2</c:v>
                </c:pt>
                <c:pt idx="236">
                  <c:v>3.0957150873470188E-2</c:v>
                </c:pt>
                <c:pt idx="237">
                  <c:v>5.7150140130369217E-2</c:v>
                </c:pt>
                <c:pt idx="238">
                  <c:v>5.2365774536451406E-3</c:v>
                </c:pt>
                <c:pt idx="239">
                  <c:v>8.6032471430552565E-3</c:v>
                </c:pt>
                <c:pt idx="240">
                  <c:v>2.6026735411276095E-2</c:v>
                </c:pt>
                <c:pt idx="241">
                  <c:v>2.9106592759657778E-2</c:v>
                </c:pt>
                <c:pt idx="242">
                  <c:v>-1.1341779642589893E-2</c:v>
                </c:pt>
                <c:pt idx="243">
                  <c:v>1.6351111118741202E-2</c:v>
                </c:pt>
                <c:pt idx="244">
                  <c:v>2.7966541346083531E-2</c:v>
                </c:pt>
                <c:pt idx="245">
                  <c:v>2.5514377478706381E-2</c:v>
                </c:pt>
                <c:pt idx="246">
                  <c:v>-6.0681390674193012E-4</c:v>
                </c:pt>
                <c:pt idx="247">
                  <c:v>1.2988681068161118E-2</c:v>
                </c:pt>
                <c:pt idx="248">
                  <c:v>-1.4775113187439812E-3</c:v>
                </c:pt>
                <c:pt idx="249">
                  <c:v>-2.3906700377321878E-2</c:v>
                </c:pt>
                <c:pt idx="250">
                  <c:v>2.3364842227551093E-2</c:v>
                </c:pt>
                <c:pt idx="251">
                  <c:v>-3.0927750624255772E-2</c:v>
                </c:pt>
                <c:pt idx="252">
                  <c:v>5.3145568797540024E-2</c:v>
                </c:pt>
                <c:pt idx="253">
                  <c:v>1.2684602367671466E-2</c:v>
                </c:pt>
                <c:pt idx="254">
                  <c:v>8.4886716617396329E-2</c:v>
                </c:pt>
                <c:pt idx="255">
                  <c:v>2.4544826599857423E-2</c:v>
                </c:pt>
                <c:pt idx="256">
                  <c:v>2.256513528186856E-2</c:v>
                </c:pt>
                <c:pt idx="257">
                  <c:v>2.8598630539989241E-2</c:v>
                </c:pt>
                <c:pt idx="258">
                  <c:v>-8.0327598291610105E-4</c:v>
                </c:pt>
                <c:pt idx="259">
                  <c:v>3.6730643542244569E-2</c:v>
                </c:pt>
                <c:pt idx="260">
                  <c:v>5.8857135072960948E-2</c:v>
                </c:pt>
                <c:pt idx="261">
                  <c:v>-1.7613847622066546E-2</c:v>
                </c:pt>
                <c:pt idx="262">
                  <c:v>2.4369233605238148E-2</c:v>
                </c:pt>
                <c:pt idx="263">
                  <c:v>4.9711889356019716E-2</c:v>
                </c:pt>
                <c:pt idx="264">
                  <c:v>4.4032959958666747E-2</c:v>
                </c:pt>
                <c:pt idx="265">
                  <c:v>2.7128703423223606E-2</c:v>
                </c:pt>
                <c:pt idx="266">
                  <c:v>3.8380648208822032E-2</c:v>
                </c:pt>
                <c:pt idx="267">
                  <c:v>1.438003629186972E-2</c:v>
                </c:pt>
                <c:pt idx="269">
                  <c:v>2.3392820272684526E-2</c:v>
                </c:pt>
                <c:pt idx="270">
                  <c:v>2.7236912496269524E-2</c:v>
                </c:pt>
                <c:pt idx="271">
                  <c:v>3.7533736505192782E-2</c:v>
                </c:pt>
                <c:pt idx="272">
                  <c:v>5.4095583060507886E-2</c:v>
                </c:pt>
                <c:pt idx="273">
                  <c:v>1.4104557564166304E-2</c:v>
                </c:pt>
                <c:pt idx="274">
                  <c:v>-4.9667417128022627E-3</c:v>
                </c:pt>
                <c:pt idx="275">
                  <c:v>1.5703412522953975E-2</c:v>
                </c:pt>
                <c:pt idx="277">
                  <c:v>2.6077676592756005E-2</c:v>
                </c:pt>
                <c:pt idx="278">
                  <c:v>8.0078990419712753E-2</c:v>
                </c:pt>
                <c:pt idx="279">
                  <c:v>1.6785540826124597E-2</c:v>
                </c:pt>
                <c:pt idx="280">
                  <c:v>3.8344266444802086E-2</c:v>
                </c:pt>
                <c:pt idx="281">
                  <c:v>3.03284332703041E-2</c:v>
                </c:pt>
                <c:pt idx="282">
                  <c:v>3.7156174503409606E-2</c:v>
                </c:pt>
                <c:pt idx="283">
                  <c:v>3.154487431996985E-2</c:v>
                </c:pt>
                <c:pt idx="284">
                  <c:v>1.9156307403204186E-2</c:v>
                </c:pt>
                <c:pt idx="285">
                  <c:v>1.1775867825426566E-2</c:v>
                </c:pt>
                <c:pt idx="286">
                  <c:v>1.5908112024924433E-2</c:v>
                </c:pt>
                <c:pt idx="287">
                  <c:v>6.143835174157692E-2</c:v>
                </c:pt>
                <c:pt idx="288">
                  <c:v>2.0776420042741925E-2</c:v>
                </c:pt>
                <c:pt idx="289">
                  <c:v>3.1253597503108022E-2</c:v>
                </c:pt>
                <c:pt idx="290">
                  <c:v>-2.8394574514044712E-3</c:v>
                </c:pt>
                <c:pt idx="291">
                  <c:v>5.6695562293935908E-2</c:v>
                </c:pt>
                <c:pt idx="292">
                  <c:v>2.7266648473586799E-2</c:v>
                </c:pt>
                <c:pt idx="293">
                  <c:v>5.389826026105906E-3</c:v>
                </c:pt>
                <c:pt idx="294">
                  <c:v>1.5458357885458704E-2</c:v>
                </c:pt>
                <c:pt idx="295">
                  <c:v>1.784297338634834E-2</c:v>
                </c:pt>
                <c:pt idx="296">
                  <c:v>3.8168930993417713E-2</c:v>
                </c:pt>
                <c:pt idx="297">
                  <c:v>6.1498059684174872E-3</c:v>
                </c:pt>
                <c:pt idx="298">
                  <c:v>3.6106354995725939E-2</c:v>
                </c:pt>
                <c:pt idx="299">
                  <c:v>6.8234473339625429E-2</c:v>
                </c:pt>
                <c:pt idx="300">
                  <c:v>2.95644567925001E-2</c:v>
                </c:pt>
                <c:pt idx="301">
                  <c:v>3.4965139085924857E-2</c:v>
                </c:pt>
                <c:pt idx="302">
                  <c:v>3.9593574837963198E-2</c:v>
                </c:pt>
                <c:pt idx="303">
                  <c:v>2.8920317718963813E-2</c:v>
                </c:pt>
                <c:pt idx="304">
                  <c:v>3.2305098144421181E-2</c:v>
                </c:pt>
                <c:pt idx="305">
                  <c:v>1.0745131227776612E-2</c:v>
                </c:pt>
                <c:pt idx="306">
                  <c:v>8.2272588404166489E-3</c:v>
                </c:pt>
                <c:pt idx="307">
                  <c:v>1.5146526630568076E-2</c:v>
                </c:pt>
                <c:pt idx="308">
                  <c:v>2.057489143013411E-2</c:v>
                </c:pt>
                <c:pt idx="309">
                  <c:v>4.2720506729900694E-2</c:v>
                </c:pt>
                <c:pt idx="310">
                  <c:v>2.7153271981132935E-2</c:v>
                </c:pt>
                <c:pt idx="311">
                  <c:v>1.0241932926993625E-2</c:v>
                </c:pt>
                <c:pt idx="312">
                  <c:v>-1.0627457192571373E-3</c:v>
                </c:pt>
                <c:pt idx="313">
                  <c:v>4.0778361208700313E-2</c:v>
                </c:pt>
                <c:pt idx="314">
                  <c:v>2.1553960589289368E-2</c:v>
                </c:pt>
                <c:pt idx="315">
                  <c:v>4.7981747516206527E-2</c:v>
                </c:pt>
                <c:pt idx="316">
                  <c:v>6.1674012349918997E-2</c:v>
                </c:pt>
                <c:pt idx="317">
                  <c:v>4.1982611300946944E-2</c:v>
                </c:pt>
                <c:pt idx="318">
                  <c:v>1.9740957487734804E-2</c:v>
                </c:pt>
                <c:pt idx="319">
                  <c:v>5.3114052506883086E-2</c:v>
                </c:pt>
                <c:pt idx="320">
                  <c:v>4.6290543419594168E-2</c:v>
                </c:pt>
                <c:pt idx="321">
                  <c:v>1.2896128058585013E-2</c:v>
                </c:pt>
                <c:pt idx="322">
                  <c:v>6.6507681765733935E-3</c:v>
                </c:pt>
                <c:pt idx="323">
                  <c:v>3.8591876731571405E-2</c:v>
                </c:pt>
                <c:pt idx="324">
                  <c:v>3.2267291149674346E-2</c:v>
                </c:pt>
                <c:pt idx="325">
                  <c:v>6.4414520524342898E-3</c:v>
                </c:pt>
                <c:pt idx="326">
                  <c:v>9.1113444058261127E-3</c:v>
                </c:pt>
                <c:pt idx="327">
                  <c:v>4.2694606311365103E-2</c:v>
                </c:pt>
                <c:pt idx="328">
                  <c:v>2.7470473079811337E-2</c:v>
                </c:pt>
                <c:pt idx="329">
                  <c:v>2.8466847040420008E-2</c:v>
                </c:pt>
                <c:pt idx="330">
                  <c:v>4.1358155951170719E-2</c:v>
                </c:pt>
                <c:pt idx="331">
                  <c:v>1.8862857552506943E-2</c:v>
                </c:pt>
                <c:pt idx="332">
                  <c:v>3.9763355602023494E-2</c:v>
                </c:pt>
                <c:pt idx="338">
                  <c:v>2.1798407670317411E-2</c:v>
                </c:pt>
                <c:pt idx="339">
                  <c:v>2.0172553873922562E-2</c:v>
                </c:pt>
                <c:pt idx="340">
                  <c:v>3.2330636767710412E-2</c:v>
                </c:pt>
                <c:pt idx="341">
                  <c:v>3.0196043593873772E-2</c:v>
                </c:pt>
                <c:pt idx="342">
                  <c:v>1.5580756946411096E-2</c:v>
                </c:pt>
                <c:pt idx="343">
                  <c:v>5.1359618927350012E-2</c:v>
                </c:pt>
                <c:pt idx="344">
                  <c:v>5.4051094845863748E-2</c:v>
                </c:pt>
                <c:pt idx="345">
                  <c:v>1.7242443935633373E-2</c:v>
                </c:pt>
                <c:pt idx="346">
                  <c:v>1.2101747291563651E-2</c:v>
                </c:pt>
                <c:pt idx="347">
                  <c:v>4.6220943786128843E-2</c:v>
                </c:pt>
                <c:pt idx="348">
                  <c:v>2.7713973158128354E-2</c:v>
                </c:pt>
                <c:pt idx="349">
                  <c:v>1.748196413038286E-2</c:v>
                </c:pt>
                <c:pt idx="350">
                  <c:v>2.99968370776484E-2</c:v>
                </c:pt>
                <c:pt idx="351">
                  <c:v>3.8589495842521269E-2</c:v>
                </c:pt>
                <c:pt idx="352">
                  <c:v>1.722650485931464E-2</c:v>
                </c:pt>
                <c:pt idx="353">
                  <c:v>9.7614304408268522E-3</c:v>
                </c:pt>
                <c:pt idx="354">
                  <c:v>3.2508471122991517E-2</c:v>
                </c:pt>
                <c:pt idx="355">
                  <c:v>2.1695021589843898E-2</c:v>
                </c:pt>
                <c:pt idx="356">
                  <c:v>3.121909812896426E-2</c:v>
                </c:pt>
                <c:pt idx="357">
                  <c:v>4.0309229013693361E-2</c:v>
                </c:pt>
                <c:pt idx="358">
                  <c:v>4.1785912858781658E-2</c:v>
                </c:pt>
                <c:pt idx="359">
                  <c:v>4.4571742850551863E-2</c:v>
                </c:pt>
                <c:pt idx="360">
                  <c:v>3.3347649065106136E-2</c:v>
                </c:pt>
                <c:pt idx="361">
                  <c:v>2.2679011228699053E-3</c:v>
                </c:pt>
                <c:pt idx="362">
                  <c:v>2.4314324954844164E-2</c:v>
                </c:pt>
                <c:pt idx="363">
                  <c:v>2.6574442455298292E-2</c:v>
                </c:pt>
                <c:pt idx="364">
                  <c:v>3.9049817790923411E-2</c:v>
                </c:pt>
                <c:pt idx="365">
                  <c:v>4.2476478209946683E-2</c:v>
                </c:pt>
                <c:pt idx="366">
                  <c:v>3.6770414494354281E-2</c:v>
                </c:pt>
                <c:pt idx="367">
                  <c:v>2.7432203624250466E-2</c:v>
                </c:pt>
                <c:pt idx="368">
                  <c:v>5.2340257606959071E-3</c:v>
                </c:pt>
                <c:pt idx="369">
                  <c:v>1.4213222495135066E-2</c:v>
                </c:pt>
                <c:pt idx="370">
                  <c:v>-1.0267168981793218E-2</c:v>
                </c:pt>
                <c:pt idx="371">
                  <c:v>4.7594424778692822E-2</c:v>
                </c:pt>
                <c:pt idx="372">
                  <c:v>5.0322736903410069E-2</c:v>
                </c:pt>
                <c:pt idx="373">
                  <c:v>1.4750392256441234E-2</c:v>
                </c:pt>
                <c:pt idx="374">
                  <c:v>1.3851859205604619E-2</c:v>
                </c:pt>
                <c:pt idx="375">
                  <c:v>-7.8650730022319267E-3</c:v>
                </c:pt>
                <c:pt idx="376">
                  <c:v>3.2648041977761749E-2</c:v>
                </c:pt>
                <c:pt idx="377">
                  <c:v>2.8711328768617806E-2</c:v>
                </c:pt>
                <c:pt idx="378">
                  <c:v>3.9532023382569999E-3</c:v>
                </c:pt>
                <c:pt idx="379">
                  <c:v>3.4804390046581049E-2</c:v>
                </c:pt>
                <c:pt idx="380">
                  <c:v>4.6707442866921085E-2</c:v>
                </c:pt>
                <c:pt idx="381">
                  <c:v>9.602254115555098E-6</c:v>
                </c:pt>
                <c:pt idx="382">
                  <c:v>9.5356820772545023E-2</c:v>
                </c:pt>
                <c:pt idx="383">
                  <c:v>5.1844017820209712E-2</c:v>
                </c:pt>
                <c:pt idx="384">
                  <c:v>2.5533745411875598E-3</c:v>
                </c:pt>
                <c:pt idx="385">
                  <c:v>4.4280109604538986E-2</c:v>
                </c:pt>
                <c:pt idx="386">
                  <c:v>2.8293213905692515E-2</c:v>
                </c:pt>
                <c:pt idx="387">
                  <c:v>1.8916267703708217E-2</c:v>
                </c:pt>
                <c:pt idx="388">
                  <c:v>6.2148103964799938E-2</c:v>
                </c:pt>
                <c:pt idx="389">
                  <c:v>1.0060018402472604E-2</c:v>
                </c:pt>
                <c:pt idx="390">
                  <c:v>2.2826694249103843E-2</c:v>
                </c:pt>
                <c:pt idx="391">
                  <c:v>1.7788146608276392E-2</c:v>
                </c:pt>
                <c:pt idx="392">
                  <c:v>5.5045185722708237E-2</c:v>
                </c:pt>
                <c:pt idx="393">
                  <c:v>3.2537502135071367E-2</c:v>
                </c:pt>
                <c:pt idx="394">
                  <c:v>3.6419913347020869E-2</c:v>
                </c:pt>
                <c:pt idx="395">
                  <c:v>3.7787247019728423E-2</c:v>
                </c:pt>
                <c:pt idx="396">
                  <c:v>4.4156042604789406E-2</c:v>
                </c:pt>
                <c:pt idx="397">
                  <c:v>1.8001131565435938E-2</c:v>
                </c:pt>
                <c:pt idx="398">
                  <c:v>4.4945051434510587E-2</c:v>
                </c:pt>
                <c:pt idx="399">
                  <c:v>1.7713926561041198E-2</c:v>
                </c:pt>
                <c:pt idx="400">
                  <c:v>1.2055811558996356E-2</c:v>
                </c:pt>
                <c:pt idx="401">
                  <c:v>3.1087244019231495E-2</c:v>
                </c:pt>
                <c:pt idx="402">
                  <c:v>1.8189913960449472E-2</c:v>
                </c:pt>
                <c:pt idx="403">
                  <c:v>9.5332079276658505E-3</c:v>
                </c:pt>
                <c:pt idx="404">
                  <c:v>2.1338169533695481E-2</c:v>
                </c:pt>
                <c:pt idx="405">
                  <c:v>3.6298449714051946E-2</c:v>
                </c:pt>
                <c:pt idx="406">
                  <c:v>3.3011162217759411E-2</c:v>
                </c:pt>
                <c:pt idx="407">
                  <c:v>-2.4402974090253549E-2</c:v>
                </c:pt>
                <c:pt idx="408">
                  <c:v>3.0996977576020619E-2</c:v>
                </c:pt>
                <c:pt idx="409">
                  <c:v>3.2406713125201929E-2</c:v>
                </c:pt>
                <c:pt idx="410">
                  <c:v>3.2297413045148959E-3</c:v>
                </c:pt>
                <c:pt idx="411">
                  <c:v>5.7192244901482878E-2</c:v>
                </c:pt>
                <c:pt idx="412">
                  <c:v>4.9076992580268902E-2</c:v>
                </c:pt>
                <c:pt idx="413">
                  <c:v>3.7920532361647635E-2</c:v>
                </c:pt>
                <c:pt idx="414">
                  <c:v>2.0765924556236028E-2</c:v>
                </c:pt>
                <c:pt idx="415">
                  <c:v>1.3886312395204325E-2</c:v>
                </c:pt>
                <c:pt idx="416">
                  <c:v>2.2157074112747741E-2</c:v>
                </c:pt>
                <c:pt idx="417">
                  <c:v>2.6286186026159689E-2</c:v>
                </c:pt>
                <c:pt idx="418">
                  <c:v>4.633005495976749E-2</c:v>
                </c:pt>
                <c:pt idx="419">
                  <c:v>4.0395928219110651E-2</c:v>
                </c:pt>
                <c:pt idx="420">
                  <c:v>3.4158498182183222E-2</c:v>
                </c:pt>
                <c:pt idx="421">
                  <c:v>4.2600478933013934E-2</c:v>
                </c:pt>
                <c:pt idx="422">
                  <c:v>1.5134690446078288E-2</c:v>
                </c:pt>
                <c:pt idx="423">
                  <c:v>1.4226799093665294E-2</c:v>
                </c:pt>
                <c:pt idx="424">
                  <c:v>2.5376004546881627E-2</c:v>
                </c:pt>
                <c:pt idx="425">
                  <c:v>5.9496972299107408E-2</c:v>
                </c:pt>
                <c:pt idx="426">
                  <c:v>1.3889718921599098E-2</c:v>
                </c:pt>
                <c:pt idx="427">
                  <c:v>6.6979929008423339E-2</c:v>
                </c:pt>
                <c:pt idx="428">
                  <c:v>3.0361763766576597E-2</c:v>
                </c:pt>
                <c:pt idx="429">
                  <c:v>4.1257756120901407E-2</c:v>
                </c:pt>
                <c:pt idx="430">
                  <c:v>5.3206067965126315E-2</c:v>
                </c:pt>
                <c:pt idx="431">
                  <c:v>1.486142499306051E-2</c:v>
                </c:pt>
                <c:pt idx="432">
                  <c:v>1.8598305155003488E-2</c:v>
                </c:pt>
                <c:pt idx="433">
                  <c:v>3.885715578703841E-3</c:v>
                </c:pt>
                <c:pt idx="434">
                  <c:v>3.546832365241738E-2</c:v>
                </c:pt>
                <c:pt idx="435">
                  <c:v>3.7735661984105572E-2</c:v>
                </c:pt>
                <c:pt idx="436">
                  <c:v>2.3146921672117668E-2</c:v>
                </c:pt>
                <c:pt idx="437">
                  <c:v>4.0120002316940233E-2</c:v>
                </c:pt>
                <c:pt idx="438">
                  <c:v>3.0346517001452081E-2</c:v>
                </c:pt>
                <c:pt idx="439">
                  <c:v>1.2023417165979782E-3</c:v>
                </c:pt>
                <c:pt idx="440">
                  <c:v>2.509779023596587E-2</c:v>
                </c:pt>
                <c:pt idx="441">
                  <c:v>3.0052604468520212E-2</c:v>
                </c:pt>
                <c:pt idx="442">
                  <c:v>2.6120209955770541E-2</c:v>
                </c:pt>
                <c:pt idx="443">
                  <c:v>3.9795063908197273E-2</c:v>
                </c:pt>
                <c:pt idx="444">
                  <c:v>8.0103687575903779E-3</c:v>
                </c:pt>
                <c:pt idx="445">
                  <c:v>2.02167076434593E-2</c:v>
                </c:pt>
                <c:pt idx="446">
                  <c:v>1.1261277704725512E-2</c:v>
                </c:pt>
                <c:pt idx="447">
                  <c:v>3.0555977285768445E-2</c:v>
                </c:pt>
                <c:pt idx="448">
                  <c:v>4.3472045191298006E-2</c:v>
                </c:pt>
                <c:pt idx="449">
                  <c:v>4.3537066111608902E-2</c:v>
                </c:pt>
                <c:pt idx="450">
                  <c:v>1.1511300887064469E-2</c:v>
                </c:pt>
                <c:pt idx="451">
                  <c:v>6.6301654731759752E-2</c:v>
                </c:pt>
                <c:pt idx="452">
                  <c:v>-2.3549973228064396E-2</c:v>
                </c:pt>
                <c:pt idx="453">
                  <c:v>6.5568751703983283E-2</c:v>
                </c:pt>
                <c:pt idx="454">
                  <c:v>1.7705846770351544E-2</c:v>
                </c:pt>
                <c:pt idx="455">
                  <c:v>-1.6537851742967609E-3</c:v>
                </c:pt>
                <c:pt idx="456">
                  <c:v>1.9326528431744337E-2</c:v>
                </c:pt>
                <c:pt idx="457">
                  <c:v>7.6943265493507176E-2</c:v>
                </c:pt>
                <c:pt idx="458">
                  <c:v>4.0743133315133725E-2</c:v>
                </c:pt>
                <c:pt idx="459">
                  <c:v>2.3410548916339601E-2</c:v>
                </c:pt>
                <c:pt idx="460">
                  <c:v>2.7427473786330012E-2</c:v>
                </c:pt>
                <c:pt idx="461">
                  <c:v>4.5881548521458385E-2</c:v>
                </c:pt>
                <c:pt idx="462">
                  <c:v>4.6830969847792343E-2</c:v>
                </c:pt>
                <c:pt idx="463">
                  <c:v>3.3944187716504801E-2</c:v>
                </c:pt>
                <c:pt idx="464">
                  <c:v>4.7165386850954082E-2</c:v>
                </c:pt>
                <c:pt idx="465">
                  <c:v>3.2559664933852132E-3</c:v>
                </c:pt>
                <c:pt idx="466">
                  <c:v>3.3492426191593268E-2</c:v>
                </c:pt>
                <c:pt idx="467">
                  <c:v>5.0915271950679089E-2</c:v>
                </c:pt>
                <c:pt idx="468">
                  <c:v>2.1410007983353459E-2</c:v>
                </c:pt>
                <c:pt idx="469">
                  <c:v>0.12766518445942049</c:v>
                </c:pt>
                <c:pt idx="470">
                  <c:v>0.15235701287748057</c:v>
                </c:pt>
                <c:pt idx="471">
                  <c:v>1.789988555768432E-2</c:v>
                </c:pt>
                <c:pt idx="472">
                  <c:v>3.1614115924055226E-2</c:v>
                </c:pt>
                <c:pt idx="473">
                  <c:v>3.5846123999169942E-2</c:v>
                </c:pt>
                <c:pt idx="474">
                  <c:v>2.6945700180227683E-2</c:v>
                </c:pt>
                <c:pt idx="475">
                  <c:v>6.5565460180583533E-3</c:v>
                </c:pt>
                <c:pt idx="476">
                  <c:v>2.5353435694444044E-2</c:v>
                </c:pt>
                <c:pt idx="477">
                  <c:v>4.6813133481249582E-2</c:v>
                </c:pt>
                <c:pt idx="478">
                  <c:v>3.2927433532081093E-2</c:v>
                </c:pt>
                <c:pt idx="479">
                  <c:v>2.4477381538913746E-2</c:v>
                </c:pt>
                <c:pt idx="480">
                  <c:v>4.5108094396791094E-2</c:v>
                </c:pt>
                <c:pt idx="481">
                  <c:v>2.4177372371466034E-2</c:v>
                </c:pt>
                <c:pt idx="482">
                  <c:v>3.0409853978222368E-2</c:v>
                </c:pt>
                <c:pt idx="483">
                  <c:v>2.0731937298969248E-2</c:v>
                </c:pt>
                <c:pt idx="484">
                  <c:v>3.1178347143573908E-2</c:v>
                </c:pt>
                <c:pt idx="485">
                  <c:v>3.6732473960246856E-2</c:v>
                </c:pt>
                <c:pt idx="486">
                  <c:v>1.386310976374063E-2</c:v>
                </c:pt>
                <c:pt idx="487">
                  <c:v>4.1600194457085495E-2</c:v>
                </c:pt>
                <c:pt idx="488">
                  <c:v>3.3652763109163542E-2</c:v>
                </c:pt>
                <c:pt idx="489">
                  <c:v>1.2593406188638684E-2</c:v>
                </c:pt>
                <c:pt idx="490">
                  <c:v>1.9324668968607433E-3</c:v>
                </c:pt>
                <c:pt idx="491">
                  <c:v>-3.5322825318262383E-3</c:v>
                </c:pt>
                <c:pt idx="492">
                  <c:v>2.2358535224624082E-2</c:v>
                </c:pt>
                <c:pt idx="493">
                  <c:v>5.5177675547955676E-2</c:v>
                </c:pt>
                <c:pt idx="494">
                  <c:v>7.0337154341569633E-2</c:v>
                </c:pt>
                <c:pt idx="495">
                  <c:v>5.3974406238266881E-2</c:v>
                </c:pt>
                <c:pt idx="496">
                  <c:v>2.9100541950396668E-2</c:v>
                </c:pt>
                <c:pt idx="497">
                  <c:v>1.6383116457740828E-2</c:v>
                </c:pt>
                <c:pt idx="498">
                  <c:v>3.4308745615281265E-2</c:v>
                </c:pt>
                <c:pt idx="499">
                  <c:v>2.6928168300015386E-2</c:v>
                </c:pt>
                <c:pt idx="500">
                  <c:v>3.1582443021457705E-2</c:v>
                </c:pt>
                <c:pt idx="501">
                  <c:v>1.9789138108690124E-2</c:v>
                </c:pt>
                <c:pt idx="502">
                  <c:v>3.38577158467245E-2</c:v>
                </c:pt>
                <c:pt idx="503">
                  <c:v>3.1190625691979185E-2</c:v>
                </c:pt>
                <c:pt idx="504">
                  <c:v>4.8896527106823358E-2</c:v>
                </c:pt>
                <c:pt idx="505">
                  <c:v>5.5680089180496294E-2</c:v>
                </c:pt>
                <c:pt idx="506">
                  <c:v>1.6805331201380808E-2</c:v>
                </c:pt>
                <c:pt idx="507">
                  <c:v>4.4172496188367882E-2</c:v>
                </c:pt>
                <c:pt idx="508">
                  <c:v>7.9599459538991627E-2</c:v>
                </c:pt>
                <c:pt idx="509">
                  <c:v>2.7613857889738122E-2</c:v>
                </c:pt>
                <c:pt idx="510">
                  <c:v>2.3370314822867201E-2</c:v>
                </c:pt>
                <c:pt idx="511">
                  <c:v>-1.3892865715894218E-2</c:v>
                </c:pt>
                <c:pt idx="512">
                  <c:v>9.4893013630310465E-3</c:v>
                </c:pt>
                <c:pt idx="513">
                  <c:v>2.1521928573322207E-3</c:v>
                </c:pt>
                <c:pt idx="514">
                  <c:v>6.7126749135337817E-3</c:v>
                </c:pt>
                <c:pt idx="515">
                  <c:v>5.2875612292999176E-2</c:v>
                </c:pt>
                <c:pt idx="516">
                  <c:v>2.4675748190323376E-2</c:v>
                </c:pt>
                <c:pt idx="517">
                  <c:v>2.2980376449887884E-2</c:v>
                </c:pt>
                <c:pt idx="518">
                  <c:v>5.1401524021775634E-2</c:v>
                </c:pt>
                <c:pt idx="519">
                  <c:v>1.2860473068727429E-2</c:v>
                </c:pt>
                <c:pt idx="520">
                  <c:v>4.8838643657394328E-2</c:v>
                </c:pt>
                <c:pt idx="521">
                  <c:v>1.2319961410211491E-2</c:v>
                </c:pt>
                <c:pt idx="522">
                  <c:v>1.6868336859804892E-2</c:v>
                </c:pt>
                <c:pt idx="523">
                  <c:v>1.9809656471878493E-2</c:v>
                </c:pt>
                <c:pt idx="524">
                  <c:v>9.8038651364568598E-3</c:v>
                </c:pt>
                <c:pt idx="525">
                  <c:v>1.8913455268737049E-2</c:v>
                </c:pt>
                <c:pt idx="526">
                  <c:v>3.7235443907385132E-2</c:v>
                </c:pt>
                <c:pt idx="527">
                  <c:v>8.89417298674232E-2</c:v>
                </c:pt>
                <c:pt idx="528">
                  <c:v>7.8109027249350454E-2</c:v>
                </c:pt>
                <c:pt idx="529">
                  <c:v>0.22611897268288739</c:v>
                </c:pt>
                <c:pt idx="530">
                  <c:v>-0.14351561433240537</c:v>
                </c:pt>
                <c:pt idx="531">
                  <c:v>0.14079016330112804</c:v>
                </c:pt>
                <c:pt idx="532">
                  <c:v>8.2324157531198094E-2</c:v>
                </c:pt>
                <c:pt idx="533">
                  <c:v>9.6888988764475464E-2</c:v>
                </c:pt>
                <c:pt idx="534">
                  <c:v>5.9258693712956334E-2</c:v>
                </c:pt>
                <c:pt idx="535">
                  <c:v>-0.1254984245773777</c:v>
                </c:pt>
                <c:pt idx="536">
                  <c:v>-2.9678604897010758E-2</c:v>
                </c:pt>
                <c:pt idx="537">
                  <c:v>7.2056532966952164E-2</c:v>
                </c:pt>
                <c:pt idx="538">
                  <c:v>7.2116695471220349E-2</c:v>
                </c:pt>
                <c:pt idx="539">
                  <c:v>3.0035908409101707E-2</c:v>
                </c:pt>
                <c:pt idx="540">
                  <c:v>5.2097491176620325E-2</c:v>
                </c:pt>
                <c:pt idx="541">
                  <c:v>3.9154039965277533E-2</c:v>
                </c:pt>
                <c:pt idx="542">
                  <c:v>4.043669702852961E-2</c:v>
                </c:pt>
                <c:pt idx="543">
                  <c:v>3.329763447105339E-2</c:v>
                </c:pt>
                <c:pt idx="544">
                  <c:v>2.8576569488927193E-2</c:v>
                </c:pt>
                <c:pt idx="545">
                  <c:v>3.0972190278568994E-2</c:v>
                </c:pt>
                <c:pt idx="546">
                  <c:v>2.7587250664617924E-2</c:v>
                </c:pt>
                <c:pt idx="547">
                  <c:v>5.7259364670086556E-2</c:v>
                </c:pt>
                <c:pt idx="548">
                  <c:v>2.1343426696287235E-2</c:v>
                </c:pt>
                <c:pt idx="549">
                  <c:v>4.9011257174150794E-2</c:v>
                </c:pt>
                <c:pt idx="550">
                  <c:v>5.2856159725587382E-2</c:v>
                </c:pt>
                <c:pt idx="551">
                  <c:v>2.6324758358320443E-2</c:v>
                </c:pt>
                <c:pt idx="552">
                  <c:v>5.7602219287431122E-3</c:v>
                </c:pt>
                <c:pt idx="553">
                  <c:v>2.964301935181439E-2</c:v>
                </c:pt>
                <c:pt idx="554">
                  <c:v>4.0822628836462739E-3</c:v>
                </c:pt>
                <c:pt idx="555">
                  <c:v>1.1742007562169204E-2</c:v>
                </c:pt>
                <c:pt idx="556">
                  <c:v>2.2756659793658745E-2</c:v>
                </c:pt>
                <c:pt idx="557">
                  <c:v>2.374964261828091E-2</c:v>
                </c:pt>
                <c:pt idx="558">
                  <c:v>1.5084839565054181E-2</c:v>
                </c:pt>
                <c:pt idx="559">
                  <c:v>5.5813201588946759E-2</c:v>
                </c:pt>
                <c:pt idx="560">
                  <c:v>3.3651704076046455E-4</c:v>
                </c:pt>
                <c:pt idx="561">
                  <c:v>5.6390789335761186E-2</c:v>
                </c:pt>
                <c:pt idx="562">
                  <c:v>1.8358404938833187E-2</c:v>
                </c:pt>
                <c:pt idx="563">
                  <c:v>7.9604162821216989E-3</c:v>
                </c:pt>
                <c:pt idx="564">
                  <c:v>7.5664488455487844E-2</c:v>
                </c:pt>
                <c:pt idx="565">
                  <c:v>2.286689068272765E-2</c:v>
                </c:pt>
                <c:pt idx="566">
                  <c:v>4.3006873651180097E-2</c:v>
                </c:pt>
                <c:pt idx="567">
                  <c:v>2.280513012099526E-4</c:v>
                </c:pt>
                <c:pt idx="568">
                  <c:v>1.7028153333252746E-2</c:v>
                </c:pt>
                <c:pt idx="569">
                  <c:v>4.369825295499799E-3</c:v>
                </c:pt>
                <c:pt idx="570">
                  <c:v>2.7757081108652749E-2</c:v>
                </c:pt>
                <c:pt idx="571">
                  <c:v>5.1207557390467666E-2</c:v>
                </c:pt>
                <c:pt idx="572">
                  <c:v>2.758257078022398E-2</c:v>
                </c:pt>
                <c:pt idx="573">
                  <c:v>5.1301211956058114E-2</c:v>
                </c:pt>
                <c:pt idx="574">
                  <c:v>4.0995967814499497E-2</c:v>
                </c:pt>
                <c:pt idx="575">
                  <c:v>4.0462067608604123E-2</c:v>
                </c:pt>
                <c:pt idx="576">
                  <c:v>3.3079542811519896E-2</c:v>
                </c:pt>
                <c:pt idx="577">
                  <c:v>2.2191970921529545E-2</c:v>
                </c:pt>
                <c:pt idx="578">
                  <c:v>2.2945783582369338E-2</c:v>
                </c:pt>
                <c:pt idx="579">
                  <c:v>5.8402361876317421E-2</c:v>
                </c:pt>
                <c:pt idx="580">
                  <c:v>2.5978395555459208E-2</c:v>
                </c:pt>
                <c:pt idx="581">
                  <c:v>3.4749891281429635E-2</c:v>
                </c:pt>
                <c:pt idx="582">
                  <c:v>2.7110411609895791E-2</c:v>
                </c:pt>
                <c:pt idx="583">
                  <c:v>6.9533636529190201E-2</c:v>
                </c:pt>
                <c:pt idx="584">
                  <c:v>2.7004321634027328E-2</c:v>
                </c:pt>
                <c:pt idx="585">
                  <c:v>4.2452108241476903E-3</c:v>
                </c:pt>
                <c:pt idx="586">
                  <c:v>3.3700660190287425E-2</c:v>
                </c:pt>
                <c:pt idx="587">
                  <c:v>3.3707575950425547E-2</c:v>
                </c:pt>
                <c:pt idx="588">
                  <c:v>2.6211506420910462E-2</c:v>
                </c:pt>
                <c:pt idx="589">
                  <c:v>3.3929926076446945E-2</c:v>
                </c:pt>
                <c:pt idx="590">
                  <c:v>2.8833786372831141E-2</c:v>
                </c:pt>
                <c:pt idx="591">
                  <c:v>6.7253598267872708E-2</c:v>
                </c:pt>
                <c:pt idx="592">
                  <c:v>7.7426574100985024E-2</c:v>
                </c:pt>
                <c:pt idx="593">
                  <c:v>2.1055046745865988E-2</c:v>
                </c:pt>
                <c:pt idx="594">
                  <c:v>3.9449926880776802E-2</c:v>
                </c:pt>
                <c:pt idx="595">
                  <c:v>2.6946070142333144E-2</c:v>
                </c:pt>
                <c:pt idx="596">
                  <c:v>3.3332197597539387E-2</c:v>
                </c:pt>
                <c:pt idx="597">
                  <c:v>4.2851509549840114E-2</c:v>
                </c:pt>
                <c:pt idx="598">
                  <c:v>4.3179422236356485E-2</c:v>
                </c:pt>
                <c:pt idx="599">
                  <c:v>0.10985455047348661</c:v>
                </c:pt>
                <c:pt idx="600">
                  <c:v>2.6167064485834592E-2</c:v>
                </c:pt>
                <c:pt idx="601">
                  <c:v>3.5572015004838274E-2</c:v>
                </c:pt>
                <c:pt idx="602">
                  <c:v>2.8808929524723265E-2</c:v>
                </c:pt>
                <c:pt idx="603">
                  <c:v>1.940879637262093E-2</c:v>
                </c:pt>
                <c:pt idx="604">
                  <c:v>2.0058089628102838E-2</c:v>
                </c:pt>
                <c:pt idx="605">
                  <c:v>-3.7176501300751606E-3</c:v>
                </c:pt>
                <c:pt idx="606">
                  <c:v>1.3402572153161449E-2</c:v>
                </c:pt>
                <c:pt idx="607">
                  <c:v>3.9480400692711901E-2</c:v>
                </c:pt>
              </c:numCache>
            </c:numRef>
          </c:yVal>
        </c:ser>
        <c:ser>
          <c:idx val="1"/>
          <c:order val="1"/>
          <c:spPr>
            <a:ln w="28575">
              <a:noFill/>
            </a:ln>
          </c:spPr>
          <c:marker>
            <c:symbol val="none"/>
          </c:marker>
          <c:trendline>
            <c:trendlineType val="linear"/>
          </c:trendline>
          <c:trendline>
            <c:trendlineType val="linear"/>
          </c:trendline>
          <c:xVal>
            <c:numRef>
              <c:f>lum!$A$2:$A$609</c:f>
              <c:numCache>
                <c:formatCode>General</c:formatCode>
                <c:ptCount val="608"/>
                <c:pt idx="0">
                  <c:v>37658</c:v>
                </c:pt>
                <c:pt idx="1">
                  <c:v>37659</c:v>
                </c:pt>
                <c:pt idx="2">
                  <c:v>37661</c:v>
                </c:pt>
                <c:pt idx="3">
                  <c:v>37662</c:v>
                </c:pt>
                <c:pt idx="4">
                  <c:v>37664</c:v>
                </c:pt>
                <c:pt idx="5">
                  <c:v>37665</c:v>
                </c:pt>
                <c:pt idx="6">
                  <c:v>37666</c:v>
                </c:pt>
                <c:pt idx="7">
                  <c:v>37667</c:v>
                </c:pt>
                <c:pt idx="8">
                  <c:v>37670</c:v>
                </c:pt>
                <c:pt idx="9">
                  <c:v>37672</c:v>
                </c:pt>
                <c:pt idx="10">
                  <c:v>37673</c:v>
                </c:pt>
                <c:pt idx="11">
                  <c:v>37674</c:v>
                </c:pt>
                <c:pt idx="12">
                  <c:v>37675</c:v>
                </c:pt>
                <c:pt idx="13">
                  <c:v>37677</c:v>
                </c:pt>
                <c:pt idx="14">
                  <c:v>37678</c:v>
                </c:pt>
                <c:pt idx="15">
                  <c:v>37679</c:v>
                </c:pt>
                <c:pt idx="16">
                  <c:v>37680</c:v>
                </c:pt>
                <c:pt idx="17">
                  <c:v>37681</c:v>
                </c:pt>
                <c:pt idx="18">
                  <c:v>37683</c:v>
                </c:pt>
                <c:pt idx="19">
                  <c:v>37684</c:v>
                </c:pt>
                <c:pt idx="20">
                  <c:v>37685</c:v>
                </c:pt>
                <c:pt idx="21">
                  <c:v>37686</c:v>
                </c:pt>
                <c:pt idx="22">
                  <c:v>37687</c:v>
                </c:pt>
                <c:pt idx="23">
                  <c:v>37688</c:v>
                </c:pt>
                <c:pt idx="24">
                  <c:v>37689</c:v>
                </c:pt>
                <c:pt idx="25">
                  <c:v>37690</c:v>
                </c:pt>
                <c:pt idx="26">
                  <c:v>37691</c:v>
                </c:pt>
                <c:pt idx="27">
                  <c:v>37692</c:v>
                </c:pt>
                <c:pt idx="28">
                  <c:v>37693</c:v>
                </c:pt>
                <c:pt idx="29">
                  <c:v>37694</c:v>
                </c:pt>
                <c:pt idx="30">
                  <c:v>37698</c:v>
                </c:pt>
                <c:pt idx="31">
                  <c:v>37699</c:v>
                </c:pt>
                <c:pt idx="32">
                  <c:v>37700</c:v>
                </c:pt>
                <c:pt idx="33">
                  <c:v>37701</c:v>
                </c:pt>
                <c:pt idx="34">
                  <c:v>37702</c:v>
                </c:pt>
                <c:pt idx="35">
                  <c:v>37703</c:v>
                </c:pt>
                <c:pt idx="36">
                  <c:v>37704</c:v>
                </c:pt>
                <c:pt idx="37">
                  <c:v>37705</c:v>
                </c:pt>
                <c:pt idx="38">
                  <c:v>37706</c:v>
                </c:pt>
                <c:pt idx="39">
                  <c:v>37707</c:v>
                </c:pt>
                <c:pt idx="40">
                  <c:v>37708</c:v>
                </c:pt>
                <c:pt idx="41">
                  <c:v>37709</c:v>
                </c:pt>
                <c:pt idx="42">
                  <c:v>37710</c:v>
                </c:pt>
                <c:pt idx="43">
                  <c:v>37711</c:v>
                </c:pt>
                <c:pt idx="44">
                  <c:v>37712</c:v>
                </c:pt>
                <c:pt idx="45">
                  <c:v>37713</c:v>
                </c:pt>
                <c:pt idx="46">
                  <c:v>37714</c:v>
                </c:pt>
                <c:pt idx="47">
                  <c:v>37715</c:v>
                </c:pt>
                <c:pt idx="48">
                  <c:v>37716</c:v>
                </c:pt>
                <c:pt idx="49">
                  <c:v>37717</c:v>
                </c:pt>
                <c:pt idx="50">
                  <c:v>37719</c:v>
                </c:pt>
                <c:pt idx="51">
                  <c:v>37721</c:v>
                </c:pt>
                <c:pt idx="52">
                  <c:v>37722</c:v>
                </c:pt>
                <c:pt idx="53">
                  <c:v>37723</c:v>
                </c:pt>
                <c:pt idx="54">
                  <c:v>37724</c:v>
                </c:pt>
                <c:pt idx="55">
                  <c:v>37725</c:v>
                </c:pt>
                <c:pt idx="56">
                  <c:v>37726</c:v>
                </c:pt>
                <c:pt idx="57">
                  <c:v>37740</c:v>
                </c:pt>
                <c:pt idx="58">
                  <c:v>37744</c:v>
                </c:pt>
                <c:pt idx="59">
                  <c:v>37745</c:v>
                </c:pt>
                <c:pt idx="60">
                  <c:v>37746</c:v>
                </c:pt>
                <c:pt idx="61">
                  <c:v>37747</c:v>
                </c:pt>
                <c:pt idx="62">
                  <c:v>37748</c:v>
                </c:pt>
                <c:pt idx="63">
                  <c:v>37750</c:v>
                </c:pt>
                <c:pt idx="64">
                  <c:v>37753</c:v>
                </c:pt>
                <c:pt idx="65">
                  <c:v>37762</c:v>
                </c:pt>
                <c:pt idx="66">
                  <c:v>37763</c:v>
                </c:pt>
                <c:pt idx="67">
                  <c:v>37766</c:v>
                </c:pt>
                <c:pt idx="68">
                  <c:v>37767</c:v>
                </c:pt>
                <c:pt idx="69">
                  <c:v>37769</c:v>
                </c:pt>
                <c:pt idx="70">
                  <c:v>37770</c:v>
                </c:pt>
                <c:pt idx="71">
                  <c:v>37772</c:v>
                </c:pt>
                <c:pt idx="72">
                  <c:v>37773</c:v>
                </c:pt>
                <c:pt idx="73">
                  <c:v>37775</c:v>
                </c:pt>
                <c:pt idx="74">
                  <c:v>37776</c:v>
                </c:pt>
                <c:pt idx="75">
                  <c:v>37778</c:v>
                </c:pt>
                <c:pt idx="76">
                  <c:v>37780</c:v>
                </c:pt>
                <c:pt idx="77">
                  <c:v>37781</c:v>
                </c:pt>
                <c:pt idx="78">
                  <c:v>37782</c:v>
                </c:pt>
                <c:pt idx="79">
                  <c:v>37783</c:v>
                </c:pt>
                <c:pt idx="80">
                  <c:v>37784</c:v>
                </c:pt>
                <c:pt idx="81">
                  <c:v>37785</c:v>
                </c:pt>
                <c:pt idx="82">
                  <c:v>37788</c:v>
                </c:pt>
                <c:pt idx="83">
                  <c:v>37789</c:v>
                </c:pt>
                <c:pt idx="84">
                  <c:v>37790</c:v>
                </c:pt>
                <c:pt idx="85">
                  <c:v>37801</c:v>
                </c:pt>
                <c:pt idx="86">
                  <c:v>37802</c:v>
                </c:pt>
                <c:pt idx="87">
                  <c:v>37803</c:v>
                </c:pt>
                <c:pt idx="88">
                  <c:v>37804</c:v>
                </c:pt>
                <c:pt idx="89">
                  <c:v>37805</c:v>
                </c:pt>
                <c:pt idx="90">
                  <c:v>37806</c:v>
                </c:pt>
                <c:pt idx="91">
                  <c:v>37807</c:v>
                </c:pt>
                <c:pt idx="92">
                  <c:v>37808</c:v>
                </c:pt>
                <c:pt idx="93">
                  <c:v>37809</c:v>
                </c:pt>
                <c:pt idx="94">
                  <c:v>37810</c:v>
                </c:pt>
                <c:pt idx="95">
                  <c:v>37811</c:v>
                </c:pt>
                <c:pt idx="96">
                  <c:v>37812</c:v>
                </c:pt>
                <c:pt idx="97">
                  <c:v>37813</c:v>
                </c:pt>
                <c:pt idx="98">
                  <c:v>37814</c:v>
                </c:pt>
                <c:pt idx="99">
                  <c:v>37815</c:v>
                </c:pt>
                <c:pt idx="100">
                  <c:v>37816</c:v>
                </c:pt>
                <c:pt idx="101">
                  <c:v>37817</c:v>
                </c:pt>
                <c:pt idx="102">
                  <c:v>37818</c:v>
                </c:pt>
                <c:pt idx="103">
                  <c:v>37819</c:v>
                </c:pt>
                <c:pt idx="104">
                  <c:v>37820</c:v>
                </c:pt>
                <c:pt idx="105">
                  <c:v>37822</c:v>
                </c:pt>
                <c:pt idx="106">
                  <c:v>37823</c:v>
                </c:pt>
                <c:pt idx="107">
                  <c:v>37824</c:v>
                </c:pt>
                <c:pt idx="108">
                  <c:v>37825</c:v>
                </c:pt>
                <c:pt idx="109">
                  <c:v>37828</c:v>
                </c:pt>
                <c:pt idx="110">
                  <c:v>37831</c:v>
                </c:pt>
                <c:pt idx="111">
                  <c:v>37832</c:v>
                </c:pt>
                <c:pt idx="112">
                  <c:v>37833</c:v>
                </c:pt>
                <c:pt idx="113">
                  <c:v>37844</c:v>
                </c:pt>
                <c:pt idx="114">
                  <c:v>37845</c:v>
                </c:pt>
                <c:pt idx="115">
                  <c:v>37846</c:v>
                </c:pt>
                <c:pt idx="116">
                  <c:v>37847</c:v>
                </c:pt>
                <c:pt idx="117">
                  <c:v>37848</c:v>
                </c:pt>
                <c:pt idx="118">
                  <c:v>37849</c:v>
                </c:pt>
                <c:pt idx="119">
                  <c:v>37850</c:v>
                </c:pt>
                <c:pt idx="120">
                  <c:v>37851</c:v>
                </c:pt>
                <c:pt idx="121">
                  <c:v>37852</c:v>
                </c:pt>
                <c:pt idx="122">
                  <c:v>37854</c:v>
                </c:pt>
                <c:pt idx="123">
                  <c:v>37856</c:v>
                </c:pt>
                <c:pt idx="124">
                  <c:v>38046</c:v>
                </c:pt>
                <c:pt idx="125">
                  <c:v>38047</c:v>
                </c:pt>
                <c:pt idx="126">
                  <c:v>38048</c:v>
                </c:pt>
                <c:pt idx="127">
                  <c:v>38049</c:v>
                </c:pt>
                <c:pt idx="128">
                  <c:v>38050</c:v>
                </c:pt>
                <c:pt idx="129">
                  <c:v>38051</c:v>
                </c:pt>
                <c:pt idx="130">
                  <c:v>38052</c:v>
                </c:pt>
                <c:pt idx="131">
                  <c:v>38053</c:v>
                </c:pt>
                <c:pt idx="132">
                  <c:v>38070</c:v>
                </c:pt>
                <c:pt idx="133">
                  <c:v>38071</c:v>
                </c:pt>
                <c:pt idx="134">
                  <c:v>38072</c:v>
                </c:pt>
                <c:pt idx="135">
                  <c:v>38074</c:v>
                </c:pt>
                <c:pt idx="136">
                  <c:v>38075</c:v>
                </c:pt>
                <c:pt idx="137">
                  <c:v>38076</c:v>
                </c:pt>
                <c:pt idx="138">
                  <c:v>38077</c:v>
                </c:pt>
                <c:pt idx="139">
                  <c:v>38078</c:v>
                </c:pt>
                <c:pt idx="140">
                  <c:v>38079</c:v>
                </c:pt>
                <c:pt idx="141">
                  <c:v>38080</c:v>
                </c:pt>
                <c:pt idx="142">
                  <c:v>38081</c:v>
                </c:pt>
                <c:pt idx="143">
                  <c:v>38082</c:v>
                </c:pt>
                <c:pt idx="144">
                  <c:v>38083</c:v>
                </c:pt>
                <c:pt idx="145">
                  <c:v>38084</c:v>
                </c:pt>
                <c:pt idx="146">
                  <c:v>38085</c:v>
                </c:pt>
                <c:pt idx="147">
                  <c:v>38086</c:v>
                </c:pt>
                <c:pt idx="148">
                  <c:v>38089</c:v>
                </c:pt>
                <c:pt idx="149">
                  <c:v>38090</c:v>
                </c:pt>
                <c:pt idx="150">
                  <c:v>38091</c:v>
                </c:pt>
                <c:pt idx="151">
                  <c:v>38092</c:v>
                </c:pt>
                <c:pt idx="152">
                  <c:v>38093</c:v>
                </c:pt>
                <c:pt idx="153">
                  <c:v>38094</c:v>
                </c:pt>
                <c:pt idx="154">
                  <c:v>38095</c:v>
                </c:pt>
                <c:pt idx="155">
                  <c:v>38096</c:v>
                </c:pt>
                <c:pt idx="156">
                  <c:v>38097</c:v>
                </c:pt>
                <c:pt idx="157">
                  <c:v>38098</c:v>
                </c:pt>
                <c:pt idx="158">
                  <c:v>38099</c:v>
                </c:pt>
                <c:pt idx="159">
                  <c:v>38100</c:v>
                </c:pt>
                <c:pt idx="160">
                  <c:v>38111</c:v>
                </c:pt>
                <c:pt idx="161">
                  <c:v>38112</c:v>
                </c:pt>
                <c:pt idx="162">
                  <c:v>38114</c:v>
                </c:pt>
                <c:pt idx="163">
                  <c:v>38117</c:v>
                </c:pt>
                <c:pt idx="164">
                  <c:v>38118</c:v>
                </c:pt>
                <c:pt idx="165">
                  <c:v>38119</c:v>
                </c:pt>
                <c:pt idx="166">
                  <c:v>38120</c:v>
                </c:pt>
                <c:pt idx="167">
                  <c:v>38121</c:v>
                </c:pt>
                <c:pt idx="168">
                  <c:v>38122</c:v>
                </c:pt>
                <c:pt idx="169">
                  <c:v>38131</c:v>
                </c:pt>
                <c:pt idx="170">
                  <c:v>38132</c:v>
                </c:pt>
                <c:pt idx="171">
                  <c:v>38133</c:v>
                </c:pt>
                <c:pt idx="172">
                  <c:v>38134</c:v>
                </c:pt>
                <c:pt idx="173">
                  <c:v>38135</c:v>
                </c:pt>
                <c:pt idx="174">
                  <c:v>38136</c:v>
                </c:pt>
                <c:pt idx="175">
                  <c:v>38137</c:v>
                </c:pt>
                <c:pt idx="176">
                  <c:v>38138</c:v>
                </c:pt>
                <c:pt idx="177">
                  <c:v>38139</c:v>
                </c:pt>
                <c:pt idx="178">
                  <c:v>38140</c:v>
                </c:pt>
                <c:pt idx="179">
                  <c:v>38141</c:v>
                </c:pt>
                <c:pt idx="180">
                  <c:v>38142</c:v>
                </c:pt>
                <c:pt idx="181">
                  <c:v>38143</c:v>
                </c:pt>
                <c:pt idx="182">
                  <c:v>38144</c:v>
                </c:pt>
                <c:pt idx="183">
                  <c:v>38146</c:v>
                </c:pt>
                <c:pt idx="184">
                  <c:v>38172</c:v>
                </c:pt>
                <c:pt idx="185">
                  <c:v>38173</c:v>
                </c:pt>
                <c:pt idx="186">
                  <c:v>38174</c:v>
                </c:pt>
                <c:pt idx="187">
                  <c:v>38175</c:v>
                </c:pt>
                <c:pt idx="188">
                  <c:v>38176</c:v>
                </c:pt>
                <c:pt idx="189">
                  <c:v>38177</c:v>
                </c:pt>
                <c:pt idx="190">
                  <c:v>38182</c:v>
                </c:pt>
                <c:pt idx="191">
                  <c:v>38183</c:v>
                </c:pt>
                <c:pt idx="192">
                  <c:v>38184</c:v>
                </c:pt>
                <c:pt idx="193">
                  <c:v>38185</c:v>
                </c:pt>
                <c:pt idx="194">
                  <c:v>38186</c:v>
                </c:pt>
                <c:pt idx="195">
                  <c:v>38187</c:v>
                </c:pt>
                <c:pt idx="196">
                  <c:v>38188</c:v>
                </c:pt>
                <c:pt idx="197">
                  <c:v>38189</c:v>
                </c:pt>
                <c:pt idx="198">
                  <c:v>38190</c:v>
                </c:pt>
                <c:pt idx="199">
                  <c:v>38191</c:v>
                </c:pt>
                <c:pt idx="200">
                  <c:v>38192</c:v>
                </c:pt>
                <c:pt idx="201">
                  <c:v>38194</c:v>
                </c:pt>
                <c:pt idx="202">
                  <c:v>38195</c:v>
                </c:pt>
                <c:pt idx="203">
                  <c:v>38196</c:v>
                </c:pt>
                <c:pt idx="204">
                  <c:v>38197</c:v>
                </c:pt>
                <c:pt idx="205">
                  <c:v>38198</c:v>
                </c:pt>
                <c:pt idx="206">
                  <c:v>38199</c:v>
                </c:pt>
                <c:pt idx="207">
                  <c:v>38200</c:v>
                </c:pt>
                <c:pt idx="208">
                  <c:v>38201</c:v>
                </c:pt>
                <c:pt idx="209">
                  <c:v>38203</c:v>
                </c:pt>
                <c:pt idx="210">
                  <c:v>38204</c:v>
                </c:pt>
                <c:pt idx="211">
                  <c:v>38205</c:v>
                </c:pt>
                <c:pt idx="212">
                  <c:v>38206</c:v>
                </c:pt>
                <c:pt idx="213">
                  <c:v>38207</c:v>
                </c:pt>
                <c:pt idx="214">
                  <c:v>38208</c:v>
                </c:pt>
                <c:pt idx="215">
                  <c:v>38209</c:v>
                </c:pt>
                <c:pt idx="216">
                  <c:v>38210</c:v>
                </c:pt>
                <c:pt idx="217">
                  <c:v>38211</c:v>
                </c:pt>
                <c:pt idx="218">
                  <c:v>38212</c:v>
                </c:pt>
                <c:pt idx="219">
                  <c:v>38213</c:v>
                </c:pt>
                <c:pt idx="220">
                  <c:v>38214</c:v>
                </c:pt>
                <c:pt idx="221">
                  <c:v>38215</c:v>
                </c:pt>
                <c:pt idx="222">
                  <c:v>38216</c:v>
                </c:pt>
                <c:pt idx="223">
                  <c:v>38217</c:v>
                </c:pt>
                <c:pt idx="224">
                  <c:v>38218</c:v>
                </c:pt>
                <c:pt idx="225">
                  <c:v>38219</c:v>
                </c:pt>
                <c:pt idx="226">
                  <c:v>38220</c:v>
                </c:pt>
                <c:pt idx="227">
                  <c:v>38221</c:v>
                </c:pt>
                <c:pt idx="228">
                  <c:v>38222</c:v>
                </c:pt>
                <c:pt idx="229">
                  <c:v>38223</c:v>
                </c:pt>
                <c:pt idx="230">
                  <c:v>38225</c:v>
                </c:pt>
                <c:pt idx="231">
                  <c:v>38226</c:v>
                </c:pt>
                <c:pt idx="232">
                  <c:v>38265</c:v>
                </c:pt>
                <c:pt idx="233">
                  <c:v>38266</c:v>
                </c:pt>
                <c:pt idx="234">
                  <c:v>38268</c:v>
                </c:pt>
                <c:pt idx="235">
                  <c:v>38271</c:v>
                </c:pt>
                <c:pt idx="236">
                  <c:v>38272</c:v>
                </c:pt>
                <c:pt idx="237">
                  <c:v>38273</c:v>
                </c:pt>
                <c:pt idx="238">
                  <c:v>38274</c:v>
                </c:pt>
                <c:pt idx="239">
                  <c:v>38275</c:v>
                </c:pt>
                <c:pt idx="240">
                  <c:v>38276</c:v>
                </c:pt>
                <c:pt idx="241">
                  <c:v>38277</c:v>
                </c:pt>
                <c:pt idx="242">
                  <c:v>38278</c:v>
                </c:pt>
                <c:pt idx="243">
                  <c:v>38283</c:v>
                </c:pt>
                <c:pt idx="244">
                  <c:v>38284</c:v>
                </c:pt>
                <c:pt idx="245">
                  <c:v>38285</c:v>
                </c:pt>
                <c:pt idx="246">
                  <c:v>38286</c:v>
                </c:pt>
                <c:pt idx="247">
                  <c:v>38288</c:v>
                </c:pt>
                <c:pt idx="248">
                  <c:v>38289</c:v>
                </c:pt>
                <c:pt idx="249">
                  <c:v>38290</c:v>
                </c:pt>
                <c:pt idx="250">
                  <c:v>38300</c:v>
                </c:pt>
                <c:pt idx="251">
                  <c:v>38301</c:v>
                </c:pt>
                <c:pt idx="252">
                  <c:v>38302</c:v>
                </c:pt>
                <c:pt idx="253">
                  <c:v>38303</c:v>
                </c:pt>
                <c:pt idx="254">
                  <c:v>38304</c:v>
                </c:pt>
                <c:pt idx="255">
                  <c:v>38305</c:v>
                </c:pt>
                <c:pt idx="256">
                  <c:v>38306</c:v>
                </c:pt>
                <c:pt idx="257">
                  <c:v>38307</c:v>
                </c:pt>
                <c:pt idx="258">
                  <c:v>38309</c:v>
                </c:pt>
                <c:pt idx="259">
                  <c:v>38310</c:v>
                </c:pt>
                <c:pt idx="260">
                  <c:v>38312</c:v>
                </c:pt>
                <c:pt idx="261">
                  <c:v>38313</c:v>
                </c:pt>
                <c:pt idx="262">
                  <c:v>38314</c:v>
                </c:pt>
                <c:pt idx="263">
                  <c:v>38315</c:v>
                </c:pt>
                <c:pt idx="264">
                  <c:v>38316</c:v>
                </c:pt>
                <c:pt idx="265">
                  <c:v>38317</c:v>
                </c:pt>
                <c:pt idx="266">
                  <c:v>38318</c:v>
                </c:pt>
                <c:pt idx="267">
                  <c:v>38320</c:v>
                </c:pt>
                <c:pt idx="268">
                  <c:v>38321</c:v>
                </c:pt>
                <c:pt idx="269">
                  <c:v>38322</c:v>
                </c:pt>
                <c:pt idx="270">
                  <c:v>38328</c:v>
                </c:pt>
                <c:pt idx="271">
                  <c:v>38329</c:v>
                </c:pt>
                <c:pt idx="272">
                  <c:v>38331</c:v>
                </c:pt>
                <c:pt idx="273">
                  <c:v>38337</c:v>
                </c:pt>
                <c:pt idx="274">
                  <c:v>38338</c:v>
                </c:pt>
                <c:pt idx="275">
                  <c:v>38339</c:v>
                </c:pt>
                <c:pt idx="276">
                  <c:v>38340</c:v>
                </c:pt>
                <c:pt idx="277">
                  <c:v>38341</c:v>
                </c:pt>
                <c:pt idx="278">
                  <c:v>38342</c:v>
                </c:pt>
                <c:pt idx="279">
                  <c:v>38344</c:v>
                </c:pt>
                <c:pt idx="280">
                  <c:v>38346</c:v>
                </c:pt>
                <c:pt idx="281">
                  <c:v>38347</c:v>
                </c:pt>
                <c:pt idx="282">
                  <c:v>38350</c:v>
                </c:pt>
                <c:pt idx="283">
                  <c:v>38351</c:v>
                </c:pt>
                <c:pt idx="284">
                  <c:v>38352</c:v>
                </c:pt>
                <c:pt idx="285">
                  <c:v>38353</c:v>
                </c:pt>
                <c:pt idx="286">
                  <c:v>38354</c:v>
                </c:pt>
                <c:pt idx="287">
                  <c:v>38355</c:v>
                </c:pt>
                <c:pt idx="288">
                  <c:v>38356</c:v>
                </c:pt>
                <c:pt idx="289">
                  <c:v>38359</c:v>
                </c:pt>
                <c:pt idx="290">
                  <c:v>38360</c:v>
                </c:pt>
                <c:pt idx="291">
                  <c:v>38364</c:v>
                </c:pt>
                <c:pt idx="292">
                  <c:v>38365</c:v>
                </c:pt>
                <c:pt idx="293">
                  <c:v>38378</c:v>
                </c:pt>
                <c:pt idx="294">
                  <c:v>38379</c:v>
                </c:pt>
                <c:pt idx="295">
                  <c:v>38380</c:v>
                </c:pt>
                <c:pt idx="296">
                  <c:v>38381</c:v>
                </c:pt>
                <c:pt idx="297">
                  <c:v>38382</c:v>
                </c:pt>
                <c:pt idx="298">
                  <c:v>38383</c:v>
                </c:pt>
                <c:pt idx="299">
                  <c:v>38384</c:v>
                </c:pt>
                <c:pt idx="300">
                  <c:v>38385</c:v>
                </c:pt>
                <c:pt idx="301">
                  <c:v>38387</c:v>
                </c:pt>
                <c:pt idx="302">
                  <c:v>38388</c:v>
                </c:pt>
                <c:pt idx="303">
                  <c:v>38389</c:v>
                </c:pt>
                <c:pt idx="304">
                  <c:v>38390</c:v>
                </c:pt>
                <c:pt idx="305">
                  <c:v>38391</c:v>
                </c:pt>
                <c:pt idx="306">
                  <c:v>38392</c:v>
                </c:pt>
                <c:pt idx="307">
                  <c:v>38393</c:v>
                </c:pt>
                <c:pt idx="308">
                  <c:v>38394</c:v>
                </c:pt>
                <c:pt idx="309">
                  <c:v>38395</c:v>
                </c:pt>
                <c:pt idx="310">
                  <c:v>38396</c:v>
                </c:pt>
                <c:pt idx="311">
                  <c:v>38397</c:v>
                </c:pt>
                <c:pt idx="312">
                  <c:v>38398</c:v>
                </c:pt>
                <c:pt idx="313">
                  <c:v>38399</c:v>
                </c:pt>
                <c:pt idx="314">
                  <c:v>38400</c:v>
                </c:pt>
                <c:pt idx="315">
                  <c:v>38401</c:v>
                </c:pt>
                <c:pt idx="316">
                  <c:v>38402</c:v>
                </c:pt>
                <c:pt idx="317">
                  <c:v>38403</c:v>
                </c:pt>
                <c:pt idx="318">
                  <c:v>38404</c:v>
                </c:pt>
                <c:pt idx="319">
                  <c:v>38405</c:v>
                </c:pt>
                <c:pt idx="320">
                  <c:v>38408</c:v>
                </c:pt>
                <c:pt idx="321">
                  <c:v>38409</c:v>
                </c:pt>
                <c:pt idx="322">
                  <c:v>38410</c:v>
                </c:pt>
                <c:pt idx="323">
                  <c:v>38411</c:v>
                </c:pt>
                <c:pt idx="324">
                  <c:v>38412</c:v>
                </c:pt>
                <c:pt idx="325">
                  <c:v>38415</c:v>
                </c:pt>
                <c:pt idx="326">
                  <c:v>38417</c:v>
                </c:pt>
                <c:pt idx="327">
                  <c:v>38418</c:v>
                </c:pt>
                <c:pt idx="328">
                  <c:v>38419</c:v>
                </c:pt>
                <c:pt idx="329">
                  <c:v>38420</c:v>
                </c:pt>
                <c:pt idx="330">
                  <c:v>38421</c:v>
                </c:pt>
                <c:pt idx="331">
                  <c:v>38422</c:v>
                </c:pt>
                <c:pt idx="332">
                  <c:v>38423</c:v>
                </c:pt>
                <c:pt idx="333">
                  <c:v>38424</c:v>
                </c:pt>
                <c:pt idx="334">
                  <c:v>38425</c:v>
                </c:pt>
                <c:pt idx="335">
                  <c:v>38426</c:v>
                </c:pt>
                <c:pt idx="336">
                  <c:v>38427</c:v>
                </c:pt>
                <c:pt idx="337">
                  <c:v>38429</c:v>
                </c:pt>
                <c:pt idx="338">
                  <c:v>38430</c:v>
                </c:pt>
                <c:pt idx="339">
                  <c:v>38431</c:v>
                </c:pt>
                <c:pt idx="340">
                  <c:v>38432</c:v>
                </c:pt>
                <c:pt idx="341">
                  <c:v>38433</c:v>
                </c:pt>
                <c:pt idx="342">
                  <c:v>38434</c:v>
                </c:pt>
                <c:pt idx="343">
                  <c:v>38435</c:v>
                </c:pt>
                <c:pt idx="344">
                  <c:v>38436</c:v>
                </c:pt>
                <c:pt idx="345">
                  <c:v>38437</c:v>
                </c:pt>
                <c:pt idx="346">
                  <c:v>38438</c:v>
                </c:pt>
                <c:pt idx="347">
                  <c:v>38439</c:v>
                </c:pt>
                <c:pt idx="348">
                  <c:v>38440</c:v>
                </c:pt>
                <c:pt idx="349">
                  <c:v>38441</c:v>
                </c:pt>
                <c:pt idx="350">
                  <c:v>38443</c:v>
                </c:pt>
                <c:pt idx="351">
                  <c:v>38446</c:v>
                </c:pt>
                <c:pt idx="352">
                  <c:v>38447</c:v>
                </c:pt>
                <c:pt idx="353">
                  <c:v>38449</c:v>
                </c:pt>
                <c:pt idx="354">
                  <c:v>38450</c:v>
                </c:pt>
                <c:pt idx="355">
                  <c:v>38451</c:v>
                </c:pt>
                <c:pt idx="356">
                  <c:v>38452</c:v>
                </c:pt>
                <c:pt idx="357">
                  <c:v>38453</c:v>
                </c:pt>
                <c:pt idx="358">
                  <c:v>38454</c:v>
                </c:pt>
                <c:pt idx="359">
                  <c:v>38455</c:v>
                </c:pt>
                <c:pt idx="360">
                  <c:v>38456</c:v>
                </c:pt>
                <c:pt idx="361">
                  <c:v>38457</c:v>
                </c:pt>
                <c:pt idx="362">
                  <c:v>38458</c:v>
                </c:pt>
                <c:pt idx="363">
                  <c:v>38459</c:v>
                </c:pt>
                <c:pt idx="364">
                  <c:v>38460</c:v>
                </c:pt>
                <c:pt idx="365">
                  <c:v>38461</c:v>
                </c:pt>
                <c:pt idx="366">
                  <c:v>38462</c:v>
                </c:pt>
                <c:pt idx="367">
                  <c:v>38463</c:v>
                </c:pt>
                <c:pt idx="368">
                  <c:v>38464</c:v>
                </c:pt>
                <c:pt idx="369">
                  <c:v>38465</c:v>
                </c:pt>
                <c:pt idx="370">
                  <c:v>38466</c:v>
                </c:pt>
                <c:pt idx="371">
                  <c:v>38467</c:v>
                </c:pt>
                <c:pt idx="372">
                  <c:v>38468</c:v>
                </c:pt>
                <c:pt idx="373">
                  <c:v>38469</c:v>
                </c:pt>
                <c:pt idx="374">
                  <c:v>38470</c:v>
                </c:pt>
                <c:pt idx="375">
                  <c:v>38471</c:v>
                </c:pt>
                <c:pt idx="376">
                  <c:v>38472</c:v>
                </c:pt>
                <c:pt idx="377">
                  <c:v>38473</c:v>
                </c:pt>
                <c:pt idx="378">
                  <c:v>38474</c:v>
                </c:pt>
                <c:pt idx="379">
                  <c:v>38475</c:v>
                </c:pt>
                <c:pt idx="380">
                  <c:v>38476</c:v>
                </c:pt>
                <c:pt idx="381">
                  <c:v>38477</c:v>
                </c:pt>
                <c:pt idx="382">
                  <c:v>38478</c:v>
                </c:pt>
                <c:pt idx="383">
                  <c:v>38479</c:v>
                </c:pt>
                <c:pt idx="384">
                  <c:v>38480</c:v>
                </c:pt>
                <c:pt idx="385">
                  <c:v>38483</c:v>
                </c:pt>
                <c:pt idx="386">
                  <c:v>38484</c:v>
                </c:pt>
                <c:pt idx="387">
                  <c:v>38485</c:v>
                </c:pt>
                <c:pt idx="388">
                  <c:v>38486</c:v>
                </c:pt>
                <c:pt idx="389">
                  <c:v>38487</c:v>
                </c:pt>
                <c:pt idx="390">
                  <c:v>38488</c:v>
                </c:pt>
                <c:pt idx="391">
                  <c:v>38489</c:v>
                </c:pt>
                <c:pt idx="392">
                  <c:v>38490</c:v>
                </c:pt>
                <c:pt idx="393">
                  <c:v>38491</c:v>
                </c:pt>
                <c:pt idx="394">
                  <c:v>38492</c:v>
                </c:pt>
                <c:pt idx="395">
                  <c:v>38493</c:v>
                </c:pt>
                <c:pt idx="396">
                  <c:v>38494</c:v>
                </c:pt>
                <c:pt idx="397">
                  <c:v>38495</c:v>
                </c:pt>
                <c:pt idx="398">
                  <c:v>38497</c:v>
                </c:pt>
                <c:pt idx="399">
                  <c:v>38498</c:v>
                </c:pt>
                <c:pt idx="400">
                  <c:v>38499</c:v>
                </c:pt>
                <c:pt idx="401">
                  <c:v>38500</c:v>
                </c:pt>
                <c:pt idx="402">
                  <c:v>38501</c:v>
                </c:pt>
                <c:pt idx="403">
                  <c:v>38507</c:v>
                </c:pt>
                <c:pt idx="404">
                  <c:v>38508</c:v>
                </c:pt>
                <c:pt idx="405">
                  <c:v>38509</c:v>
                </c:pt>
                <c:pt idx="406">
                  <c:v>38510</c:v>
                </c:pt>
                <c:pt idx="407">
                  <c:v>38511</c:v>
                </c:pt>
                <c:pt idx="408">
                  <c:v>38512</c:v>
                </c:pt>
                <c:pt idx="409">
                  <c:v>38513</c:v>
                </c:pt>
                <c:pt idx="410">
                  <c:v>38514</c:v>
                </c:pt>
                <c:pt idx="411">
                  <c:v>38515</c:v>
                </c:pt>
                <c:pt idx="412">
                  <c:v>38516</c:v>
                </c:pt>
                <c:pt idx="413">
                  <c:v>38517</c:v>
                </c:pt>
                <c:pt idx="414">
                  <c:v>38518</c:v>
                </c:pt>
                <c:pt idx="415">
                  <c:v>38519</c:v>
                </c:pt>
                <c:pt idx="416">
                  <c:v>38520</c:v>
                </c:pt>
                <c:pt idx="417">
                  <c:v>38521</c:v>
                </c:pt>
                <c:pt idx="418">
                  <c:v>38522</c:v>
                </c:pt>
                <c:pt idx="419">
                  <c:v>38523</c:v>
                </c:pt>
                <c:pt idx="420">
                  <c:v>38524</c:v>
                </c:pt>
                <c:pt idx="421">
                  <c:v>38525</c:v>
                </c:pt>
                <c:pt idx="422">
                  <c:v>38526</c:v>
                </c:pt>
                <c:pt idx="423">
                  <c:v>38527</c:v>
                </c:pt>
                <c:pt idx="424">
                  <c:v>38528</c:v>
                </c:pt>
                <c:pt idx="425">
                  <c:v>38529</c:v>
                </c:pt>
                <c:pt idx="426">
                  <c:v>38530</c:v>
                </c:pt>
                <c:pt idx="427">
                  <c:v>38531</c:v>
                </c:pt>
                <c:pt idx="428">
                  <c:v>38534</c:v>
                </c:pt>
                <c:pt idx="429">
                  <c:v>38536</c:v>
                </c:pt>
                <c:pt idx="430">
                  <c:v>38537</c:v>
                </c:pt>
                <c:pt idx="431">
                  <c:v>38538</c:v>
                </c:pt>
                <c:pt idx="432">
                  <c:v>38539</c:v>
                </c:pt>
                <c:pt idx="433">
                  <c:v>38540</c:v>
                </c:pt>
                <c:pt idx="434">
                  <c:v>38541</c:v>
                </c:pt>
                <c:pt idx="435">
                  <c:v>38542</c:v>
                </c:pt>
                <c:pt idx="436">
                  <c:v>38543</c:v>
                </c:pt>
                <c:pt idx="437">
                  <c:v>38544</c:v>
                </c:pt>
                <c:pt idx="438">
                  <c:v>38545</c:v>
                </c:pt>
                <c:pt idx="439">
                  <c:v>38548</c:v>
                </c:pt>
                <c:pt idx="440">
                  <c:v>38549</c:v>
                </c:pt>
                <c:pt idx="441">
                  <c:v>38550</c:v>
                </c:pt>
                <c:pt idx="442">
                  <c:v>38551</c:v>
                </c:pt>
                <c:pt idx="443">
                  <c:v>38552</c:v>
                </c:pt>
                <c:pt idx="444">
                  <c:v>38553</c:v>
                </c:pt>
                <c:pt idx="445">
                  <c:v>38554</c:v>
                </c:pt>
                <c:pt idx="446">
                  <c:v>38558</c:v>
                </c:pt>
                <c:pt idx="447">
                  <c:v>38559</c:v>
                </c:pt>
                <c:pt idx="448">
                  <c:v>38560</c:v>
                </c:pt>
                <c:pt idx="449">
                  <c:v>38561</c:v>
                </c:pt>
                <c:pt idx="450">
                  <c:v>38562</c:v>
                </c:pt>
                <c:pt idx="451">
                  <c:v>38563</c:v>
                </c:pt>
                <c:pt idx="452">
                  <c:v>38568</c:v>
                </c:pt>
                <c:pt idx="453">
                  <c:v>38571</c:v>
                </c:pt>
                <c:pt idx="454">
                  <c:v>38572</c:v>
                </c:pt>
                <c:pt idx="455">
                  <c:v>38573</c:v>
                </c:pt>
                <c:pt idx="456">
                  <c:v>38574</c:v>
                </c:pt>
                <c:pt idx="457">
                  <c:v>38575</c:v>
                </c:pt>
                <c:pt idx="458">
                  <c:v>38576</c:v>
                </c:pt>
                <c:pt idx="459">
                  <c:v>38577</c:v>
                </c:pt>
                <c:pt idx="460">
                  <c:v>38578</c:v>
                </c:pt>
                <c:pt idx="461">
                  <c:v>38579</c:v>
                </c:pt>
                <c:pt idx="462">
                  <c:v>38580</c:v>
                </c:pt>
                <c:pt idx="463">
                  <c:v>38581</c:v>
                </c:pt>
                <c:pt idx="464">
                  <c:v>38582</c:v>
                </c:pt>
                <c:pt idx="465">
                  <c:v>38583</c:v>
                </c:pt>
                <c:pt idx="466">
                  <c:v>38584</c:v>
                </c:pt>
                <c:pt idx="467">
                  <c:v>38585</c:v>
                </c:pt>
                <c:pt idx="468">
                  <c:v>38587</c:v>
                </c:pt>
                <c:pt idx="469">
                  <c:v>38588</c:v>
                </c:pt>
                <c:pt idx="470">
                  <c:v>38590</c:v>
                </c:pt>
                <c:pt idx="471">
                  <c:v>38596</c:v>
                </c:pt>
                <c:pt idx="472">
                  <c:v>38597</c:v>
                </c:pt>
                <c:pt idx="473">
                  <c:v>38598</c:v>
                </c:pt>
                <c:pt idx="474">
                  <c:v>38600</c:v>
                </c:pt>
                <c:pt idx="475">
                  <c:v>38601</c:v>
                </c:pt>
                <c:pt idx="476">
                  <c:v>38602</c:v>
                </c:pt>
                <c:pt idx="477">
                  <c:v>38603</c:v>
                </c:pt>
                <c:pt idx="478">
                  <c:v>38604</c:v>
                </c:pt>
                <c:pt idx="479">
                  <c:v>38606</c:v>
                </c:pt>
                <c:pt idx="480">
                  <c:v>38607</c:v>
                </c:pt>
                <c:pt idx="481">
                  <c:v>38608</c:v>
                </c:pt>
                <c:pt idx="482">
                  <c:v>38609</c:v>
                </c:pt>
                <c:pt idx="483">
                  <c:v>38610</c:v>
                </c:pt>
                <c:pt idx="484">
                  <c:v>38611</c:v>
                </c:pt>
                <c:pt idx="485">
                  <c:v>38612</c:v>
                </c:pt>
                <c:pt idx="486">
                  <c:v>38613</c:v>
                </c:pt>
                <c:pt idx="487">
                  <c:v>38614</c:v>
                </c:pt>
                <c:pt idx="488">
                  <c:v>38616</c:v>
                </c:pt>
                <c:pt idx="489">
                  <c:v>38617</c:v>
                </c:pt>
                <c:pt idx="490">
                  <c:v>38618</c:v>
                </c:pt>
                <c:pt idx="491">
                  <c:v>38619</c:v>
                </c:pt>
                <c:pt idx="492">
                  <c:v>38620</c:v>
                </c:pt>
                <c:pt idx="493">
                  <c:v>38621</c:v>
                </c:pt>
                <c:pt idx="494">
                  <c:v>38622</c:v>
                </c:pt>
                <c:pt idx="495">
                  <c:v>38623</c:v>
                </c:pt>
                <c:pt idx="496">
                  <c:v>38624</c:v>
                </c:pt>
                <c:pt idx="497">
                  <c:v>38625</c:v>
                </c:pt>
                <c:pt idx="498">
                  <c:v>38626</c:v>
                </c:pt>
                <c:pt idx="499">
                  <c:v>38627</c:v>
                </c:pt>
                <c:pt idx="500">
                  <c:v>38628</c:v>
                </c:pt>
                <c:pt idx="501">
                  <c:v>38629</c:v>
                </c:pt>
                <c:pt idx="502">
                  <c:v>38630</c:v>
                </c:pt>
                <c:pt idx="503">
                  <c:v>38631</c:v>
                </c:pt>
                <c:pt idx="504">
                  <c:v>38632</c:v>
                </c:pt>
                <c:pt idx="505">
                  <c:v>38633</c:v>
                </c:pt>
                <c:pt idx="506">
                  <c:v>38634</c:v>
                </c:pt>
                <c:pt idx="507">
                  <c:v>38635</c:v>
                </c:pt>
                <c:pt idx="508">
                  <c:v>38636</c:v>
                </c:pt>
                <c:pt idx="509">
                  <c:v>38637</c:v>
                </c:pt>
                <c:pt idx="510">
                  <c:v>38638</c:v>
                </c:pt>
                <c:pt idx="511">
                  <c:v>38639</c:v>
                </c:pt>
                <c:pt idx="512">
                  <c:v>38640</c:v>
                </c:pt>
                <c:pt idx="513">
                  <c:v>38641</c:v>
                </c:pt>
                <c:pt idx="514">
                  <c:v>38642</c:v>
                </c:pt>
                <c:pt idx="515">
                  <c:v>38645</c:v>
                </c:pt>
                <c:pt idx="516">
                  <c:v>38646</c:v>
                </c:pt>
                <c:pt idx="517">
                  <c:v>38647</c:v>
                </c:pt>
                <c:pt idx="518">
                  <c:v>38648</c:v>
                </c:pt>
                <c:pt idx="519">
                  <c:v>38649</c:v>
                </c:pt>
                <c:pt idx="520">
                  <c:v>38650</c:v>
                </c:pt>
                <c:pt idx="521">
                  <c:v>38651</c:v>
                </c:pt>
                <c:pt idx="522">
                  <c:v>38652</c:v>
                </c:pt>
                <c:pt idx="523">
                  <c:v>38653</c:v>
                </c:pt>
                <c:pt idx="524">
                  <c:v>38654</c:v>
                </c:pt>
                <c:pt idx="525">
                  <c:v>38655</c:v>
                </c:pt>
                <c:pt idx="526">
                  <c:v>38656</c:v>
                </c:pt>
                <c:pt idx="527">
                  <c:v>38658</c:v>
                </c:pt>
                <c:pt idx="528">
                  <c:v>38659</c:v>
                </c:pt>
                <c:pt idx="529">
                  <c:v>38660</c:v>
                </c:pt>
                <c:pt idx="530">
                  <c:v>38661</c:v>
                </c:pt>
                <c:pt idx="531">
                  <c:v>38662</c:v>
                </c:pt>
                <c:pt idx="532">
                  <c:v>38663</c:v>
                </c:pt>
                <c:pt idx="533">
                  <c:v>38664</c:v>
                </c:pt>
                <c:pt idx="534">
                  <c:v>38665</c:v>
                </c:pt>
                <c:pt idx="535">
                  <c:v>38666</c:v>
                </c:pt>
                <c:pt idx="536">
                  <c:v>38667</c:v>
                </c:pt>
                <c:pt idx="537">
                  <c:v>38668</c:v>
                </c:pt>
                <c:pt idx="538">
                  <c:v>38670</c:v>
                </c:pt>
                <c:pt idx="539">
                  <c:v>38671</c:v>
                </c:pt>
                <c:pt idx="540">
                  <c:v>38672</c:v>
                </c:pt>
                <c:pt idx="541">
                  <c:v>38673</c:v>
                </c:pt>
                <c:pt idx="542">
                  <c:v>38674</c:v>
                </c:pt>
                <c:pt idx="543">
                  <c:v>38675</c:v>
                </c:pt>
                <c:pt idx="544">
                  <c:v>38676</c:v>
                </c:pt>
                <c:pt idx="545">
                  <c:v>38677</c:v>
                </c:pt>
                <c:pt idx="546">
                  <c:v>38681</c:v>
                </c:pt>
                <c:pt idx="547">
                  <c:v>38682</c:v>
                </c:pt>
                <c:pt idx="548">
                  <c:v>38684</c:v>
                </c:pt>
                <c:pt idx="549">
                  <c:v>38685</c:v>
                </c:pt>
                <c:pt idx="550">
                  <c:v>38686</c:v>
                </c:pt>
                <c:pt idx="551">
                  <c:v>38687</c:v>
                </c:pt>
                <c:pt idx="552">
                  <c:v>38689</c:v>
                </c:pt>
                <c:pt idx="553">
                  <c:v>38690</c:v>
                </c:pt>
                <c:pt idx="554">
                  <c:v>38691</c:v>
                </c:pt>
                <c:pt idx="555">
                  <c:v>38692</c:v>
                </c:pt>
                <c:pt idx="556">
                  <c:v>38693</c:v>
                </c:pt>
                <c:pt idx="557">
                  <c:v>38694</c:v>
                </c:pt>
                <c:pt idx="558">
                  <c:v>38696</c:v>
                </c:pt>
                <c:pt idx="559">
                  <c:v>38697</c:v>
                </c:pt>
                <c:pt idx="560">
                  <c:v>38698</c:v>
                </c:pt>
                <c:pt idx="561">
                  <c:v>38699</c:v>
                </c:pt>
                <c:pt idx="562">
                  <c:v>38700</c:v>
                </c:pt>
                <c:pt idx="563">
                  <c:v>38701</c:v>
                </c:pt>
                <c:pt idx="564">
                  <c:v>38702</c:v>
                </c:pt>
                <c:pt idx="565">
                  <c:v>38703</c:v>
                </c:pt>
                <c:pt idx="566">
                  <c:v>38704</c:v>
                </c:pt>
                <c:pt idx="567">
                  <c:v>38705</c:v>
                </c:pt>
                <c:pt idx="568">
                  <c:v>38706</c:v>
                </c:pt>
                <c:pt idx="569">
                  <c:v>38707</c:v>
                </c:pt>
                <c:pt idx="570">
                  <c:v>38708</c:v>
                </c:pt>
                <c:pt idx="571">
                  <c:v>38709</c:v>
                </c:pt>
                <c:pt idx="572">
                  <c:v>38710</c:v>
                </c:pt>
                <c:pt idx="573">
                  <c:v>38711</c:v>
                </c:pt>
                <c:pt idx="574">
                  <c:v>38712</c:v>
                </c:pt>
                <c:pt idx="575">
                  <c:v>38713</c:v>
                </c:pt>
                <c:pt idx="576">
                  <c:v>38714</c:v>
                </c:pt>
                <c:pt idx="577">
                  <c:v>38715</c:v>
                </c:pt>
                <c:pt idx="578">
                  <c:v>38716</c:v>
                </c:pt>
                <c:pt idx="579">
                  <c:v>38717</c:v>
                </c:pt>
                <c:pt idx="580">
                  <c:v>38719</c:v>
                </c:pt>
                <c:pt idx="581">
                  <c:v>38720</c:v>
                </c:pt>
                <c:pt idx="582">
                  <c:v>38721</c:v>
                </c:pt>
                <c:pt idx="583">
                  <c:v>38722</c:v>
                </c:pt>
                <c:pt idx="584">
                  <c:v>38723</c:v>
                </c:pt>
                <c:pt idx="585">
                  <c:v>38724</c:v>
                </c:pt>
                <c:pt idx="586">
                  <c:v>38725</c:v>
                </c:pt>
                <c:pt idx="587">
                  <c:v>38727</c:v>
                </c:pt>
                <c:pt idx="588">
                  <c:v>38728</c:v>
                </c:pt>
                <c:pt idx="589">
                  <c:v>38729</c:v>
                </c:pt>
                <c:pt idx="590">
                  <c:v>38730</c:v>
                </c:pt>
                <c:pt idx="591">
                  <c:v>38731</c:v>
                </c:pt>
                <c:pt idx="592">
                  <c:v>38732</c:v>
                </c:pt>
                <c:pt idx="593">
                  <c:v>38733</c:v>
                </c:pt>
                <c:pt idx="594">
                  <c:v>38734</c:v>
                </c:pt>
                <c:pt idx="595">
                  <c:v>38735</c:v>
                </c:pt>
                <c:pt idx="596">
                  <c:v>38737</c:v>
                </c:pt>
                <c:pt idx="597">
                  <c:v>38738</c:v>
                </c:pt>
                <c:pt idx="598">
                  <c:v>38739</c:v>
                </c:pt>
                <c:pt idx="599">
                  <c:v>38740</c:v>
                </c:pt>
                <c:pt idx="600">
                  <c:v>38743</c:v>
                </c:pt>
                <c:pt idx="601">
                  <c:v>38744</c:v>
                </c:pt>
                <c:pt idx="602">
                  <c:v>38745</c:v>
                </c:pt>
                <c:pt idx="603">
                  <c:v>38746</c:v>
                </c:pt>
                <c:pt idx="604">
                  <c:v>38748</c:v>
                </c:pt>
                <c:pt idx="605">
                  <c:v>38749</c:v>
                </c:pt>
                <c:pt idx="606">
                  <c:v>38750</c:v>
                </c:pt>
                <c:pt idx="607">
                  <c:v>38751</c:v>
                </c:pt>
              </c:numCache>
            </c:numRef>
          </c:xVal>
          <c:yVal>
            <c:numRef>
              <c:f>lum!$X$2:$X$609</c:f>
              <c:numCache>
                <c:formatCode>General</c:formatCode>
                <c:ptCount val="608"/>
                <c:pt idx="0">
                  <c:v>3.1228310083646748E-2</c:v>
                </c:pt>
                <c:pt idx="1">
                  <c:v>3.1228310083646748E-2</c:v>
                </c:pt>
                <c:pt idx="2">
                  <c:v>3.1228310083646748E-2</c:v>
                </c:pt>
                <c:pt idx="3">
                  <c:v>3.1228310083646748E-2</c:v>
                </c:pt>
                <c:pt idx="4">
                  <c:v>3.1228310083646748E-2</c:v>
                </c:pt>
                <c:pt idx="5">
                  <c:v>3.1228310083646748E-2</c:v>
                </c:pt>
                <c:pt idx="6">
                  <c:v>3.1228310083646748E-2</c:v>
                </c:pt>
                <c:pt idx="7">
                  <c:v>3.1228310083646748E-2</c:v>
                </c:pt>
                <c:pt idx="8">
                  <c:v>3.1228310083646748E-2</c:v>
                </c:pt>
                <c:pt idx="9">
                  <c:v>3.1228310083646748E-2</c:v>
                </c:pt>
                <c:pt idx="10">
                  <c:v>3.1228310083646748E-2</c:v>
                </c:pt>
                <c:pt idx="11">
                  <c:v>3.1228310083646748E-2</c:v>
                </c:pt>
                <c:pt idx="12">
                  <c:v>3.1228310083646748E-2</c:v>
                </c:pt>
                <c:pt idx="13">
                  <c:v>3.1228310083646748E-2</c:v>
                </c:pt>
                <c:pt idx="14">
                  <c:v>3.1228310083646748E-2</c:v>
                </c:pt>
                <c:pt idx="15">
                  <c:v>3.1228310083646748E-2</c:v>
                </c:pt>
                <c:pt idx="16">
                  <c:v>3.1228310083646748E-2</c:v>
                </c:pt>
                <c:pt idx="17">
                  <c:v>3.1228310083646748E-2</c:v>
                </c:pt>
                <c:pt idx="18">
                  <c:v>3.1228310083646748E-2</c:v>
                </c:pt>
                <c:pt idx="19">
                  <c:v>3.1228310083646748E-2</c:v>
                </c:pt>
                <c:pt idx="20">
                  <c:v>3.1228310083646748E-2</c:v>
                </c:pt>
                <c:pt idx="21">
                  <c:v>3.1228310083646748E-2</c:v>
                </c:pt>
                <c:pt idx="22">
                  <c:v>3.1228310083646748E-2</c:v>
                </c:pt>
                <c:pt idx="23">
                  <c:v>3.1228310083646748E-2</c:v>
                </c:pt>
                <c:pt idx="24">
                  <c:v>3.1228310083646748E-2</c:v>
                </c:pt>
                <c:pt idx="25">
                  <c:v>3.1228310083646748E-2</c:v>
                </c:pt>
                <c:pt idx="26">
                  <c:v>3.1228310083646748E-2</c:v>
                </c:pt>
                <c:pt idx="27">
                  <c:v>3.1228310083646748E-2</c:v>
                </c:pt>
                <c:pt idx="28">
                  <c:v>3.1228310083646748E-2</c:v>
                </c:pt>
                <c:pt idx="29">
                  <c:v>3.1228310083646748E-2</c:v>
                </c:pt>
                <c:pt idx="30">
                  <c:v>3.1228310083646748E-2</c:v>
                </c:pt>
                <c:pt idx="31">
                  <c:v>3.1228310083646748E-2</c:v>
                </c:pt>
                <c:pt idx="32">
                  <c:v>3.1228310083646748E-2</c:v>
                </c:pt>
                <c:pt idx="33">
                  <c:v>3.1228310083646748E-2</c:v>
                </c:pt>
                <c:pt idx="34">
                  <c:v>3.1228310083646748E-2</c:v>
                </c:pt>
                <c:pt idx="35">
                  <c:v>3.1228310083646748E-2</c:v>
                </c:pt>
                <c:pt idx="36">
                  <c:v>3.1228310083646748E-2</c:v>
                </c:pt>
                <c:pt idx="37">
                  <c:v>3.1228310083646748E-2</c:v>
                </c:pt>
                <c:pt idx="38">
                  <c:v>3.1228310083646748E-2</c:v>
                </c:pt>
                <c:pt idx="39">
                  <c:v>3.1228310083646748E-2</c:v>
                </c:pt>
                <c:pt idx="40">
                  <c:v>3.1228310083646748E-2</c:v>
                </c:pt>
                <c:pt idx="41">
                  <c:v>3.1228310083646748E-2</c:v>
                </c:pt>
                <c:pt idx="42">
                  <c:v>3.1228310083646748E-2</c:v>
                </c:pt>
                <c:pt idx="43">
                  <c:v>3.1228310083646748E-2</c:v>
                </c:pt>
                <c:pt idx="44">
                  <c:v>3.1228310083646748E-2</c:v>
                </c:pt>
                <c:pt idx="45">
                  <c:v>3.1228310083646748E-2</c:v>
                </c:pt>
                <c:pt idx="46">
                  <c:v>3.1228310083646748E-2</c:v>
                </c:pt>
                <c:pt idx="47">
                  <c:v>3.1228310083646748E-2</c:v>
                </c:pt>
                <c:pt idx="48">
                  <c:v>3.1228310083646748E-2</c:v>
                </c:pt>
                <c:pt idx="49">
                  <c:v>3.1228310083646748E-2</c:v>
                </c:pt>
                <c:pt idx="50">
                  <c:v>3.1228310083646748E-2</c:v>
                </c:pt>
                <c:pt idx="51">
                  <c:v>3.1228310083646748E-2</c:v>
                </c:pt>
                <c:pt idx="52">
                  <c:v>3.1228310083646748E-2</c:v>
                </c:pt>
                <c:pt idx="53">
                  <c:v>3.1228310083646748E-2</c:v>
                </c:pt>
                <c:pt idx="54">
                  <c:v>3.1228310083646748E-2</c:v>
                </c:pt>
                <c:pt idx="55">
                  <c:v>3.1228310083646748E-2</c:v>
                </c:pt>
                <c:pt idx="56">
                  <c:v>3.1228310083646748E-2</c:v>
                </c:pt>
                <c:pt idx="57">
                  <c:v>3.1228310083646748E-2</c:v>
                </c:pt>
                <c:pt idx="58">
                  <c:v>3.1228310083646748E-2</c:v>
                </c:pt>
                <c:pt idx="59">
                  <c:v>3.1228310083646748E-2</c:v>
                </c:pt>
                <c:pt idx="60">
                  <c:v>3.1228310083646748E-2</c:v>
                </c:pt>
                <c:pt idx="61">
                  <c:v>3.1228310083646748E-2</c:v>
                </c:pt>
                <c:pt idx="62">
                  <c:v>3.1228310083646748E-2</c:v>
                </c:pt>
                <c:pt idx="63">
                  <c:v>3.1228310083646748E-2</c:v>
                </c:pt>
                <c:pt idx="64">
                  <c:v>3.1228310083646748E-2</c:v>
                </c:pt>
                <c:pt idx="65">
                  <c:v>3.1228310083646748E-2</c:v>
                </c:pt>
                <c:pt idx="66">
                  <c:v>3.1228310083646748E-2</c:v>
                </c:pt>
                <c:pt idx="67">
                  <c:v>3.1228310083646748E-2</c:v>
                </c:pt>
                <c:pt idx="68">
                  <c:v>3.1228310083646748E-2</c:v>
                </c:pt>
                <c:pt idx="69">
                  <c:v>3.1228310083646748E-2</c:v>
                </c:pt>
                <c:pt idx="70">
                  <c:v>3.1228310083646748E-2</c:v>
                </c:pt>
                <c:pt idx="71">
                  <c:v>3.1228310083646748E-2</c:v>
                </c:pt>
                <c:pt idx="72">
                  <c:v>3.1228310083646748E-2</c:v>
                </c:pt>
                <c:pt idx="73">
                  <c:v>3.1228310083646748E-2</c:v>
                </c:pt>
                <c:pt idx="74">
                  <c:v>3.1228310083646748E-2</c:v>
                </c:pt>
                <c:pt idx="75">
                  <c:v>3.1228310083646748E-2</c:v>
                </c:pt>
                <c:pt idx="76">
                  <c:v>3.1228310083646748E-2</c:v>
                </c:pt>
                <c:pt idx="77">
                  <c:v>3.1228310083646748E-2</c:v>
                </c:pt>
                <c:pt idx="78">
                  <c:v>3.1228310083646748E-2</c:v>
                </c:pt>
                <c:pt idx="79">
                  <c:v>3.1228310083646748E-2</c:v>
                </c:pt>
                <c:pt idx="80">
                  <c:v>3.1228310083646748E-2</c:v>
                </c:pt>
                <c:pt idx="81">
                  <c:v>3.1228310083646748E-2</c:v>
                </c:pt>
                <c:pt idx="82">
                  <c:v>3.1228310083646748E-2</c:v>
                </c:pt>
                <c:pt idx="83">
                  <c:v>3.1228310083646748E-2</c:v>
                </c:pt>
                <c:pt idx="84">
                  <c:v>3.1228310083646748E-2</c:v>
                </c:pt>
                <c:pt idx="85">
                  <c:v>3.1228310083646748E-2</c:v>
                </c:pt>
                <c:pt idx="86">
                  <c:v>3.1228310083646748E-2</c:v>
                </c:pt>
                <c:pt idx="87">
                  <c:v>3.1228310083646748E-2</c:v>
                </c:pt>
                <c:pt idx="88">
                  <c:v>3.1228310083646748E-2</c:v>
                </c:pt>
                <c:pt idx="89">
                  <c:v>3.1228310083646748E-2</c:v>
                </c:pt>
                <c:pt idx="90">
                  <c:v>3.1228310083646748E-2</c:v>
                </c:pt>
                <c:pt idx="91">
                  <c:v>3.1228310083646748E-2</c:v>
                </c:pt>
                <c:pt idx="92">
                  <c:v>3.1228310083646748E-2</c:v>
                </c:pt>
                <c:pt idx="93">
                  <c:v>3.1228310083646748E-2</c:v>
                </c:pt>
                <c:pt idx="94">
                  <c:v>3.1228310083646748E-2</c:v>
                </c:pt>
                <c:pt idx="95">
                  <c:v>3.1228310083646748E-2</c:v>
                </c:pt>
                <c:pt idx="96">
                  <c:v>3.1228310083646748E-2</c:v>
                </c:pt>
                <c:pt idx="97">
                  <c:v>3.1228310083646748E-2</c:v>
                </c:pt>
                <c:pt idx="98">
                  <c:v>3.1228310083646748E-2</c:v>
                </c:pt>
                <c:pt idx="99">
                  <c:v>3.1228310083646748E-2</c:v>
                </c:pt>
                <c:pt idx="100">
                  <c:v>3.1228310083646748E-2</c:v>
                </c:pt>
                <c:pt idx="101">
                  <c:v>3.1228310083646748E-2</c:v>
                </c:pt>
                <c:pt idx="102">
                  <c:v>3.1228310083646748E-2</c:v>
                </c:pt>
                <c:pt idx="103">
                  <c:v>3.1228310083646748E-2</c:v>
                </c:pt>
                <c:pt idx="104">
                  <c:v>3.1228310083646748E-2</c:v>
                </c:pt>
                <c:pt idx="105">
                  <c:v>3.1228310083646748E-2</c:v>
                </c:pt>
                <c:pt idx="106">
                  <c:v>3.1228310083646748E-2</c:v>
                </c:pt>
                <c:pt idx="107">
                  <c:v>3.1228310083646748E-2</c:v>
                </c:pt>
                <c:pt idx="108">
                  <c:v>3.1228310083646748E-2</c:v>
                </c:pt>
                <c:pt idx="109">
                  <c:v>3.1228310083646748E-2</c:v>
                </c:pt>
                <c:pt idx="110">
                  <c:v>3.1228310083646748E-2</c:v>
                </c:pt>
                <c:pt idx="111">
                  <c:v>3.1228310083646748E-2</c:v>
                </c:pt>
                <c:pt idx="112">
                  <c:v>3.1228310083646748E-2</c:v>
                </c:pt>
                <c:pt idx="113">
                  <c:v>3.1228310083646748E-2</c:v>
                </c:pt>
                <c:pt idx="114">
                  <c:v>3.1228310083646748E-2</c:v>
                </c:pt>
                <c:pt idx="115">
                  <c:v>3.1228310083646748E-2</c:v>
                </c:pt>
                <c:pt idx="116">
                  <c:v>3.1228310083646748E-2</c:v>
                </c:pt>
                <c:pt idx="117">
                  <c:v>3.1228310083646748E-2</c:v>
                </c:pt>
                <c:pt idx="118">
                  <c:v>3.1228310083646748E-2</c:v>
                </c:pt>
                <c:pt idx="119">
                  <c:v>3.1228310083646748E-2</c:v>
                </c:pt>
                <c:pt idx="120">
                  <c:v>3.1228310083646748E-2</c:v>
                </c:pt>
                <c:pt idx="121">
                  <c:v>3.1228310083646748E-2</c:v>
                </c:pt>
                <c:pt idx="122">
                  <c:v>3.1228310083646748E-2</c:v>
                </c:pt>
                <c:pt idx="123">
                  <c:v>3.1228310083646748E-2</c:v>
                </c:pt>
                <c:pt idx="124">
                  <c:v>3.1228310083646748E-2</c:v>
                </c:pt>
                <c:pt idx="125">
                  <c:v>3.1228310083646748E-2</c:v>
                </c:pt>
                <c:pt idx="126">
                  <c:v>3.1228310083646748E-2</c:v>
                </c:pt>
                <c:pt idx="127">
                  <c:v>3.1228310083646748E-2</c:v>
                </c:pt>
                <c:pt idx="128">
                  <c:v>3.1228310083646748E-2</c:v>
                </c:pt>
                <c:pt idx="129">
                  <c:v>3.1228310083646748E-2</c:v>
                </c:pt>
                <c:pt idx="130">
                  <c:v>3.1228310083646748E-2</c:v>
                </c:pt>
                <c:pt idx="131">
                  <c:v>3.1228310083646748E-2</c:v>
                </c:pt>
                <c:pt idx="132">
                  <c:v>3.1228310083646748E-2</c:v>
                </c:pt>
                <c:pt idx="133">
                  <c:v>3.1228310083646748E-2</c:v>
                </c:pt>
                <c:pt idx="134">
                  <c:v>3.1228310083646748E-2</c:v>
                </c:pt>
                <c:pt idx="135">
                  <c:v>3.1228310083646748E-2</c:v>
                </c:pt>
                <c:pt idx="136">
                  <c:v>3.1228310083646748E-2</c:v>
                </c:pt>
                <c:pt idx="137">
                  <c:v>3.1228310083646748E-2</c:v>
                </c:pt>
                <c:pt idx="138">
                  <c:v>3.1228310083646748E-2</c:v>
                </c:pt>
                <c:pt idx="139">
                  <c:v>3.1228310083646748E-2</c:v>
                </c:pt>
                <c:pt idx="140">
                  <c:v>3.1228310083646748E-2</c:v>
                </c:pt>
                <c:pt idx="141">
                  <c:v>3.1228310083646748E-2</c:v>
                </c:pt>
                <c:pt idx="142">
                  <c:v>3.1228310083646748E-2</c:v>
                </c:pt>
                <c:pt idx="143">
                  <c:v>3.1228310083646748E-2</c:v>
                </c:pt>
                <c:pt idx="144">
                  <c:v>3.1228310083646748E-2</c:v>
                </c:pt>
                <c:pt idx="145">
                  <c:v>3.1228310083646748E-2</c:v>
                </c:pt>
                <c:pt idx="146">
                  <c:v>3.1228310083646748E-2</c:v>
                </c:pt>
                <c:pt idx="147">
                  <c:v>3.1228310083646748E-2</c:v>
                </c:pt>
                <c:pt idx="148">
                  <c:v>3.1228310083646748E-2</c:v>
                </c:pt>
                <c:pt idx="149">
                  <c:v>3.1228310083646748E-2</c:v>
                </c:pt>
                <c:pt idx="150">
                  <c:v>3.1228310083646748E-2</c:v>
                </c:pt>
                <c:pt idx="151">
                  <c:v>3.1228310083646748E-2</c:v>
                </c:pt>
                <c:pt idx="152">
                  <c:v>3.1228310083646748E-2</c:v>
                </c:pt>
                <c:pt idx="153">
                  <c:v>3.1228310083646748E-2</c:v>
                </c:pt>
                <c:pt idx="154">
                  <c:v>3.1228310083646748E-2</c:v>
                </c:pt>
                <c:pt idx="155">
                  <c:v>3.1228310083646748E-2</c:v>
                </c:pt>
                <c:pt idx="156">
                  <c:v>3.1228310083646748E-2</c:v>
                </c:pt>
                <c:pt idx="157">
                  <c:v>3.1228310083646748E-2</c:v>
                </c:pt>
                <c:pt idx="158">
                  <c:v>3.1228310083646748E-2</c:v>
                </c:pt>
                <c:pt idx="159">
                  <c:v>3.1228310083646748E-2</c:v>
                </c:pt>
                <c:pt idx="160">
                  <c:v>3.1228310083646748E-2</c:v>
                </c:pt>
                <c:pt idx="161">
                  <c:v>3.1228310083646748E-2</c:v>
                </c:pt>
                <c:pt idx="162">
                  <c:v>3.1228310083646748E-2</c:v>
                </c:pt>
                <c:pt idx="163">
                  <c:v>3.1228310083646748E-2</c:v>
                </c:pt>
                <c:pt idx="164">
                  <c:v>3.1228310083646748E-2</c:v>
                </c:pt>
                <c:pt idx="165">
                  <c:v>3.1228310083646748E-2</c:v>
                </c:pt>
                <c:pt idx="166">
                  <c:v>3.1228310083646748E-2</c:v>
                </c:pt>
                <c:pt idx="167">
                  <c:v>3.1228310083646748E-2</c:v>
                </c:pt>
                <c:pt idx="168">
                  <c:v>3.1228310083646748E-2</c:v>
                </c:pt>
                <c:pt idx="169">
                  <c:v>3.1228310083646748E-2</c:v>
                </c:pt>
                <c:pt idx="170">
                  <c:v>3.1228310083646748E-2</c:v>
                </c:pt>
                <c:pt idx="171">
                  <c:v>3.1228310083646748E-2</c:v>
                </c:pt>
                <c:pt idx="172">
                  <c:v>3.1228310083646748E-2</c:v>
                </c:pt>
                <c:pt idx="173">
                  <c:v>3.1228310083646748E-2</c:v>
                </c:pt>
                <c:pt idx="174">
                  <c:v>3.1228310083646748E-2</c:v>
                </c:pt>
                <c:pt idx="175">
                  <c:v>3.1228310083646748E-2</c:v>
                </c:pt>
                <c:pt idx="176">
                  <c:v>3.1228310083646748E-2</c:v>
                </c:pt>
                <c:pt idx="177">
                  <c:v>3.1228310083646748E-2</c:v>
                </c:pt>
                <c:pt idx="178">
                  <c:v>3.1228310083646748E-2</c:v>
                </c:pt>
                <c:pt idx="179">
                  <c:v>3.1228310083646748E-2</c:v>
                </c:pt>
                <c:pt idx="180">
                  <c:v>3.1228310083646748E-2</c:v>
                </c:pt>
                <c:pt idx="181">
                  <c:v>3.1228310083646748E-2</c:v>
                </c:pt>
                <c:pt idx="182">
                  <c:v>3.1228310083646748E-2</c:v>
                </c:pt>
                <c:pt idx="183">
                  <c:v>3.1228310083646748E-2</c:v>
                </c:pt>
                <c:pt idx="184">
                  <c:v>3.1228310083646748E-2</c:v>
                </c:pt>
                <c:pt idx="185">
                  <c:v>3.1228310083646748E-2</c:v>
                </c:pt>
                <c:pt idx="186">
                  <c:v>3.1228310083646748E-2</c:v>
                </c:pt>
                <c:pt idx="187">
                  <c:v>3.1228310083646748E-2</c:v>
                </c:pt>
                <c:pt idx="188">
                  <c:v>3.1228310083646748E-2</c:v>
                </c:pt>
                <c:pt idx="189">
                  <c:v>3.1228310083646748E-2</c:v>
                </c:pt>
                <c:pt idx="190">
                  <c:v>3.1228310083646748E-2</c:v>
                </c:pt>
                <c:pt idx="191">
                  <c:v>3.1228310083646748E-2</c:v>
                </c:pt>
                <c:pt idx="192">
                  <c:v>3.1228310083646748E-2</c:v>
                </c:pt>
                <c:pt idx="193">
                  <c:v>3.1228310083646748E-2</c:v>
                </c:pt>
                <c:pt idx="194">
                  <c:v>3.1228310083646748E-2</c:v>
                </c:pt>
                <c:pt idx="195">
                  <c:v>3.1228310083646748E-2</c:v>
                </c:pt>
                <c:pt idx="196">
                  <c:v>3.1228310083646748E-2</c:v>
                </c:pt>
                <c:pt idx="197">
                  <c:v>3.1228310083646748E-2</c:v>
                </c:pt>
                <c:pt idx="198">
                  <c:v>3.1228310083646748E-2</c:v>
                </c:pt>
                <c:pt idx="199">
                  <c:v>3.1228310083646748E-2</c:v>
                </c:pt>
                <c:pt idx="200">
                  <c:v>3.1228310083646748E-2</c:v>
                </c:pt>
                <c:pt idx="201">
                  <c:v>3.1228310083646748E-2</c:v>
                </c:pt>
                <c:pt idx="202">
                  <c:v>3.1228310083646748E-2</c:v>
                </c:pt>
                <c:pt idx="203">
                  <c:v>3.1228310083646748E-2</c:v>
                </c:pt>
                <c:pt idx="204">
                  <c:v>3.1228310083646748E-2</c:v>
                </c:pt>
                <c:pt idx="205">
                  <c:v>3.1228310083646748E-2</c:v>
                </c:pt>
                <c:pt idx="206">
                  <c:v>3.1228310083646748E-2</c:v>
                </c:pt>
                <c:pt idx="207">
                  <c:v>3.1228310083646748E-2</c:v>
                </c:pt>
                <c:pt idx="208">
                  <c:v>3.1228310083646748E-2</c:v>
                </c:pt>
                <c:pt idx="209">
                  <c:v>3.1228310083646748E-2</c:v>
                </c:pt>
                <c:pt idx="210">
                  <c:v>3.1228310083646748E-2</c:v>
                </c:pt>
                <c:pt idx="211">
                  <c:v>3.1228310083646748E-2</c:v>
                </c:pt>
                <c:pt idx="212">
                  <c:v>3.1228310083646748E-2</c:v>
                </c:pt>
                <c:pt idx="213">
                  <c:v>3.1228310083646748E-2</c:v>
                </c:pt>
                <c:pt idx="214">
                  <c:v>3.1228310083646748E-2</c:v>
                </c:pt>
                <c:pt idx="215">
                  <c:v>3.1228310083646748E-2</c:v>
                </c:pt>
                <c:pt idx="216">
                  <c:v>3.1228310083646748E-2</c:v>
                </c:pt>
                <c:pt idx="217">
                  <c:v>3.1228310083646748E-2</c:v>
                </c:pt>
                <c:pt idx="218">
                  <c:v>3.1228310083646748E-2</c:v>
                </c:pt>
                <c:pt idx="219">
                  <c:v>3.1228310083646748E-2</c:v>
                </c:pt>
                <c:pt idx="220">
                  <c:v>3.1228310083646748E-2</c:v>
                </c:pt>
                <c:pt idx="221">
                  <c:v>3.1228310083646748E-2</c:v>
                </c:pt>
                <c:pt idx="222">
                  <c:v>3.1228310083646748E-2</c:v>
                </c:pt>
                <c:pt idx="223">
                  <c:v>3.1228310083646748E-2</c:v>
                </c:pt>
                <c:pt idx="224">
                  <c:v>3.1228310083646748E-2</c:v>
                </c:pt>
                <c:pt idx="225">
                  <c:v>3.1228310083646748E-2</c:v>
                </c:pt>
                <c:pt idx="226">
                  <c:v>3.1228310083646748E-2</c:v>
                </c:pt>
                <c:pt idx="227">
                  <c:v>3.1228310083646748E-2</c:v>
                </c:pt>
                <c:pt idx="228">
                  <c:v>3.1228310083646748E-2</c:v>
                </c:pt>
                <c:pt idx="229">
                  <c:v>3.1228310083646748E-2</c:v>
                </c:pt>
                <c:pt idx="230">
                  <c:v>3.1228310083646748E-2</c:v>
                </c:pt>
                <c:pt idx="231">
                  <c:v>3.1228310083646748E-2</c:v>
                </c:pt>
                <c:pt idx="232">
                  <c:v>3.1228310083646748E-2</c:v>
                </c:pt>
                <c:pt idx="233">
                  <c:v>3.1228310083646748E-2</c:v>
                </c:pt>
                <c:pt idx="234">
                  <c:v>3.1228310083646748E-2</c:v>
                </c:pt>
                <c:pt idx="235">
                  <c:v>3.1228310083646748E-2</c:v>
                </c:pt>
                <c:pt idx="236">
                  <c:v>3.1228310083646748E-2</c:v>
                </c:pt>
                <c:pt idx="237">
                  <c:v>3.1228310083646748E-2</c:v>
                </c:pt>
                <c:pt idx="238">
                  <c:v>3.1228310083646748E-2</c:v>
                </c:pt>
                <c:pt idx="239">
                  <c:v>3.1228310083646748E-2</c:v>
                </c:pt>
                <c:pt idx="240">
                  <c:v>3.1228310083646748E-2</c:v>
                </c:pt>
                <c:pt idx="241">
                  <c:v>3.1228310083646748E-2</c:v>
                </c:pt>
                <c:pt idx="242">
                  <c:v>3.1228310083646748E-2</c:v>
                </c:pt>
                <c:pt idx="243">
                  <c:v>3.1228310083646748E-2</c:v>
                </c:pt>
                <c:pt idx="244">
                  <c:v>3.1228310083646748E-2</c:v>
                </c:pt>
                <c:pt idx="245">
                  <c:v>3.1228310083646748E-2</c:v>
                </c:pt>
                <c:pt idx="246">
                  <c:v>3.1228310083646748E-2</c:v>
                </c:pt>
                <c:pt idx="247">
                  <c:v>3.1228310083646748E-2</c:v>
                </c:pt>
                <c:pt idx="248">
                  <c:v>3.1228310083646748E-2</c:v>
                </c:pt>
                <c:pt idx="249">
                  <c:v>3.1228310083646748E-2</c:v>
                </c:pt>
                <c:pt idx="250">
                  <c:v>3.1228310083646748E-2</c:v>
                </c:pt>
                <c:pt idx="251">
                  <c:v>1.031228310083649</c:v>
                </c:pt>
                <c:pt idx="252">
                  <c:v>2.0312283100836463</c:v>
                </c:pt>
                <c:pt idx="253">
                  <c:v>3.0312283100836463</c:v>
                </c:pt>
                <c:pt idx="254">
                  <c:v>4.031228310083657</c:v>
                </c:pt>
                <c:pt idx="255">
                  <c:v>3.1228310083646748E-2</c:v>
                </c:pt>
                <c:pt idx="256">
                  <c:v>1.031228310083649</c:v>
                </c:pt>
                <c:pt idx="257">
                  <c:v>2.0312283100836463</c:v>
                </c:pt>
                <c:pt idx="258">
                  <c:v>3.0312283100836463</c:v>
                </c:pt>
                <c:pt idx="259">
                  <c:v>4.031228310083657</c:v>
                </c:pt>
                <c:pt idx="260">
                  <c:v>5.031228310083657</c:v>
                </c:pt>
                <c:pt idx="261">
                  <c:v>6.031228310083657</c:v>
                </c:pt>
                <c:pt idx="262">
                  <c:v>7.031228310083657</c:v>
                </c:pt>
                <c:pt idx="263">
                  <c:v>8.0312283100836499</c:v>
                </c:pt>
                <c:pt idx="264">
                  <c:v>9.0312283100836499</c:v>
                </c:pt>
                <c:pt idx="265">
                  <c:v>10.031228310083593</c:v>
                </c:pt>
                <c:pt idx="266">
                  <c:v>11.031228310083593</c:v>
                </c:pt>
                <c:pt idx="267">
                  <c:v>12.031228310083593</c:v>
                </c:pt>
                <c:pt idx="268">
                  <c:v>13.031228310083593</c:v>
                </c:pt>
                <c:pt idx="269">
                  <c:v>14.031228310083593</c:v>
                </c:pt>
                <c:pt idx="270">
                  <c:v>15.031228310083593</c:v>
                </c:pt>
                <c:pt idx="271">
                  <c:v>16.031228310083598</c:v>
                </c:pt>
                <c:pt idx="272">
                  <c:v>17.031228310083598</c:v>
                </c:pt>
                <c:pt idx="273">
                  <c:v>18.031228310083598</c:v>
                </c:pt>
                <c:pt idx="274">
                  <c:v>19.031228310083598</c:v>
                </c:pt>
                <c:pt idx="275">
                  <c:v>20.031228310083598</c:v>
                </c:pt>
                <c:pt idx="276">
                  <c:v>21.031228310083598</c:v>
                </c:pt>
                <c:pt idx="277">
                  <c:v>3.1228310083646748E-2</c:v>
                </c:pt>
                <c:pt idx="278">
                  <c:v>3.1228310083646748E-2</c:v>
                </c:pt>
                <c:pt idx="279">
                  <c:v>3.1228310083646748E-2</c:v>
                </c:pt>
                <c:pt idx="280">
                  <c:v>3.1228310083646748E-2</c:v>
                </c:pt>
                <c:pt idx="281">
                  <c:v>3.1228310083646748E-2</c:v>
                </c:pt>
                <c:pt idx="282">
                  <c:v>3.1228310083646748E-2</c:v>
                </c:pt>
                <c:pt idx="283">
                  <c:v>3.1228310083646748E-2</c:v>
                </c:pt>
                <c:pt idx="284">
                  <c:v>3.1228310083646748E-2</c:v>
                </c:pt>
                <c:pt idx="285">
                  <c:v>3.1228310083646748E-2</c:v>
                </c:pt>
                <c:pt idx="286">
                  <c:v>3.1228310083646748E-2</c:v>
                </c:pt>
                <c:pt idx="287">
                  <c:v>3.1228310083646748E-2</c:v>
                </c:pt>
                <c:pt idx="288">
                  <c:v>3.1228310083646748E-2</c:v>
                </c:pt>
                <c:pt idx="289">
                  <c:v>3.1228310083646748E-2</c:v>
                </c:pt>
                <c:pt idx="290">
                  <c:v>3.1228310083646748E-2</c:v>
                </c:pt>
                <c:pt idx="291">
                  <c:v>3.1228310083646748E-2</c:v>
                </c:pt>
                <c:pt idx="292">
                  <c:v>3.1228310083646748E-2</c:v>
                </c:pt>
                <c:pt idx="293">
                  <c:v>3.1228310083646748E-2</c:v>
                </c:pt>
                <c:pt idx="294">
                  <c:v>3.1228310083646748E-2</c:v>
                </c:pt>
                <c:pt idx="295">
                  <c:v>3.1228310083646748E-2</c:v>
                </c:pt>
                <c:pt idx="296">
                  <c:v>3.1228310083646748E-2</c:v>
                </c:pt>
                <c:pt idx="297">
                  <c:v>3.1228310083646748E-2</c:v>
                </c:pt>
                <c:pt idx="298">
                  <c:v>3.1228310083646748E-2</c:v>
                </c:pt>
                <c:pt idx="299">
                  <c:v>3.1228310083646748E-2</c:v>
                </c:pt>
                <c:pt idx="300">
                  <c:v>3.1228310083646748E-2</c:v>
                </c:pt>
                <c:pt idx="301">
                  <c:v>3.1228310083646748E-2</c:v>
                </c:pt>
                <c:pt idx="302">
                  <c:v>3.1228310083646748E-2</c:v>
                </c:pt>
                <c:pt idx="303">
                  <c:v>3.1228310083646748E-2</c:v>
                </c:pt>
                <c:pt idx="304">
                  <c:v>3.1228310083646748E-2</c:v>
                </c:pt>
                <c:pt idx="305">
                  <c:v>3.1228310083646748E-2</c:v>
                </c:pt>
                <c:pt idx="306">
                  <c:v>3.1228310083646748E-2</c:v>
                </c:pt>
                <c:pt idx="307">
                  <c:v>3.1228310083646748E-2</c:v>
                </c:pt>
                <c:pt idx="308">
                  <c:v>3.1228310083646748E-2</c:v>
                </c:pt>
                <c:pt idx="309">
                  <c:v>3.1228310083646748E-2</c:v>
                </c:pt>
                <c:pt idx="310">
                  <c:v>3.1228310083646748E-2</c:v>
                </c:pt>
                <c:pt idx="311">
                  <c:v>3.1228310083646748E-2</c:v>
                </c:pt>
                <c:pt idx="312">
                  <c:v>3.1228310083646748E-2</c:v>
                </c:pt>
                <c:pt idx="313">
                  <c:v>3.1228310083646748E-2</c:v>
                </c:pt>
                <c:pt idx="314">
                  <c:v>3.1228310083646748E-2</c:v>
                </c:pt>
                <c:pt idx="315">
                  <c:v>3.1228310083646748E-2</c:v>
                </c:pt>
                <c:pt idx="316">
                  <c:v>3.1228310083646748E-2</c:v>
                </c:pt>
                <c:pt idx="317">
                  <c:v>3.1228310083646748E-2</c:v>
                </c:pt>
                <c:pt idx="318">
                  <c:v>3.1228310083646748E-2</c:v>
                </c:pt>
                <c:pt idx="319">
                  <c:v>3.1228310083646748E-2</c:v>
                </c:pt>
                <c:pt idx="320">
                  <c:v>3.1228310083646748E-2</c:v>
                </c:pt>
                <c:pt idx="321">
                  <c:v>3.1228310083646748E-2</c:v>
                </c:pt>
                <c:pt idx="322">
                  <c:v>3.1228310083646748E-2</c:v>
                </c:pt>
                <c:pt idx="323">
                  <c:v>3.1228310083646748E-2</c:v>
                </c:pt>
                <c:pt idx="324">
                  <c:v>3.1228310083646748E-2</c:v>
                </c:pt>
                <c:pt idx="325">
                  <c:v>3.1228310083646748E-2</c:v>
                </c:pt>
                <c:pt idx="326">
                  <c:v>3.1228310083646748E-2</c:v>
                </c:pt>
                <c:pt idx="327">
                  <c:v>3.1228310083646748E-2</c:v>
                </c:pt>
                <c:pt idx="328">
                  <c:v>3.1228310083646748E-2</c:v>
                </c:pt>
                <c:pt idx="329">
                  <c:v>3.1228310083646748E-2</c:v>
                </c:pt>
                <c:pt idx="330">
                  <c:v>3.1228310083646748E-2</c:v>
                </c:pt>
                <c:pt idx="331">
                  <c:v>3.1228310083646748E-2</c:v>
                </c:pt>
                <c:pt idx="332">
                  <c:v>3.1228310083646748E-2</c:v>
                </c:pt>
                <c:pt idx="338">
                  <c:v>3.1228310083646748E-2</c:v>
                </c:pt>
                <c:pt idx="339">
                  <c:v>3.1228310083646748E-2</c:v>
                </c:pt>
                <c:pt idx="340">
                  <c:v>3.1228310083646748E-2</c:v>
                </c:pt>
                <c:pt idx="341">
                  <c:v>3.1228310083646748E-2</c:v>
                </c:pt>
                <c:pt idx="342">
                  <c:v>3.1228310083646748E-2</c:v>
                </c:pt>
                <c:pt idx="343">
                  <c:v>3.1228310083646748E-2</c:v>
                </c:pt>
                <c:pt idx="344">
                  <c:v>3.1228310083646748E-2</c:v>
                </c:pt>
                <c:pt idx="345">
                  <c:v>3.1228310083646748E-2</c:v>
                </c:pt>
                <c:pt idx="346">
                  <c:v>3.1228310083646748E-2</c:v>
                </c:pt>
                <c:pt idx="347">
                  <c:v>3.1228310083646748E-2</c:v>
                </c:pt>
                <c:pt idx="348">
                  <c:v>3.1228310083646748E-2</c:v>
                </c:pt>
                <c:pt idx="349">
                  <c:v>3.1228310083646748E-2</c:v>
                </c:pt>
                <c:pt idx="350">
                  <c:v>3.1228310083646748E-2</c:v>
                </c:pt>
                <c:pt idx="351">
                  <c:v>3.1228310083646748E-2</c:v>
                </c:pt>
                <c:pt idx="352">
                  <c:v>3.1228310083646748E-2</c:v>
                </c:pt>
                <c:pt idx="353">
                  <c:v>3.1228310083646748E-2</c:v>
                </c:pt>
                <c:pt idx="354">
                  <c:v>3.1228310083646748E-2</c:v>
                </c:pt>
                <c:pt idx="355">
                  <c:v>3.1228310083646748E-2</c:v>
                </c:pt>
                <c:pt idx="356">
                  <c:v>3.1228310083646748E-2</c:v>
                </c:pt>
                <c:pt idx="357">
                  <c:v>3.1228310083646748E-2</c:v>
                </c:pt>
                <c:pt idx="358">
                  <c:v>3.1228310083646748E-2</c:v>
                </c:pt>
                <c:pt idx="359">
                  <c:v>3.1228310083646748E-2</c:v>
                </c:pt>
                <c:pt idx="360">
                  <c:v>3.1228310083646748E-2</c:v>
                </c:pt>
                <c:pt idx="361">
                  <c:v>3.1228310083646748E-2</c:v>
                </c:pt>
                <c:pt idx="362">
                  <c:v>3.1228310083646748E-2</c:v>
                </c:pt>
                <c:pt idx="363">
                  <c:v>3.1228310083646748E-2</c:v>
                </c:pt>
                <c:pt idx="364">
                  <c:v>3.1228310083646748E-2</c:v>
                </c:pt>
                <c:pt idx="365">
                  <c:v>3.1228310083646748E-2</c:v>
                </c:pt>
                <c:pt idx="366">
                  <c:v>3.1228310083646748E-2</c:v>
                </c:pt>
                <c:pt idx="367">
                  <c:v>3.1228310083646748E-2</c:v>
                </c:pt>
                <c:pt idx="368">
                  <c:v>3.1228310083646748E-2</c:v>
                </c:pt>
                <c:pt idx="369">
                  <c:v>3.1228310083646748E-2</c:v>
                </c:pt>
                <c:pt idx="370">
                  <c:v>3.1228310083646748E-2</c:v>
                </c:pt>
                <c:pt idx="371">
                  <c:v>3.1228310083646748E-2</c:v>
                </c:pt>
                <c:pt idx="372">
                  <c:v>3.1228310083646748E-2</c:v>
                </c:pt>
                <c:pt idx="373">
                  <c:v>3.1228310083646748E-2</c:v>
                </c:pt>
                <c:pt idx="374">
                  <c:v>3.1228310083646748E-2</c:v>
                </c:pt>
                <c:pt idx="375">
                  <c:v>3.1228310083646748E-2</c:v>
                </c:pt>
                <c:pt idx="376">
                  <c:v>3.1228310083646748E-2</c:v>
                </c:pt>
                <c:pt idx="377">
                  <c:v>3.1228310083646748E-2</c:v>
                </c:pt>
                <c:pt idx="378">
                  <c:v>3.1228310083646748E-2</c:v>
                </c:pt>
                <c:pt idx="379">
                  <c:v>3.1228310083646748E-2</c:v>
                </c:pt>
                <c:pt idx="380">
                  <c:v>3.1228310083646748E-2</c:v>
                </c:pt>
                <c:pt idx="381">
                  <c:v>3.1228310083646748E-2</c:v>
                </c:pt>
                <c:pt idx="382">
                  <c:v>3.1228310083646748E-2</c:v>
                </c:pt>
                <c:pt idx="383">
                  <c:v>3.1228310083646748E-2</c:v>
                </c:pt>
                <c:pt idx="384">
                  <c:v>3.1228310083646748E-2</c:v>
                </c:pt>
                <c:pt idx="385">
                  <c:v>3.1228310083646748E-2</c:v>
                </c:pt>
                <c:pt idx="386">
                  <c:v>3.1228310083646748E-2</c:v>
                </c:pt>
                <c:pt idx="387">
                  <c:v>3.1228310083646748E-2</c:v>
                </c:pt>
                <c:pt idx="388">
                  <c:v>3.1228310083646748E-2</c:v>
                </c:pt>
                <c:pt idx="389">
                  <c:v>3.1228310083646748E-2</c:v>
                </c:pt>
                <c:pt idx="390">
                  <c:v>3.1228310083646748E-2</c:v>
                </c:pt>
                <c:pt idx="391">
                  <c:v>3.1228310083646748E-2</c:v>
                </c:pt>
                <c:pt idx="392">
                  <c:v>3.1228310083646748E-2</c:v>
                </c:pt>
                <c:pt idx="393">
                  <c:v>3.1228310083646748E-2</c:v>
                </c:pt>
                <c:pt idx="394">
                  <c:v>3.1228310083646748E-2</c:v>
                </c:pt>
                <c:pt idx="395">
                  <c:v>3.1228310083646748E-2</c:v>
                </c:pt>
                <c:pt idx="396">
                  <c:v>3.1228310083646748E-2</c:v>
                </c:pt>
                <c:pt idx="397">
                  <c:v>3.1228310083646748E-2</c:v>
                </c:pt>
                <c:pt idx="398">
                  <c:v>3.1228310083646748E-2</c:v>
                </c:pt>
                <c:pt idx="399">
                  <c:v>3.1228310083646748E-2</c:v>
                </c:pt>
                <c:pt idx="400">
                  <c:v>3.1228310083646748E-2</c:v>
                </c:pt>
                <c:pt idx="401">
                  <c:v>3.1228310083646748E-2</c:v>
                </c:pt>
                <c:pt idx="402">
                  <c:v>3.1228310083646748E-2</c:v>
                </c:pt>
                <c:pt idx="403">
                  <c:v>3.1228310083646748E-2</c:v>
                </c:pt>
                <c:pt idx="404">
                  <c:v>3.1228310083646748E-2</c:v>
                </c:pt>
                <c:pt idx="405">
                  <c:v>3.1228310083646748E-2</c:v>
                </c:pt>
                <c:pt idx="406">
                  <c:v>3.1228310083646748E-2</c:v>
                </c:pt>
                <c:pt idx="407">
                  <c:v>3.1228310083646748E-2</c:v>
                </c:pt>
                <c:pt idx="408">
                  <c:v>3.1228310083646748E-2</c:v>
                </c:pt>
                <c:pt idx="409">
                  <c:v>3.1228310083646748E-2</c:v>
                </c:pt>
                <c:pt idx="410">
                  <c:v>3.1228310083646748E-2</c:v>
                </c:pt>
                <c:pt idx="411">
                  <c:v>3.1228310083646748E-2</c:v>
                </c:pt>
                <c:pt idx="412">
                  <c:v>3.1228310083646748E-2</c:v>
                </c:pt>
                <c:pt idx="413">
                  <c:v>3.1228310083646748E-2</c:v>
                </c:pt>
                <c:pt idx="414">
                  <c:v>3.1228310083646748E-2</c:v>
                </c:pt>
                <c:pt idx="415">
                  <c:v>3.1228310083646748E-2</c:v>
                </c:pt>
                <c:pt idx="416">
                  <c:v>3.1228310083646748E-2</c:v>
                </c:pt>
                <c:pt idx="417">
                  <c:v>3.1228310083646748E-2</c:v>
                </c:pt>
                <c:pt idx="418">
                  <c:v>3.1228310083646748E-2</c:v>
                </c:pt>
                <c:pt idx="419">
                  <c:v>3.1228310083646748E-2</c:v>
                </c:pt>
                <c:pt idx="420">
                  <c:v>3.1228310083646748E-2</c:v>
                </c:pt>
                <c:pt idx="421">
                  <c:v>3.1228310083646748E-2</c:v>
                </c:pt>
                <c:pt idx="422">
                  <c:v>3.1228310083646748E-2</c:v>
                </c:pt>
                <c:pt idx="423">
                  <c:v>3.1228310083646748E-2</c:v>
                </c:pt>
                <c:pt idx="424">
                  <c:v>3.1228310083646748E-2</c:v>
                </c:pt>
                <c:pt idx="425">
                  <c:v>3.1228310083646748E-2</c:v>
                </c:pt>
                <c:pt idx="426">
                  <c:v>3.1228310083646748E-2</c:v>
                </c:pt>
                <c:pt idx="427">
                  <c:v>3.1228310083646748E-2</c:v>
                </c:pt>
                <c:pt idx="428">
                  <c:v>3.1228310083646748E-2</c:v>
                </c:pt>
                <c:pt idx="429">
                  <c:v>3.1228310083646748E-2</c:v>
                </c:pt>
                <c:pt idx="430">
                  <c:v>3.1228310083646748E-2</c:v>
                </c:pt>
                <c:pt idx="431">
                  <c:v>3.1228310083646748E-2</c:v>
                </c:pt>
                <c:pt idx="432">
                  <c:v>3.1228310083646748E-2</c:v>
                </c:pt>
                <c:pt idx="433">
                  <c:v>3.1228310083646748E-2</c:v>
                </c:pt>
                <c:pt idx="434">
                  <c:v>3.1228310083646748E-2</c:v>
                </c:pt>
                <c:pt idx="435">
                  <c:v>3.1228310083646748E-2</c:v>
                </c:pt>
                <c:pt idx="436">
                  <c:v>3.1228310083646748E-2</c:v>
                </c:pt>
                <c:pt idx="437">
                  <c:v>3.1228310083646748E-2</c:v>
                </c:pt>
                <c:pt idx="438">
                  <c:v>3.1228310083646748E-2</c:v>
                </c:pt>
                <c:pt idx="439">
                  <c:v>3.1228310083646748E-2</c:v>
                </c:pt>
                <c:pt idx="440">
                  <c:v>3.1228310083646748E-2</c:v>
                </c:pt>
                <c:pt idx="441">
                  <c:v>3.1228310083646748E-2</c:v>
                </c:pt>
                <c:pt idx="442">
                  <c:v>3.1228310083646748E-2</c:v>
                </c:pt>
                <c:pt idx="443">
                  <c:v>3.1228310083646748E-2</c:v>
                </c:pt>
                <c:pt idx="444">
                  <c:v>3.1228310083646748E-2</c:v>
                </c:pt>
                <c:pt idx="445">
                  <c:v>3.1228310083646748E-2</c:v>
                </c:pt>
                <c:pt idx="446">
                  <c:v>3.1228310083646748E-2</c:v>
                </c:pt>
                <c:pt idx="447">
                  <c:v>3.1228310083646748E-2</c:v>
                </c:pt>
                <c:pt idx="448">
                  <c:v>3.1228310083646748E-2</c:v>
                </c:pt>
                <c:pt idx="449">
                  <c:v>3.1228310083646748E-2</c:v>
                </c:pt>
                <c:pt idx="450">
                  <c:v>3.1228310083646748E-2</c:v>
                </c:pt>
                <c:pt idx="451">
                  <c:v>3.1228310083646748E-2</c:v>
                </c:pt>
                <c:pt idx="452">
                  <c:v>3.1228310083646748E-2</c:v>
                </c:pt>
                <c:pt idx="453">
                  <c:v>3.1228310083646748E-2</c:v>
                </c:pt>
                <c:pt idx="454">
                  <c:v>3.1228310083646748E-2</c:v>
                </c:pt>
                <c:pt idx="455">
                  <c:v>3.1228310083646748E-2</c:v>
                </c:pt>
                <c:pt idx="456">
                  <c:v>3.1228310083646748E-2</c:v>
                </c:pt>
                <c:pt idx="457">
                  <c:v>3.1228310083646748E-2</c:v>
                </c:pt>
                <c:pt idx="458">
                  <c:v>3.1228310083646748E-2</c:v>
                </c:pt>
                <c:pt idx="459">
                  <c:v>3.1228310083646748E-2</c:v>
                </c:pt>
                <c:pt idx="460">
                  <c:v>3.1228310083646748E-2</c:v>
                </c:pt>
                <c:pt idx="461">
                  <c:v>3.1228310083646748E-2</c:v>
                </c:pt>
                <c:pt idx="462">
                  <c:v>3.1228310083646748E-2</c:v>
                </c:pt>
                <c:pt idx="463">
                  <c:v>3.1228310083646748E-2</c:v>
                </c:pt>
                <c:pt idx="464">
                  <c:v>3.1228310083646748E-2</c:v>
                </c:pt>
                <c:pt idx="465">
                  <c:v>3.1228310083646748E-2</c:v>
                </c:pt>
                <c:pt idx="466">
                  <c:v>3.1228310083646748E-2</c:v>
                </c:pt>
                <c:pt idx="467">
                  <c:v>3.1228310083646748E-2</c:v>
                </c:pt>
                <c:pt idx="468">
                  <c:v>3.1228310083646748E-2</c:v>
                </c:pt>
                <c:pt idx="469">
                  <c:v>3.1228310083646748E-2</c:v>
                </c:pt>
                <c:pt idx="470">
                  <c:v>3.1228310083646748E-2</c:v>
                </c:pt>
                <c:pt idx="471">
                  <c:v>3.1228310083646748E-2</c:v>
                </c:pt>
                <c:pt idx="472">
                  <c:v>3.1228310083646748E-2</c:v>
                </c:pt>
                <c:pt idx="473">
                  <c:v>3.1228310083646748E-2</c:v>
                </c:pt>
                <c:pt idx="474">
                  <c:v>3.1228310083646748E-2</c:v>
                </c:pt>
                <c:pt idx="475">
                  <c:v>3.1228310083646748E-2</c:v>
                </c:pt>
                <c:pt idx="476">
                  <c:v>3.1228310083646748E-2</c:v>
                </c:pt>
                <c:pt idx="477">
                  <c:v>3.1228310083646748E-2</c:v>
                </c:pt>
                <c:pt idx="478">
                  <c:v>3.1228310083646748E-2</c:v>
                </c:pt>
                <c:pt idx="479">
                  <c:v>3.1228310083646748E-2</c:v>
                </c:pt>
                <c:pt idx="480">
                  <c:v>3.1228310083646748E-2</c:v>
                </c:pt>
                <c:pt idx="481">
                  <c:v>3.1228310083646748E-2</c:v>
                </c:pt>
                <c:pt idx="482">
                  <c:v>3.1228310083646748E-2</c:v>
                </c:pt>
                <c:pt idx="483">
                  <c:v>3.1228310083646748E-2</c:v>
                </c:pt>
                <c:pt idx="484">
                  <c:v>3.1228310083646748E-2</c:v>
                </c:pt>
                <c:pt idx="485">
                  <c:v>3.1228310083646748E-2</c:v>
                </c:pt>
                <c:pt idx="486">
                  <c:v>3.1228310083646748E-2</c:v>
                </c:pt>
                <c:pt idx="487">
                  <c:v>3.1228310083646748E-2</c:v>
                </c:pt>
                <c:pt idx="488">
                  <c:v>3.1228310083646748E-2</c:v>
                </c:pt>
                <c:pt idx="489">
                  <c:v>3.1228310083646748E-2</c:v>
                </c:pt>
                <c:pt idx="490">
                  <c:v>3.1228310083646748E-2</c:v>
                </c:pt>
                <c:pt idx="491">
                  <c:v>3.1228310083646748E-2</c:v>
                </c:pt>
                <c:pt idx="492">
                  <c:v>3.1228310083646748E-2</c:v>
                </c:pt>
                <c:pt idx="493">
                  <c:v>3.1228310083646748E-2</c:v>
                </c:pt>
                <c:pt idx="494">
                  <c:v>3.1228310083646748E-2</c:v>
                </c:pt>
                <c:pt idx="495">
                  <c:v>3.1228310083646748E-2</c:v>
                </c:pt>
                <c:pt idx="496">
                  <c:v>3.1228310083646748E-2</c:v>
                </c:pt>
                <c:pt idx="497">
                  <c:v>3.1228310083646748E-2</c:v>
                </c:pt>
                <c:pt idx="498">
                  <c:v>3.1228310083646748E-2</c:v>
                </c:pt>
                <c:pt idx="499">
                  <c:v>3.1228310083646748E-2</c:v>
                </c:pt>
                <c:pt idx="500">
                  <c:v>3.1228310083646748E-2</c:v>
                </c:pt>
                <c:pt idx="501">
                  <c:v>3.1228310083646748E-2</c:v>
                </c:pt>
                <c:pt idx="502">
                  <c:v>3.1228310083646748E-2</c:v>
                </c:pt>
                <c:pt idx="503">
                  <c:v>3.1228310083646748E-2</c:v>
                </c:pt>
                <c:pt idx="504">
                  <c:v>3.1228310083646748E-2</c:v>
                </c:pt>
                <c:pt idx="505">
                  <c:v>3.1228310083646748E-2</c:v>
                </c:pt>
                <c:pt idx="506">
                  <c:v>3.1228310083646748E-2</c:v>
                </c:pt>
                <c:pt idx="507">
                  <c:v>3.1228310083646748E-2</c:v>
                </c:pt>
                <c:pt idx="508">
                  <c:v>3.1228310083646748E-2</c:v>
                </c:pt>
                <c:pt idx="509">
                  <c:v>3.1228310083646748E-2</c:v>
                </c:pt>
                <c:pt idx="510">
                  <c:v>3.1228310083646748E-2</c:v>
                </c:pt>
                <c:pt idx="511">
                  <c:v>3.1228310083646748E-2</c:v>
                </c:pt>
                <c:pt idx="512">
                  <c:v>3.1228310083646748E-2</c:v>
                </c:pt>
                <c:pt idx="513">
                  <c:v>3.1228310083646748E-2</c:v>
                </c:pt>
                <c:pt idx="514">
                  <c:v>3.1228310083646748E-2</c:v>
                </c:pt>
                <c:pt idx="515">
                  <c:v>3.1228310083646748E-2</c:v>
                </c:pt>
                <c:pt idx="516">
                  <c:v>3.1228310083646748E-2</c:v>
                </c:pt>
                <c:pt idx="517">
                  <c:v>3.1228310083646748E-2</c:v>
                </c:pt>
                <c:pt idx="518">
                  <c:v>3.1228310083646748E-2</c:v>
                </c:pt>
                <c:pt idx="519">
                  <c:v>3.1228310083646748E-2</c:v>
                </c:pt>
                <c:pt idx="520">
                  <c:v>3.1228310083646748E-2</c:v>
                </c:pt>
                <c:pt idx="521">
                  <c:v>3.1228310083646748E-2</c:v>
                </c:pt>
                <c:pt idx="522">
                  <c:v>3.1228310083646748E-2</c:v>
                </c:pt>
                <c:pt idx="523">
                  <c:v>3.1228310083646748E-2</c:v>
                </c:pt>
                <c:pt idx="524">
                  <c:v>3.1228310083646748E-2</c:v>
                </c:pt>
                <c:pt idx="525">
                  <c:v>3.1228310083646748E-2</c:v>
                </c:pt>
                <c:pt idx="526">
                  <c:v>3.1228310083646748E-2</c:v>
                </c:pt>
                <c:pt idx="527">
                  <c:v>3.1228310083646748E-2</c:v>
                </c:pt>
                <c:pt idx="528">
                  <c:v>3.1228310083646748E-2</c:v>
                </c:pt>
                <c:pt idx="529">
                  <c:v>3.1228310083646748E-2</c:v>
                </c:pt>
                <c:pt idx="530">
                  <c:v>3.1228310083646748E-2</c:v>
                </c:pt>
                <c:pt idx="531">
                  <c:v>3.1228310083646748E-2</c:v>
                </c:pt>
                <c:pt idx="532">
                  <c:v>3.1228310083646748E-2</c:v>
                </c:pt>
                <c:pt idx="533">
                  <c:v>3.1228310083646748E-2</c:v>
                </c:pt>
                <c:pt idx="534">
                  <c:v>3.1228310083646748E-2</c:v>
                </c:pt>
                <c:pt idx="535">
                  <c:v>3.1228310083646748E-2</c:v>
                </c:pt>
                <c:pt idx="536">
                  <c:v>3.1228310083646748E-2</c:v>
                </c:pt>
                <c:pt idx="537">
                  <c:v>3.1228310083646748E-2</c:v>
                </c:pt>
                <c:pt idx="538">
                  <c:v>3.1228310083646748E-2</c:v>
                </c:pt>
                <c:pt idx="539">
                  <c:v>3.1228310083646748E-2</c:v>
                </c:pt>
                <c:pt idx="540">
                  <c:v>3.1228310083646748E-2</c:v>
                </c:pt>
                <c:pt idx="541">
                  <c:v>3.1228310083646748E-2</c:v>
                </c:pt>
                <c:pt idx="542">
                  <c:v>3.1228310083646748E-2</c:v>
                </c:pt>
                <c:pt idx="543">
                  <c:v>3.1228310083646748E-2</c:v>
                </c:pt>
                <c:pt idx="544">
                  <c:v>3.1228310083646748E-2</c:v>
                </c:pt>
                <c:pt idx="545">
                  <c:v>3.1228310083646748E-2</c:v>
                </c:pt>
                <c:pt idx="546">
                  <c:v>3.1228310083646748E-2</c:v>
                </c:pt>
                <c:pt idx="547">
                  <c:v>3.1228310083646748E-2</c:v>
                </c:pt>
                <c:pt idx="548">
                  <c:v>3.1228310083646748E-2</c:v>
                </c:pt>
                <c:pt idx="549">
                  <c:v>3.1228310083646748E-2</c:v>
                </c:pt>
                <c:pt idx="550">
                  <c:v>3.1228310083646748E-2</c:v>
                </c:pt>
                <c:pt idx="551">
                  <c:v>3.1228310083646748E-2</c:v>
                </c:pt>
                <c:pt idx="552">
                  <c:v>3.1228310083646748E-2</c:v>
                </c:pt>
                <c:pt idx="553">
                  <c:v>3.1228310083646748E-2</c:v>
                </c:pt>
                <c:pt idx="554">
                  <c:v>3.1228310083646748E-2</c:v>
                </c:pt>
                <c:pt idx="555">
                  <c:v>3.1228310083646748E-2</c:v>
                </c:pt>
                <c:pt idx="556">
                  <c:v>3.1228310083646748E-2</c:v>
                </c:pt>
                <c:pt idx="557">
                  <c:v>3.1228310083646748E-2</c:v>
                </c:pt>
                <c:pt idx="558">
                  <c:v>3.1228310083646748E-2</c:v>
                </c:pt>
                <c:pt idx="559">
                  <c:v>3.1228310083646748E-2</c:v>
                </c:pt>
                <c:pt idx="560">
                  <c:v>3.1228310083646748E-2</c:v>
                </c:pt>
                <c:pt idx="561">
                  <c:v>3.1228310083646748E-2</c:v>
                </c:pt>
                <c:pt idx="562">
                  <c:v>3.1228310083646748E-2</c:v>
                </c:pt>
                <c:pt idx="563">
                  <c:v>3.1228310083646748E-2</c:v>
                </c:pt>
                <c:pt idx="564">
                  <c:v>3.1228310083646748E-2</c:v>
                </c:pt>
                <c:pt idx="565">
                  <c:v>3.1228310083646748E-2</c:v>
                </c:pt>
                <c:pt idx="566">
                  <c:v>3.1228310083646748E-2</c:v>
                </c:pt>
                <c:pt idx="567">
                  <c:v>3.1228310083646748E-2</c:v>
                </c:pt>
                <c:pt idx="568">
                  <c:v>3.1228310083646748E-2</c:v>
                </c:pt>
                <c:pt idx="569">
                  <c:v>3.1228310083646748E-2</c:v>
                </c:pt>
                <c:pt idx="570">
                  <c:v>3.1228310083646748E-2</c:v>
                </c:pt>
                <c:pt idx="571">
                  <c:v>3.1228310083646748E-2</c:v>
                </c:pt>
                <c:pt idx="572">
                  <c:v>3.1228310083646748E-2</c:v>
                </c:pt>
                <c:pt idx="573">
                  <c:v>3.1228310083646748E-2</c:v>
                </c:pt>
                <c:pt idx="574">
                  <c:v>3.1228310083646748E-2</c:v>
                </c:pt>
                <c:pt idx="575">
                  <c:v>3.1228310083646748E-2</c:v>
                </c:pt>
                <c:pt idx="576">
                  <c:v>3.1228310083646748E-2</c:v>
                </c:pt>
                <c:pt idx="577">
                  <c:v>3.1228310083646748E-2</c:v>
                </c:pt>
                <c:pt idx="578">
                  <c:v>3.1228310083646748E-2</c:v>
                </c:pt>
                <c:pt idx="579">
                  <c:v>3.1228310083646748E-2</c:v>
                </c:pt>
                <c:pt idx="580">
                  <c:v>3.1228310083646748E-2</c:v>
                </c:pt>
                <c:pt idx="581">
                  <c:v>3.1228310083646748E-2</c:v>
                </c:pt>
                <c:pt idx="582">
                  <c:v>3.1228310083646748E-2</c:v>
                </c:pt>
                <c:pt idx="583">
                  <c:v>3.1228310083646748E-2</c:v>
                </c:pt>
                <c:pt idx="584">
                  <c:v>3.1228310083646748E-2</c:v>
                </c:pt>
                <c:pt idx="585">
                  <c:v>3.1228310083646748E-2</c:v>
                </c:pt>
                <c:pt idx="586">
                  <c:v>3.1228310083646748E-2</c:v>
                </c:pt>
                <c:pt idx="587">
                  <c:v>3.1228310083646748E-2</c:v>
                </c:pt>
                <c:pt idx="588">
                  <c:v>3.1228310083646748E-2</c:v>
                </c:pt>
                <c:pt idx="589">
                  <c:v>3.1228310083646748E-2</c:v>
                </c:pt>
                <c:pt idx="590">
                  <c:v>3.1228310083646748E-2</c:v>
                </c:pt>
                <c:pt idx="591">
                  <c:v>3.1228310083646748E-2</c:v>
                </c:pt>
                <c:pt idx="592">
                  <c:v>3.1228310083646748E-2</c:v>
                </c:pt>
                <c:pt idx="593">
                  <c:v>3.1228310083646748E-2</c:v>
                </c:pt>
                <c:pt idx="594">
                  <c:v>3.1228310083646748E-2</c:v>
                </c:pt>
                <c:pt idx="595">
                  <c:v>3.1228310083646748E-2</c:v>
                </c:pt>
                <c:pt idx="596">
                  <c:v>3.1228310083646748E-2</c:v>
                </c:pt>
                <c:pt idx="597">
                  <c:v>3.1228310083646748E-2</c:v>
                </c:pt>
                <c:pt idx="598">
                  <c:v>3.1228310083646748E-2</c:v>
                </c:pt>
                <c:pt idx="599">
                  <c:v>3.1228310083646748E-2</c:v>
                </c:pt>
                <c:pt idx="600">
                  <c:v>3.1228310083646748E-2</c:v>
                </c:pt>
                <c:pt idx="601">
                  <c:v>3.1228310083646748E-2</c:v>
                </c:pt>
                <c:pt idx="602">
                  <c:v>3.1228310083646748E-2</c:v>
                </c:pt>
                <c:pt idx="603">
                  <c:v>3.1228310083646748E-2</c:v>
                </c:pt>
                <c:pt idx="604">
                  <c:v>3.1228310083646748E-2</c:v>
                </c:pt>
                <c:pt idx="605">
                  <c:v>3.1228310083646748E-2</c:v>
                </c:pt>
                <c:pt idx="606">
                  <c:v>3.1228310083646748E-2</c:v>
                </c:pt>
                <c:pt idx="607">
                  <c:v>3.1228310083646748E-2</c:v>
                </c:pt>
              </c:numCache>
            </c:numRef>
          </c:yVal>
        </c:ser>
        <c:axId val="55014528"/>
        <c:axId val="55016448"/>
      </c:scatterChart>
      <c:valAx>
        <c:axId val="55014528"/>
        <c:scaling>
          <c:orientation val="minMax"/>
          <c:max val="38800"/>
          <c:min val="37600"/>
        </c:scaling>
        <c:axPos val="b"/>
        <c:title>
          <c:tx>
            <c:rich>
              <a:bodyPr/>
              <a:lstStyle/>
              <a:p>
                <a:pPr>
                  <a:defRPr/>
                </a:pPr>
                <a:r>
                  <a:rPr lang="en-US"/>
                  <a:t>Run Number</a:t>
                </a:r>
              </a:p>
            </c:rich>
          </c:tx>
          <c:layout/>
        </c:title>
        <c:numFmt formatCode="General" sourceLinked="1"/>
        <c:tickLblPos val="nextTo"/>
        <c:crossAx val="55016448"/>
        <c:crossesAt val="-0.15000000000000024"/>
        <c:crossBetween val="midCat"/>
      </c:valAx>
      <c:valAx>
        <c:axId val="55016448"/>
        <c:scaling>
          <c:orientation val="minMax"/>
          <c:max val="0.15000000000000024"/>
          <c:min val="-0.15000000000000024"/>
        </c:scaling>
        <c:axPos val="l"/>
        <c:majorGridlines/>
        <c:title>
          <c:tx>
            <c:rich>
              <a:bodyPr rot="-5400000" vert="horz"/>
              <a:lstStyle/>
              <a:p>
                <a:pPr>
                  <a:defRPr/>
                </a:pPr>
                <a:r>
                  <a:rPr lang="en-US"/>
                  <a:t>A_LU</a:t>
                </a:r>
              </a:p>
            </c:rich>
          </c:tx>
          <c:layout/>
        </c:title>
        <c:numFmt formatCode="General" sourceLinked="1"/>
        <c:tickLblPos val="nextTo"/>
        <c:crossAx val="55014528"/>
        <c:crosses val="autoZero"/>
        <c:crossBetween val="midCat"/>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2000CD6B-0925-4DD3-A5D6-A4102496F660}" type="datetimeFigureOut">
              <a:rPr lang="en-US" smtClean="0"/>
              <a:pPr/>
              <a:t>2/25/2009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04C26248-0D77-471B-AD7F-5609716528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C26248-0D77-471B-AD7F-5609716528B2}"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83121F-E958-4550-8758-B0837F9BFA10}" type="datetimeFigureOut">
              <a:rPr lang="en-US" smtClean="0"/>
              <a:pPr/>
              <a:t>2/25/2009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E0FB-11A6-4ECC-9E0E-1E71BA590A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3121F-E958-4550-8758-B0837F9BFA10}" type="datetimeFigureOut">
              <a:rPr lang="en-US" smtClean="0"/>
              <a:pPr/>
              <a:t>2/25/2009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E0FB-11A6-4ECC-9E0E-1E71BA590A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3121F-E958-4550-8758-B0837F9BFA10}" type="datetimeFigureOut">
              <a:rPr lang="en-US" smtClean="0"/>
              <a:pPr/>
              <a:t>2/25/2009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E0FB-11A6-4ECC-9E0E-1E71BA590A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3121F-E958-4550-8758-B0837F9BFA10}" type="datetimeFigureOut">
              <a:rPr lang="en-US" smtClean="0"/>
              <a:pPr/>
              <a:t>2/25/2009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E0FB-11A6-4ECC-9E0E-1E71BA590A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3121F-E958-4550-8758-B0837F9BFA10}" type="datetimeFigureOut">
              <a:rPr lang="en-US" smtClean="0"/>
              <a:pPr/>
              <a:t>2/25/2009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E0FB-11A6-4ECC-9E0E-1E71BA590A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83121F-E958-4550-8758-B0837F9BFA10}" type="datetimeFigureOut">
              <a:rPr lang="en-US" smtClean="0"/>
              <a:pPr/>
              <a:t>2/25/2009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4E0FB-11A6-4ECC-9E0E-1E71BA590A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83121F-E958-4550-8758-B0837F9BFA10}" type="datetimeFigureOut">
              <a:rPr lang="en-US" smtClean="0"/>
              <a:pPr/>
              <a:t>2/25/2009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E4E0FB-11A6-4ECC-9E0E-1E71BA590A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83121F-E958-4550-8758-B0837F9BFA10}" type="datetimeFigureOut">
              <a:rPr lang="en-US" smtClean="0"/>
              <a:pPr/>
              <a:t>2/25/2009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E4E0FB-11A6-4ECC-9E0E-1E71BA590A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3121F-E958-4550-8758-B0837F9BFA10}" type="datetimeFigureOut">
              <a:rPr lang="en-US" smtClean="0"/>
              <a:pPr/>
              <a:t>2/25/2009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E4E0FB-11A6-4ECC-9E0E-1E71BA590A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3121F-E958-4550-8758-B0837F9BFA10}" type="datetimeFigureOut">
              <a:rPr lang="en-US" smtClean="0"/>
              <a:pPr/>
              <a:t>2/25/2009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4E0FB-11A6-4ECC-9E0E-1E71BA590A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3121F-E958-4550-8758-B0837F9BFA10}" type="datetimeFigureOut">
              <a:rPr lang="en-US" smtClean="0"/>
              <a:pPr/>
              <a:t>2/25/2009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4E0FB-11A6-4ECC-9E0E-1E71BA590A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3121F-E958-4550-8758-B0837F9BFA10}" type="datetimeFigureOut">
              <a:rPr lang="en-US" smtClean="0"/>
              <a:pPr/>
              <a:t>2/25/2009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4E0FB-11A6-4ECC-9E0E-1E71BA590A7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36.gi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5.png"/><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38.gi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7.png"/><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1.gif"/><Relationship Id="rId4" Type="http://schemas.openxmlformats.org/officeDocument/2006/relationships/image" Target="../media/image40.gif"/></Relationships>
</file>

<file path=ppt/slides/_rels/slide19.xml.rels><?xml version="1.0" encoding="UTF-8" standalone="yes"?>
<Relationships xmlns="http://schemas.openxmlformats.org/package/2006/relationships"><Relationship Id="rId3" Type="http://schemas.openxmlformats.org/officeDocument/2006/relationships/image" Target="../media/image42.gif"/><Relationship Id="rId7"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4.gif"/><Relationship Id="rId4" Type="http://schemas.openxmlformats.org/officeDocument/2006/relationships/image" Target="../media/image43.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48.gif"/></Relationships>
</file>

<file path=ppt/slides/_rels/slide22.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6.gif"/><Relationship Id="rId7" Type="http://schemas.openxmlformats.org/officeDocument/2006/relationships/image" Target="../media/image45.pn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7.png"/><Relationship Id="rId5" Type="http://schemas.openxmlformats.org/officeDocument/2006/relationships/oleObject" Target="../embeddings/oleObject10.bin"/><Relationship Id="rId4" Type="http://schemas.openxmlformats.org/officeDocument/2006/relationships/image" Target="../media/image57.gi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orrs.jpg"/>
          <p:cNvPicPr>
            <a:picLocks noChangeAspect="1"/>
          </p:cNvPicPr>
          <p:nvPr/>
        </p:nvPicPr>
        <p:blipFill>
          <a:blip r:embed="rId2"/>
          <a:stretch>
            <a:fillRect/>
          </a:stretch>
        </p:blipFill>
        <p:spPr>
          <a:xfrm>
            <a:off x="457200" y="1549400"/>
            <a:ext cx="3810000" cy="5080000"/>
          </a:xfrm>
          <a:prstGeom prst="rect">
            <a:avLst/>
          </a:prstGeom>
        </p:spPr>
      </p:pic>
      <p:sp>
        <p:nvSpPr>
          <p:cNvPr id="2" name="Title 1"/>
          <p:cNvSpPr>
            <a:spLocks noGrp="1"/>
          </p:cNvSpPr>
          <p:nvPr>
            <p:ph type="ctrTitle"/>
          </p:nvPr>
        </p:nvSpPr>
        <p:spPr>
          <a:xfrm>
            <a:off x="762000" y="152400"/>
            <a:ext cx="7772400" cy="1470025"/>
          </a:xfrm>
        </p:spPr>
        <p:txBody>
          <a:bodyPr>
            <a:normAutofit fontScale="90000"/>
          </a:bodyPr>
          <a:lstStyle/>
          <a:p>
            <a:r>
              <a:rPr lang="en-US" dirty="0" smtClean="0"/>
              <a:t>Status of Semi-inclusive </a:t>
            </a:r>
            <a:r>
              <a:rPr lang="en-US" dirty="0" err="1" smtClean="0"/>
              <a:t>Pion</a:t>
            </a:r>
            <a:r>
              <a:rPr lang="en-US" dirty="0" smtClean="0"/>
              <a:t> </a:t>
            </a:r>
            <a:r>
              <a:rPr lang="en-US" dirty="0" err="1" smtClean="0"/>
              <a:t>Electroproduction</a:t>
            </a:r>
            <a:r>
              <a:rPr lang="en-US" dirty="0" smtClean="0"/>
              <a:t> Analysis for E1-F</a:t>
            </a:r>
            <a:endParaRPr lang="en-US" dirty="0"/>
          </a:p>
        </p:txBody>
      </p:sp>
      <p:sp>
        <p:nvSpPr>
          <p:cNvPr id="3" name="Subtitle 2"/>
          <p:cNvSpPr>
            <a:spLocks noGrp="1"/>
          </p:cNvSpPr>
          <p:nvPr>
            <p:ph type="subTitle" idx="1"/>
          </p:nvPr>
        </p:nvSpPr>
        <p:spPr>
          <a:xfrm>
            <a:off x="3200400" y="2133600"/>
            <a:ext cx="6400800" cy="1752600"/>
          </a:xfrm>
        </p:spPr>
        <p:txBody>
          <a:bodyPr>
            <a:normAutofit fontScale="70000" lnSpcReduction="20000"/>
          </a:bodyPr>
          <a:lstStyle/>
          <a:p>
            <a:r>
              <a:rPr lang="en-US" dirty="0" smtClean="0">
                <a:solidFill>
                  <a:schemeClr val="tx1"/>
                </a:solidFill>
              </a:rPr>
              <a:t>W. </a:t>
            </a:r>
            <a:r>
              <a:rPr lang="en-US" dirty="0" err="1" smtClean="0">
                <a:solidFill>
                  <a:schemeClr val="tx1"/>
                </a:solidFill>
              </a:rPr>
              <a:t>Gohn</a:t>
            </a:r>
            <a:r>
              <a:rPr lang="en-US" dirty="0" smtClean="0">
                <a:solidFill>
                  <a:schemeClr val="tx1"/>
                </a:solidFill>
              </a:rPr>
              <a:t>, </a:t>
            </a:r>
            <a:r>
              <a:rPr lang="en-US" dirty="0" err="1" smtClean="0">
                <a:solidFill>
                  <a:schemeClr val="tx1"/>
                </a:solidFill>
              </a:rPr>
              <a:t>K.Joo</a:t>
            </a:r>
            <a:r>
              <a:rPr lang="en-US" dirty="0" smtClean="0">
                <a:solidFill>
                  <a:schemeClr val="tx1"/>
                </a:solidFill>
              </a:rPr>
              <a:t>, </a:t>
            </a:r>
            <a:r>
              <a:rPr lang="en-US" dirty="0" err="1" smtClean="0">
                <a:solidFill>
                  <a:schemeClr val="tx1"/>
                </a:solidFill>
              </a:rPr>
              <a:t>M.Ungaro</a:t>
            </a:r>
            <a:endParaRPr lang="en-US" dirty="0" smtClean="0">
              <a:solidFill>
                <a:schemeClr val="tx1"/>
              </a:solidFill>
            </a:endParaRPr>
          </a:p>
          <a:p>
            <a:r>
              <a:rPr lang="en-US" dirty="0" smtClean="0">
                <a:solidFill>
                  <a:schemeClr val="tx1"/>
                </a:solidFill>
              </a:rPr>
              <a:t>University of Connecticut</a:t>
            </a:r>
          </a:p>
          <a:p>
            <a:endParaRPr lang="en-US" dirty="0"/>
          </a:p>
          <a:p>
            <a:r>
              <a:rPr lang="en-US" dirty="0" smtClean="0">
                <a:solidFill>
                  <a:schemeClr val="tx1"/>
                </a:solidFill>
              </a:rPr>
              <a:t>H. </a:t>
            </a:r>
            <a:r>
              <a:rPr lang="en-US" dirty="0" err="1" smtClean="0">
                <a:solidFill>
                  <a:schemeClr val="tx1"/>
                </a:solidFill>
              </a:rPr>
              <a:t>Avakian</a:t>
            </a:r>
            <a:endParaRPr lang="en-US" dirty="0" smtClean="0">
              <a:solidFill>
                <a:schemeClr val="tx1"/>
              </a:solidFill>
            </a:endParaRPr>
          </a:p>
          <a:p>
            <a:r>
              <a:rPr lang="en-US" dirty="0" smtClean="0">
                <a:solidFill>
                  <a:schemeClr val="tx1"/>
                </a:solidFill>
              </a:rPr>
              <a:t>Jefferson Lab</a:t>
            </a:r>
            <a:endParaRPr lang="en-US" dirty="0">
              <a:solidFill>
                <a:schemeClr val="tx1"/>
              </a:solidFill>
            </a:endParaRPr>
          </a:p>
        </p:txBody>
      </p:sp>
      <p:sp>
        <p:nvSpPr>
          <p:cNvPr id="4" name="TextBox 3"/>
          <p:cNvSpPr txBox="1"/>
          <p:nvPr/>
        </p:nvSpPr>
        <p:spPr>
          <a:xfrm>
            <a:off x="5105400" y="4648200"/>
            <a:ext cx="2841355" cy="646331"/>
          </a:xfrm>
          <a:prstGeom prst="rect">
            <a:avLst/>
          </a:prstGeom>
          <a:noFill/>
        </p:spPr>
        <p:txBody>
          <a:bodyPr wrap="none" rtlCol="0">
            <a:spAutoFit/>
          </a:bodyPr>
          <a:lstStyle/>
          <a:p>
            <a:pPr algn="ctr"/>
            <a:r>
              <a:rPr lang="en-US" dirty="0" smtClean="0"/>
              <a:t>CLAS12 European Workshop</a:t>
            </a:r>
          </a:p>
          <a:p>
            <a:pPr algn="ctr"/>
            <a:r>
              <a:rPr lang="en-US" dirty="0" smtClean="0"/>
              <a:t>Feb. 27, </a:t>
            </a:r>
            <a:r>
              <a:rPr lang="en-US" dirty="0" smtClean="0"/>
              <a:t>2009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Kinematic Coverage</a:t>
            </a:r>
            <a:endParaRPr lang="en-US" dirty="0"/>
          </a:p>
        </p:txBody>
      </p:sp>
      <p:sp>
        <p:nvSpPr>
          <p:cNvPr id="7" name="Content Placeholder 6"/>
          <p:cNvSpPr>
            <a:spLocks noGrp="1"/>
          </p:cNvSpPr>
          <p:nvPr>
            <p:ph idx="1"/>
          </p:nvPr>
        </p:nvSpPr>
        <p:spPr>
          <a:xfrm>
            <a:off x="4953000" y="4114800"/>
            <a:ext cx="3505200" cy="2362200"/>
          </a:xfrm>
        </p:spPr>
        <p:txBody>
          <a:bodyPr>
            <a:normAutofit/>
          </a:bodyPr>
          <a:lstStyle/>
          <a:p>
            <a:r>
              <a:rPr lang="en-US" sz="2000" dirty="0" smtClean="0"/>
              <a:t>Binning is in z, P</a:t>
            </a:r>
            <a:r>
              <a:rPr lang="en-US" sz="2000" baseline="-25000" dirty="0" smtClean="0"/>
              <a:t>T</a:t>
            </a:r>
            <a:r>
              <a:rPr lang="en-US" sz="2000" dirty="0" smtClean="0"/>
              <a:t>, and </a:t>
            </a:r>
            <a:r>
              <a:rPr lang="el-GR" sz="2000" dirty="0" smtClean="0"/>
              <a:t>φ</a:t>
            </a:r>
            <a:r>
              <a:rPr lang="en-US" sz="2000" dirty="0" smtClean="0"/>
              <a:t>.</a:t>
            </a:r>
          </a:p>
          <a:p>
            <a:r>
              <a:rPr lang="en-US" sz="2000" dirty="0" smtClean="0"/>
              <a:t>Coverage shown here for </a:t>
            </a:r>
            <a:r>
              <a:rPr lang="el-GR" sz="2000" dirty="0" smtClean="0"/>
              <a:t>π</a:t>
            </a:r>
            <a:r>
              <a:rPr lang="en-US" sz="2000" baseline="30000" dirty="0" smtClean="0"/>
              <a:t>+</a:t>
            </a:r>
            <a:r>
              <a:rPr lang="en-US" sz="2000" dirty="0" smtClean="0"/>
              <a:t>. </a:t>
            </a:r>
            <a:r>
              <a:rPr lang="el-GR" sz="2000" dirty="0" smtClean="0"/>
              <a:t>π </a:t>
            </a:r>
            <a:r>
              <a:rPr lang="en-US" sz="2000" baseline="30000" dirty="0" smtClean="0"/>
              <a:t>-</a:t>
            </a:r>
            <a:r>
              <a:rPr lang="en-US" sz="2000" dirty="0" smtClean="0"/>
              <a:t> and </a:t>
            </a:r>
            <a:r>
              <a:rPr lang="el-GR" sz="2000" dirty="0" smtClean="0"/>
              <a:t>π</a:t>
            </a:r>
            <a:r>
              <a:rPr lang="en-US" sz="2000" baseline="30000" dirty="0" smtClean="0"/>
              <a:t>0</a:t>
            </a:r>
            <a:r>
              <a:rPr lang="en-US" sz="2000" dirty="0" smtClean="0"/>
              <a:t> are similar.</a:t>
            </a:r>
          </a:p>
          <a:p>
            <a:r>
              <a:rPr lang="en-US" sz="2000" dirty="0" smtClean="0"/>
              <a:t>Also intend to look at dependence on Q</a:t>
            </a:r>
            <a:r>
              <a:rPr lang="en-US" sz="2000" baseline="30000" dirty="0" smtClean="0"/>
              <a:t>2</a:t>
            </a:r>
            <a:r>
              <a:rPr lang="en-US" sz="2000" dirty="0" smtClean="0"/>
              <a:t> and x.</a:t>
            </a:r>
            <a:endParaRPr lang="en-US" sz="2000" dirty="0"/>
          </a:p>
        </p:txBody>
      </p:sp>
      <p:pic>
        <p:nvPicPr>
          <p:cNvPr id="4" name="Picture 3" descr="zPT.gif"/>
          <p:cNvPicPr>
            <a:picLocks noChangeAspect="1"/>
          </p:cNvPicPr>
          <p:nvPr/>
        </p:nvPicPr>
        <p:blipFill>
          <a:blip r:embed="rId2"/>
          <a:stretch>
            <a:fillRect/>
          </a:stretch>
        </p:blipFill>
        <p:spPr>
          <a:xfrm>
            <a:off x="685800" y="1219200"/>
            <a:ext cx="3692325" cy="2514600"/>
          </a:xfrm>
          <a:prstGeom prst="rect">
            <a:avLst/>
          </a:prstGeom>
        </p:spPr>
      </p:pic>
      <p:pic>
        <p:nvPicPr>
          <p:cNvPr id="5" name="Picture 4" descr="Wphi.gif"/>
          <p:cNvPicPr>
            <a:picLocks noChangeAspect="1"/>
          </p:cNvPicPr>
          <p:nvPr/>
        </p:nvPicPr>
        <p:blipFill>
          <a:blip r:embed="rId3"/>
          <a:stretch>
            <a:fillRect/>
          </a:stretch>
        </p:blipFill>
        <p:spPr>
          <a:xfrm>
            <a:off x="4876800" y="1219200"/>
            <a:ext cx="3655189" cy="2489310"/>
          </a:xfrm>
          <a:prstGeom prst="rect">
            <a:avLst/>
          </a:prstGeom>
        </p:spPr>
      </p:pic>
      <p:pic>
        <p:nvPicPr>
          <p:cNvPr id="6" name="Picture 5" descr="Q2x.gif"/>
          <p:cNvPicPr>
            <a:picLocks noChangeAspect="1"/>
          </p:cNvPicPr>
          <p:nvPr/>
        </p:nvPicPr>
        <p:blipFill>
          <a:blip r:embed="rId4"/>
          <a:stretch>
            <a:fillRect/>
          </a:stretch>
        </p:blipFill>
        <p:spPr>
          <a:xfrm>
            <a:off x="685800" y="3962400"/>
            <a:ext cx="3657600" cy="2490951"/>
          </a:xfrm>
          <a:prstGeom prst="rect">
            <a:avLst/>
          </a:prstGeom>
        </p:spPr>
      </p:pic>
      <p:pic>
        <p:nvPicPr>
          <p:cNvPr id="8" name="Picture 11"/>
          <p:cNvPicPr>
            <a:picLocks noChangeAspect="1" noChangeArrowheads="1"/>
          </p:cNvPicPr>
          <p:nvPr/>
        </p:nvPicPr>
        <p:blipFill>
          <a:blip r:embed="rId5" cstate="print"/>
          <a:srcRect/>
          <a:stretch>
            <a:fillRect/>
          </a:stretch>
        </p:blipFill>
        <p:spPr bwMode="auto">
          <a:xfrm>
            <a:off x="76200" y="6172200"/>
            <a:ext cx="533400" cy="53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srcRect/>
          <a:stretch>
            <a:fillRect/>
          </a:stretch>
        </p:blipFill>
        <p:spPr bwMode="auto">
          <a:xfrm>
            <a:off x="4709160" y="2526030"/>
            <a:ext cx="4213384" cy="2857500"/>
          </a:xfrm>
          <a:prstGeom prst="rect">
            <a:avLst/>
          </a:prstGeom>
          <a:noFill/>
          <a:ln w="9525">
            <a:noFill/>
            <a:miter lim="800000"/>
            <a:headEnd/>
            <a:tailEnd/>
          </a:ln>
        </p:spPr>
      </p:pic>
      <p:pic>
        <p:nvPicPr>
          <p:cNvPr id="24601" name="Picture 25"/>
          <p:cNvPicPr>
            <a:picLocks noChangeAspect="1" noChangeArrowheads="1"/>
          </p:cNvPicPr>
          <p:nvPr/>
        </p:nvPicPr>
        <p:blipFill>
          <a:blip r:embed="rId3"/>
          <a:srcRect/>
          <a:stretch>
            <a:fillRect/>
          </a:stretch>
        </p:blipFill>
        <p:spPr bwMode="auto">
          <a:xfrm>
            <a:off x="5017770" y="1691640"/>
            <a:ext cx="7021830" cy="9052560"/>
          </a:xfrm>
          <a:prstGeom prst="rect">
            <a:avLst/>
          </a:prstGeom>
          <a:noFill/>
          <a:ln w="9525">
            <a:noFill/>
            <a:miter lim="800000"/>
            <a:headEnd/>
            <a:tailEnd/>
          </a:ln>
        </p:spPr>
      </p:pic>
      <p:pic>
        <p:nvPicPr>
          <p:cNvPr id="24581" name="Picture 5"/>
          <p:cNvPicPr>
            <a:picLocks noChangeAspect="1" noChangeArrowheads="1"/>
          </p:cNvPicPr>
          <p:nvPr/>
        </p:nvPicPr>
        <p:blipFill>
          <a:blip r:embed="rId4"/>
          <a:srcRect/>
          <a:stretch>
            <a:fillRect/>
          </a:stretch>
        </p:blipFill>
        <p:spPr bwMode="auto">
          <a:xfrm>
            <a:off x="160020" y="2491740"/>
            <a:ext cx="4297680" cy="2914650"/>
          </a:xfrm>
          <a:prstGeom prst="rect">
            <a:avLst/>
          </a:prstGeom>
          <a:noFill/>
          <a:ln w="9525">
            <a:noFill/>
            <a:miter lim="800000"/>
            <a:headEnd/>
            <a:tailEnd/>
          </a:ln>
        </p:spPr>
      </p:pic>
      <p:pic>
        <p:nvPicPr>
          <p:cNvPr id="24599" name="Picture 23"/>
          <p:cNvPicPr>
            <a:picLocks noChangeAspect="1" noChangeArrowheads="1"/>
          </p:cNvPicPr>
          <p:nvPr/>
        </p:nvPicPr>
        <p:blipFill>
          <a:blip r:embed="rId5"/>
          <a:srcRect/>
          <a:stretch>
            <a:fillRect/>
          </a:stretch>
        </p:blipFill>
        <p:spPr bwMode="auto">
          <a:xfrm>
            <a:off x="381000" y="1676400"/>
            <a:ext cx="6995160" cy="9052560"/>
          </a:xfrm>
          <a:prstGeom prst="rect">
            <a:avLst/>
          </a:prstGeom>
          <a:noFill/>
          <a:ln w="9525">
            <a:noFill/>
            <a:miter lim="800000"/>
            <a:headEnd/>
            <a:tailEnd/>
          </a:ln>
        </p:spPr>
      </p:pic>
      <p:pic>
        <p:nvPicPr>
          <p:cNvPr id="24600" name="Picture 24"/>
          <p:cNvPicPr>
            <a:picLocks noChangeAspect="1" noChangeArrowheads="1"/>
          </p:cNvPicPr>
          <p:nvPr/>
        </p:nvPicPr>
        <p:blipFill>
          <a:blip r:embed="rId6"/>
          <a:srcRect/>
          <a:stretch>
            <a:fillRect/>
          </a:stretch>
        </p:blipFill>
        <p:spPr bwMode="auto">
          <a:xfrm>
            <a:off x="-1828800" y="685800"/>
            <a:ext cx="4380548" cy="5669280"/>
          </a:xfrm>
          <a:prstGeom prst="rect">
            <a:avLst/>
          </a:prstGeom>
          <a:noFill/>
          <a:ln w="9525">
            <a:noFill/>
            <a:miter lim="800000"/>
            <a:headEnd/>
            <a:tailEnd/>
          </a:ln>
        </p:spPr>
      </p:pic>
      <p:sp>
        <p:nvSpPr>
          <p:cNvPr id="24577" name="Rectangle 1"/>
          <p:cNvSpPr>
            <a:spLocks noGrp="1" noChangeArrowheads="1"/>
          </p:cNvSpPr>
          <p:nvPr>
            <p:ph type="title"/>
          </p:nvPr>
        </p:nvSpPr>
        <p:spPr>
          <a:xfrm>
            <a:off x="914400" y="-457200"/>
            <a:ext cx="7360920" cy="1714500"/>
          </a:xfrm>
          <a:ln/>
        </p:spPr>
        <p:txBody>
          <a:bodyPr/>
          <a:lstStyle/>
          <a:p>
            <a:r>
              <a:rPr lang="en-US" dirty="0"/>
              <a:t>Electron Identification</a:t>
            </a:r>
          </a:p>
        </p:txBody>
      </p:sp>
      <p:sp>
        <p:nvSpPr>
          <p:cNvPr id="24578" name="Rectangle 2"/>
          <p:cNvSpPr>
            <a:spLocks noGrp="1" noChangeArrowheads="1"/>
          </p:cNvSpPr>
          <p:nvPr>
            <p:ph type="body" idx="1"/>
          </p:nvPr>
        </p:nvSpPr>
        <p:spPr>
          <a:xfrm>
            <a:off x="1143000" y="762000"/>
            <a:ext cx="7360920" cy="4023360"/>
          </a:xfrm>
          <a:ln/>
        </p:spPr>
        <p:txBody>
          <a:bodyPr/>
          <a:lstStyle/>
          <a:p>
            <a:pPr marL="628650"/>
            <a:r>
              <a:rPr lang="en-US" dirty="0"/>
              <a:t>Electrons are identified by a coincidence of signals in the EC and CC.</a:t>
            </a:r>
          </a:p>
        </p:txBody>
      </p:sp>
      <p:sp>
        <p:nvSpPr>
          <p:cNvPr id="24580" name="Rectangle 4"/>
          <p:cNvSpPr>
            <a:spLocks/>
          </p:cNvSpPr>
          <p:nvPr/>
        </p:nvSpPr>
        <p:spPr bwMode="auto">
          <a:xfrm>
            <a:off x="4786313" y="1965960"/>
            <a:ext cx="976421" cy="276999"/>
          </a:xfrm>
          <a:prstGeom prst="rect">
            <a:avLst/>
          </a:prstGeom>
          <a:noFill/>
          <a:ln w="9525">
            <a:noFill/>
            <a:miter lim="800000"/>
            <a:headEnd type="none" w="med" len="med"/>
            <a:tailEnd type="none" w="med" len="med"/>
          </a:ln>
        </p:spPr>
        <p:txBody>
          <a:bodyPr wrap="none" lIns="0" tIns="0" rIns="0" bIns="0" anchor="ctr">
            <a:spAutoFit/>
          </a:bodyPr>
          <a:lstStyle/>
          <a:p>
            <a:r>
              <a:rPr lang="en-US">
                <a:solidFill>
                  <a:schemeClr val="tx1"/>
                </a:solidFill>
                <a:ea typeface="Gill Sans" charset="0"/>
                <a:cs typeface="Gill Sans" charset="0"/>
              </a:rPr>
              <a:t>Vertex Cut</a:t>
            </a:r>
          </a:p>
        </p:txBody>
      </p:sp>
      <p:sp>
        <p:nvSpPr>
          <p:cNvPr id="24582" name="Rectangle 6"/>
          <p:cNvSpPr>
            <a:spLocks/>
          </p:cNvSpPr>
          <p:nvPr/>
        </p:nvSpPr>
        <p:spPr bwMode="auto">
          <a:xfrm>
            <a:off x="202882" y="1965960"/>
            <a:ext cx="2366010" cy="480060"/>
          </a:xfrm>
          <a:prstGeom prst="rect">
            <a:avLst/>
          </a:prstGeom>
          <a:noFill/>
          <a:ln w="9525">
            <a:noFill/>
            <a:miter lim="800000"/>
            <a:headEnd type="none" w="med" len="med"/>
            <a:tailEnd type="none" w="med" len="med"/>
          </a:ln>
        </p:spPr>
        <p:txBody>
          <a:bodyPr lIns="0" tIns="0" rIns="0" bIns="0" anchor="ctr"/>
          <a:lstStyle/>
          <a:p>
            <a:r>
              <a:rPr lang="en-US">
                <a:solidFill>
                  <a:schemeClr val="tx1"/>
                </a:solidFill>
                <a:ea typeface="Gill Sans" charset="0"/>
                <a:cs typeface="Gill Sans" charset="0"/>
              </a:rPr>
              <a:t>EC energy cut</a:t>
            </a:r>
          </a:p>
        </p:txBody>
      </p:sp>
      <p:sp>
        <p:nvSpPr>
          <p:cNvPr id="24583" name="Rectangle 7"/>
          <p:cNvSpPr>
            <a:spLocks/>
          </p:cNvSpPr>
          <p:nvPr/>
        </p:nvSpPr>
        <p:spPr bwMode="auto">
          <a:xfrm>
            <a:off x="4926330" y="5560695"/>
            <a:ext cx="4011930" cy="651510"/>
          </a:xfrm>
          <a:prstGeom prst="rect">
            <a:avLst/>
          </a:prstGeom>
          <a:noFill/>
          <a:ln w="9525">
            <a:noFill/>
            <a:miter lim="800000"/>
            <a:headEnd type="none" w="med" len="med"/>
            <a:tailEnd type="none" w="med" len="med"/>
          </a:ln>
        </p:spPr>
        <p:txBody>
          <a:bodyPr lIns="0" tIns="0" rIns="0" bIns="0" anchor="ctr"/>
          <a:lstStyle/>
          <a:p>
            <a:r>
              <a:rPr lang="en-US" sz="1400" dirty="0">
                <a:ea typeface="Gill Sans" charset="0"/>
                <a:cs typeface="Gill Sans" charset="0"/>
              </a:rPr>
              <a:t>Must eliminate candidates that did not originate at the interaction vertex.  Cut is implemented individually for each sector.</a:t>
            </a:r>
          </a:p>
        </p:txBody>
      </p:sp>
      <p:sp>
        <p:nvSpPr>
          <p:cNvPr id="24584" name="Rectangle 8"/>
          <p:cNvSpPr>
            <a:spLocks/>
          </p:cNvSpPr>
          <p:nvPr/>
        </p:nvSpPr>
        <p:spPr bwMode="auto">
          <a:xfrm>
            <a:off x="297180" y="5452110"/>
            <a:ext cx="4011930" cy="845820"/>
          </a:xfrm>
          <a:prstGeom prst="rect">
            <a:avLst/>
          </a:prstGeom>
          <a:noFill/>
          <a:ln w="9525">
            <a:noFill/>
            <a:miter lim="800000"/>
            <a:headEnd type="none" w="med" len="med"/>
            <a:tailEnd type="none" w="med" len="med"/>
          </a:ln>
        </p:spPr>
        <p:txBody>
          <a:bodyPr lIns="0" tIns="0" rIns="0" bIns="0" anchor="ctr"/>
          <a:lstStyle/>
          <a:p>
            <a:r>
              <a:rPr lang="en-US" sz="1400" dirty="0">
                <a:ea typeface="Gill Sans" charset="0"/>
                <a:cs typeface="Gill Sans" charset="0"/>
              </a:rPr>
              <a:t>Candidates to the left of the white line are eliminated. Negative </a:t>
            </a:r>
            <a:r>
              <a:rPr lang="en-US" sz="1400" dirty="0" err="1">
                <a:ea typeface="Gill Sans" charset="0"/>
                <a:cs typeface="Gill Sans" charset="0"/>
              </a:rPr>
              <a:t>pions</a:t>
            </a:r>
            <a:r>
              <a:rPr lang="en-US" sz="1400" dirty="0">
                <a:ea typeface="Gill Sans" charset="0"/>
                <a:cs typeface="Gill Sans" charset="0"/>
              </a:rPr>
              <a:t> may be misidentified as electrons, but can be cut because electrons deposit more energy in the inner part of the EC due to shower conformation.</a:t>
            </a:r>
          </a:p>
        </p:txBody>
      </p:sp>
      <p:sp>
        <p:nvSpPr>
          <p:cNvPr id="24586" name="Text Box 10"/>
          <p:cNvSpPr txBox="1">
            <a:spLocks noChangeArrowheads="1"/>
          </p:cNvSpPr>
          <p:nvPr/>
        </p:nvSpPr>
        <p:spPr bwMode="auto">
          <a:xfrm>
            <a:off x="4446270" y="6526530"/>
            <a:ext cx="240030" cy="251460"/>
          </a:xfrm>
          <a:prstGeom prst="rect">
            <a:avLst/>
          </a:prstGeom>
          <a:noFill/>
          <a:ln w="12700">
            <a:noFill/>
            <a:miter lim="800000"/>
            <a:headEnd/>
            <a:tailEnd/>
          </a:ln>
        </p:spPr>
        <p:txBody>
          <a:bodyPr wrap="none" lIns="82296" tIns="41148" rIns="82296" bIns="41148"/>
          <a:lstStyle/>
          <a:p>
            <a:fld id="{85C640DE-8ADA-4EC9-BADF-122639912EE3}" type="slidenum">
              <a:rPr lang="en-US" sz="1300">
                <a:ea typeface="Gill Sans" charset="0"/>
                <a:cs typeface="Gill Sans" charset="0"/>
              </a:rPr>
              <a:pPr/>
              <a:t>11</a:t>
            </a:fld>
            <a:endParaRPr lang="en-US" sz="1300" dirty="0">
              <a:ea typeface="Gill Sans" charset="0"/>
              <a:cs typeface="Gill Sans" charset="0"/>
            </a:endParaRPr>
          </a:p>
        </p:txBody>
      </p:sp>
      <p:sp>
        <p:nvSpPr>
          <p:cNvPr id="24587" name="Line 11"/>
          <p:cNvSpPr>
            <a:spLocks noChangeShapeType="1"/>
          </p:cNvSpPr>
          <p:nvPr/>
        </p:nvSpPr>
        <p:spPr bwMode="auto">
          <a:xfrm>
            <a:off x="5166360" y="4000500"/>
            <a:ext cx="514350" cy="0"/>
          </a:xfrm>
          <a:prstGeom prst="line">
            <a:avLst/>
          </a:prstGeom>
          <a:noFill/>
          <a:ln w="9525">
            <a:solidFill>
              <a:schemeClr val="tx1"/>
            </a:solidFill>
            <a:prstDash val="solid"/>
            <a:round/>
            <a:headEnd type="none" w="med" len="med"/>
            <a:tailEnd type="none" w="med" len="med"/>
          </a:ln>
        </p:spPr>
        <p:txBody>
          <a:bodyPr lIns="82296" tIns="41148" rIns="82296" bIns="41148"/>
          <a:lstStyle/>
          <a:p>
            <a:endParaRPr lang="en-US"/>
          </a:p>
        </p:txBody>
      </p:sp>
      <p:sp>
        <p:nvSpPr>
          <p:cNvPr id="24588" name="Line 12"/>
          <p:cNvSpPr>
            <a:spLocks noChangeShapeType="1"/>
          </p:cNvSpPr>
          <p:nvPr/>
        </p:nvSpPr>
        <p:spPr bwMode="auto">
          <a:xfrm>
            <a:off x="5166360" y="4229100"/>
            <a:ext cx="514350" cy="0"/>
          </a:xfrm>
          <a:prstGeom prst="line">
            <a:avLst/>
          </a:prstGeom>
          <a:noFill/>
          <a:ln w="9525">
            <a:solidFill>
              <a:schemeClr val="tx1"/>
            </a:solidFill>
            <a:prstDash val="solid"/>
            <a:round/>
            <a:headEnd type="none" w="med" len="med"/>
            <a:tailEnd type="none" w="med" len="med"/>
          </a:ln>
        </p:spPr>
        <p:txBody>
          <a:bodyPr lIns="82296" tIns="41148" rIns="82296" bIns="41148"/>
          <a:lstStyle/>
          <a:p>
            <a:endParaRPr lang="en-US"/>
          </a:p>
        </p:txBody>
      </p:sp>
      <p:sp>
        <p:nvSpPr>
          <p:cNvPr id="24589" name="Line 13"/>
          <p:cNvSpPr>
            <a:spLocks noChangeShapeType="1"/>
          </p:cNvSpPr>
          <p:nvPr/>
        </p:nvSpPr>
        <p:spPr bwMode="auto">
          <a:xfrm>
            <a:off x="5737860" y="3977640"/>
            <a:ext cx="537210" cy="0"/>
          </a:xfrm>
          <a:prstGeom prst="line">
            <a:avLst/>
          </a:prstGeom>
          <a:noFill/>
          <a:ln w="9525">
            <a:solidFill>
              <a:schemeClr val="tx1"/>
            </a:solidFill>
            <a:prstDash val="solid"/>
            <a:round/>
            <a:headEnd type="none" w="med" len="med"/>
            <a:tailEnd type="none" w="med" len="med"/>
          </a:ln>
        </p:spPr>
        <p:txBody>
          <a:bodyPr lIns="82296" tIns="41148" rIns="82296" bIns="41148"/>
          <a:lstStyle/>
          <a:p>
            <a:endParaRPr lang="en-US"/>
          </a:p>
        </p:txBody>
      </p:sp>
      <p:sp>
        <p:nvSpPr>
          <p:cNvPr id="24590" name="Line 14"/>
          <p:cNvSpPr>
            <a:spLocks noChangeShapeType="1"/>
          </p:cNvSpPr>
          <p:nvPr/>
        </p:nvSpPr>
        <p:spPr bwMode="auto">
          <a:xfrm>
            <a:off x="5749290" y="4194810"/>
            <a:ext cx="514350" cy="0"/>
          </a:xfrm>
          <a:prstGeom prst="line">
            <a:avLst/>
          </a:prstGeom>
          <a:noFill/>
          <a:ln w="9525">
            <a:solidFill>
              <a:schemeClr val="tx1"/>
            </a:solidFill>
            <a:prstDash val="solid"/>
            <a:round/>
            <a:headEnd type="none" w="med" len="med"/>
            <a:tailEnd type="none" w="med" len="med"/>
          </a:ln>
        </p:spPr>
        <p:txBody>
          <a:bodyPr lIns="82296" tIns="41148" rIns="82296" bIns="41148"/>
          <a:lstStyle/>
          <a:p>
            <a:endParaRPr lang="en-US"/>
          </a:p>
        </p:txBody>
      </p:sp>
      <p:sp>
        <p:nvSpPr>
          <p:cNvPr id="24591" name="Line 15"/>
          <p:cNvSpPr>
            <a:spLocks noChangeShapeType="1"/>
          </p:cNvSpPr>
          <p:nvPr/>
        </p:nvSpPr>
        <p:spPr bwMode="auto">
          <a:xfrm>
            <a:off x="6309360" y="4183380"/>
            <a:ext cx="514350" cy="0"/>
          </a:xfrm>
          <a:prstGeom prst="line">
            <a:avLst/>
          </a:prstGeom>
          <a:noFill/>
          <a:ln w="9525">
            <a:solidFill>
              <a:schemeClr val="tx1"/>
            </a:solidFill>
            <a:prstDash val="solid"/>
            <a:round/>
            <a:headEnd type="none" w="med" len="med"/>
            <a:tailEnd type="none" w="med" len="med"/>
          </a:ln>
        </p:spPr>
        <p:txBody>
          <a:bodyPr lIns="82296" tIns="41148" rIns="82296" bIns="41148"/>
          <a:lstStyle/>
          <a:p>
            <a:endParaRPr lang="en-US"/>
          </a:p>
        </p:txBody>
      </p:sp>
      <p:sp>
        <p:nvSpPr>
          <p:cNvPr id="24592" name="Line 16"/>
          <p:cNvSpPr>
            <a:spLocks noChangeShapeType="1"/>
          </p:cNvSpPr>
          <p:nvPr/>
        </p:nvSpPr>
        <p:spPr bwMode="auto">
          <a:xfrm>
            <a:off x="6309360" y="3943350"/>
            <a:ext cx="514350" cy="0"/>
          </a:xfrm>
          <a:prstGeom prst="line">
            <a:avLst/>
          </a:prstGeom>
          <a:noFill/>
          <a:ln w="9525">
            <a:solidFill>
              <a:schemeClr val="tx1"/>
            </a:solidFill>
            <a:prstDash val="solid"/>
            <a:round/>
            <a:headEnd type="none" w="med" len="med"/>
            <a:tailEnd type="none" w="med" len="med"/>
          </a:ln>
        </p:spPr>
        <p:txBody>
          <a:bodyPr lIns="82296" tIns="41148" rIns="82296" bIns="41148"/>
          <a:lstStyle/>
          <a:p>
            <a:endParaRPr lang="en-US"/>
          </a:p>
        </p:txBody>
      </p:sp>
      <p:sp>
        <p:nvSpPr>
          <p:cNvPr id="24593" name="Line 17"/>
          <p:cNvSpPr>
            <a:spLocks noChangeShapeType="1"/>
          </p:cNvSpPr>
          <p:nvPr/>
        </p:nvSpPr>
        <p:spPr bwMode="auto">
          <a:xfrm>
            <a:off x="6869430" y="4194810"/>
            <a:ext cx="514350" cy="0"/>
          </a:xfrm>
          <a:prstGeom prst="line">
            <a:avLst/>
          </a:prstGeom>
          <a:noFill/>
          <a:ln w="9525">
            <a:solidFill>
              <a:schemeClr val="tx1"/>
            </a:solidFill>
            <a:prstDash val="solid"/>
            <a:round/>
            <a:headEnd type="none" w="med" len="med"/>
            <a:tailEnd type="none" w="med" len="med"/>
          </a:ln>
        </p:spPr>
        <p:txBody>
          <a:bodyPr lIns="82296" tIns="41148" rIns="82296" bIns="41148"/>
          <a:lstStyle/>
          <a:p>
            <a:endParaRPr lang="en-US"/>
          </a:p>
        </p:txBody>
      </p:sp>
      <p:sp>
        <p:nvSpPr>
          <p:cNvPr id="24594" name="Line 18"/>
          <p:cNvSpPr>
            <a:spLocks noChangeShapeType="1"/>
          </p:cNvSpPr>
          <p:nvPr/>
        </p:nvSpPr>
        <p:spPr bwMode="auto">
          <a:xfrm>
            <a:off x="6869430" y="3977640"/>
            <a:ext cx="514350" cy="0"/>
          </a:xfrm>
          <a:prstGeom prst="line">
            <a:avLst/>
          </a:prstGeom>
          <a:noFill/>
          <a:ln w="9525">
            <a:solidFill>
              <a:schemeClr val="tx1"/>
            </a:solidFill>
            <a:prstDash val="solid"/>
            <a:round/>
            <a:headEnd type="none" w="med" len="med"/>
            <a:tailEnd type="none" w="med" len="med"/>
          </a:ln>
        </p:spPr>
        <p:txBody>
          <a:bodyPr lIns="82296" tIns="41148" rIns="82296" bIns="41148"/>
          <a:lstStyle/>
          <a:p>
            <a:endParaRPr lang="en-US"/>
          </a:p>
        </p:txBody>
      </p:sp>
      <p:sp>
        <p:nvSpPr>
          <p:cNvPr id="24595" name="Line 19"/>
          <p:cNvSpPr>
            <a:spLocks noChangeShapeType="1"/>
          </p:cNvSpPr>
          <p:nvPr/>
        </p:nvSpPr>
        <p:spPr bwMode="auto">
          <a:xfrm>
            <a:off x="7418070" y="4229100"/>
            <a:ext cx="514350" cy="0"/>
          </a:xfrm>
          <a:prstGeom prst="line">
            <a:avLst/>
          </a:prstGeom>
          <a:noFill/>
          <a:ln w="9525">
            <a:solidFill>
              <a:schemeClr val="tx1"/>
            </a:solidFill>
            <a:prstDash val="solid"/>
            <a:round/>
            <a:headEnd type="none" w="med" len="med"/>
            <a:tailEnd type="none" w="med" len="med"/>
          </a:ln>
        </p:spPr>
        <p:txBody>
          <a:bodyPr lIns="82296" tIns="41148" rIns="82296" bIns="41148"/>
          <a:lstStyle/>
          <a:p>
            <a:endParaRPr lang="en-US"/>
          </a:p>
        </p:txBody>
      </p:sp>
      <p:sp>
        <p:nvSpPr>
          <p:cNvPr id="24596" name="Line 20"/>
          <p:cNvSpPr>
            <a:spLocks noChangeShapeType="1"/>
          </p:cNvSpPr>
          <p:nvPr/>
        </p:nvSpPr>
        <p:spPr bwMode="auto">
          <a:xfrm>
            <a:off x="7418070" y="4000500"/>
            <a:ext cx="514350" cy="0"/>
          </a:xfrm>
          <a:prstGeom prst="line">
            <a:avLst/>
          </a:prstGeom>
          <a:noFill/>
          <a:ln w="9525">
            <a:solidFill>
              <a:schemeClr val="tx1"/>
            </a:solidFill>
            <a:prstDash val="solid"/>
            <a:round/>
            <a:headEnd type="none" w="med" len="med"/>
            <a:tailEnd type="none" w="med" len="med"/>
          </a:ln>
        </p:spPr>
        <p:txBody>
          <a:bodyPr lIns="82296" tIns="41148" rIns="82296" bIns="41148"/>
          <a:lstStyle/>
          <a:p>
            <a:endParaRPr lang="en-US"/>
          </a:p>
        </p:txBody>
      </p:sp>
      <p:sp>
        <p:nvSpPr>
          <p:cNvPr id="24597" name="Line 21"/>
          <p:cNvSpPr>
            <a:spLocks noChangeShapeType="1"/>
          </p:cNvSpPr>
          <p:nvPr/>
        </p:nvSpPr>
        <p:spPr bwMode="auto">
          <a:xfrm>
            <a:off x="7989570" y="4229100"/>
            <a:ext cx="514350" cy="0"/>
          </a:xfrm>
          <a:prstGeom prst="line">
            <a:avLst/>
          </a:prstGeom>
          <a:noFill/>
          <a:ln w="9525">
            <a:solidFill>
              <a:schemeClr val="tx1"/>
            </a:solidFill>
            <a:prstDash val="solid"/>
            <a:round/>
            <a:headEnd type="none" w="med" len="med"/>
            <a:tailEnd type="none" w="med" len="med"/>
          </a:ln>
        </p:spPr>
        <p:txBody>
          <a:bodyPr lIns="82296" tIns="41148" rIns="82296" bIns="41148"/>
          <a:lstStyle/>
          <a:p>
            <a:endParaRPr lang="en-US"/>
          </a:p>
        </p:txBody>
      </p:sp>
      <p:sp>
        <p:nvSpPr>
          <p:cNvPr id="24598" name="Line 22"/>
          <p:cNvSpPr>
            <a:spLocks noChangeShapeType="1"/>
          </p:cNvSpPr>
          <p:nvPr/>
        </p:nvSpPr>
        <p:spPr bwMode="auto">
          <a:xfrm>
            <a:off x="7989570" y="4000500"/>
            <a:ext cx="514350" cy="0"/>
          </a:xfrm>
          <a:prstGeom prst="line">
            <a:avLst/>
          </a:prstGeom>
          <a:noFill/>
          <a:ln w="9525">
            <a:solidFill>
              <a:schemeClr val="tx1"/>
            </a:solidFill>
            <a:prstDash val="solid"/>
            <a:round/>
            <a:headEnd type="none" w="med" len="med"/>
            <a:tailEnd type="none" w="med" len="med"/>
          </a:ln>
        </p:spPr>
        <p:txBody>
          <a:bodyPr lIns="82296" tIns="41148" rIns="82296" bIns="41148"/>
          <a:lstStyle/>
          <a:p>
            <a:endParaRPr lang="en-US"/>
          </a:p>
        </p:txBody>
      </p:sp>
      <p:sp>
        <p:nvSpPr>
          <p:cNvPr id="24602" name="Rectangle 26"/>
          <p:cNvSpPr>
            <a:spLocks/>
          </p:cNvSpPr>
          <p:nvPr/>
        </p:nvSpPr>
        <p:spPr bwMode="auto">
          <a:xfrm>
            <a:off x="4776312" y="2817495"/>
            <a:ext cx="237244" cy="153888"/>
          </a:xfrm>
          <a:prstGeom prst="rect">
            <a:avLst/>
          </a:prstGeom>
          <a:noFill/>
          <a:ln w="9525">
            <a:noFill/>
            <a:miter lim="800000"/>
            <a:headEnd type="none" w="med" len="med"/>
            <a:tailEnd type="none" w="med" len="med"/>
          </a:ln>
        </p:spPr>
        <p:txBody>
          <a:bodyPr wrap="none" lIns="0" tIns="0" rIns="0" bIns="0" anchor="ctr">
            <a:spAutoFit/>
          </a:bodyPr>
          <a:lstStyle/>
          <a:p>
            <a:r>
              <a:rPr lang="en-US" sz="1000" dirty="0">
                <a:ea typeface="Gill Sans" charset="0"/>
                <a:cs typeface="Gill Sans" charset="0"/>
              </a:rPr>
              <a:t>[cm]</a:t>
            </a:r>
          </a:p>
        </p:txBody>
      </p:sp>
      <p:pic>
        <p:nvPicPr>
          <p:cNvPr id="27" name="Picture 11"/>
          <p:cNvPicPr>
            <a:picLocks noChangeAspect="1" noChangeArrowheads="1"/>
          </p:cNvPicPr>
          <p:nvPr/>
        </p:nvPicPr>
        <p:blipFill>
          <a:blip r:embed="rId7" cstate="print"/>
          <a:srcRect/>
          <a:stretch>
            <a:fillRect/>
          </a:stretch>
        </p:blipFill>
        <p:spPr bwMode="auto">
          <a:xfrm>
            <a:off x="152400" y="6400800"/>
            <a:ext cx="304800" cy="30570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891540" y="-251460"/>
            <a:ext cx="7360920" cy="1714500"/>
          </a:xfrm>
          <a:ln/>
        </p:spPr>
        <p:txBody>
          <a:bodyPr/>
          <a:lstStyle/>
          <a:p>
            <a:r>
              <a:rPr lang="en-US"/>
              <a:t>Electron ID</a:t>
            </a:r>
          </a:p>
        </p:txBody>
      </p:sp>
      <p:pic>
        <p:nvPicPr>
          <p:cNvPr id="25602" name="Picture 2"/>
          <p:cNvPicPr>
            <a:picLocks noChangeAspect="1" noChangeArrowheads="1"/>
          </p:cNvPicPr>
          <p:nvPr/>
        </p:nvPicPr>
        <p:blipFill>
          <a:blip r:embed="rId2"/>
          <a:srcRect/>
          <a:stretch>
            <a:fillRect/>
          </a:stretch>
        </p:blipFill>
        <p:spPr bwMode="auto">
          <a:xfrm>
            <a:off x="240030" y="1805940"/>
            <a:ext cx="4129088" cy="2800350"/>
          </a:xfrm>
          <a:prstGeom prst="rect">
            <a:avLst/>
          </a:prstGeom>
          <a:noFill/>
          <a:ln w="9525">
            <a:noFill/>
            <a:miter lim="800000"/>
            <a:headEnd/>
            <a:tailEnd/>
          </a:ln>
        </p:spPr>
      </p:pic>
      <p:sp>
        <p:nvSpPr>
          <p:cNvPr id="25603" name="Rectangle 3"/>
          <p:cNvSpPr>
            <a:spLocks/>
          </p:cNvSpPr>
          <p:nvPr/>
        </p:nvSpPr>
        <p:spPr bwMode="auto">
          <a:xfrm>
            <a:off x="217170" y="4954905"/>
            <a:ext cx="4183380" cy="857250"/>
          </a:xfrm>
          <a:prstGeom prst="rect">
            <a:avLst/>
          </a:prstGeom>
          <a:noFill/>
          <a:ln w="9525">
            <a:noFill/>
            <a:miter lim="800000"/>
            <a:headEnd type="none" w="med" len="med"/>
            <a:tailEnd type="none" w="med" len="med"/>
          </a:ln>
        </p:spPr>
        <p:txBody>
          <a:bodyPr lIns="0" tIns="0" rIns="0" bIns="0" anchor="ctr"/>
          <a:lstStyle/>
          <a:p>
            <a:r>
              <a:rPr lang="en-US" dirty="0">
                <a:ea typeface="Gill Sans" charset="0"/>
                <a:cs typeface="Gill Sans" charset="0"/>
              </a:rPr>
              <a:t>E/p should be constant in p for very fast electrons. Hence, all candidates outside of the red curves are cut.</a:t>
            </a:r>
          </a:p>
        </p:txBody>
      </p:sp>
      <p:sp>
        <p:nvSpPr>
          <p:cNvPr id="25604" name="Rectangle 4"/>
          <p:cNvSpPr>
            <a:spLocks/>
          </p:cNvSpPr>
          <p:nvPr/>
        </p:nvSpPr>
        <p:spPr bwMode="auto">
          <a:xfrm>
            <a:off x="4823460" y="5000625"/>
            <a:ext cx="4183380" cy="788670"/>
          </a:xfrm>
          <a:prstGeom prst="rect">
            <a:avLst/>
          </a:prstGeom>
          <a:noFill/>
          <a:ln w="9525">
            <a:noFill/>
            <a:miter lim="800000"/>
            <a:headEnd type="none" w="med" len="med"/>
            <a:tailEnd type="none" w="med" len="med"/>
          </a:ln>
        </p:spPr>
        <p:txBody>
          <a:bodyPr lIns="0" tIns="0" rIns="0" bIns="0" anchor="ctr"/>
          <a:lstStyle/>
          <a:p>
            <a:r>
              <a:rPr lang="en-US" sz="1700" dirty="0">
                <a:ea typeface="Gill Sans" charset="0"/>
                <a:cs typeface="Gill Sans" charset="0"/>
              </a:rPr>
              <a:t>Electrons will leave many photoelectrons in the CC, so those candidates to the left of the blue line are cut to eliminate electric noise.</a:t>
            </a:r>
          </a:p>
        </p:txBody>
      </p:sp>
      <p:sp>
        <p:nvSpPr>
          <p:cNvPr id="25606" name="Text Box 6"/>
          <p:cNvSpPr txBox="1">
            <a:spLocks noChangeArrowheads="1"/>
          </p:cNvSpPr>
          <p:nvPr/>
        </p:nvSpPr>
        <p:spPr bwMode="auto">
          <a:xfrm>
            <a:off x="4446270" y="6526530"/>
            <a:ext cx="240030" cy="251460"/>
          </a:xfrm>
          <a:prstGeom prst="rect">
            <a:avLst/>
          </a:prstGeom>
          <a:noFill/>
          <a:ln w="12700">
            <a:noFill/>
            <a:miter lim="800000"/>
            <a:headEnd/>
            <a:tailEnd/>
          </a:ln>
        </p:spPr>
        <p:txBody>
          <a:bodyPr wrap="none" lIns="82296" tIns="41148" rIns="82296" bIns="41148"/>
          <a:lstStyle/>
          <a:p>
            <a:fld id="{662CCE6F-6D1D-4CC2-BBDC-CAE17D83F401}" type="slidenum">
              <a:rPr lang="en-US" sz="1300">
                <a:ea typeface="Gill Sans" charset="0"/>
                <a:cs typeface="Gill Sans" charset="0"/>
              </a:rPr>
              <a:pPr/>
              <a:t>12</a:t>
            </a:fld>
            <a:endParaRPr lang="en-US" sz="1300" dirty="0">
              <a:ea typeface="Gill Sans" charset="0"/>
              <a:cs typeface="Gill Sans" charset="0"/>
            </a:endParaRPr>
          </a:p>
        </p:txBody>
      </p:sp>
      <p:sp>
        <p:nvSpPr>
          <p:cNvPr id="25607" name="Rectangle 7"/>
          <p:cNvSpPr>
            <a:spLocks/>
          </p:cNvSpPr>
          <p:nvPr/>
        </p:nvSpPr>
        <p:spPr bwMode="auto">
          <a:xfrm>
            <a:off x="3683318" y="4303395"/>
            <a:ext cx="94578" cy="215444"/>
          </a:xfrm>
          <a:prstGeom prst="rect">
            <a:avLst/>
          </a:prstGeom>
          <a:noFill/>
          <a:ln w="9525">
            <a:noFill/>
            <a:miter lim="800000"/>
            <a:headEnd type="none" w="med" len="med"/>
            <a:tailEnd type="none" w="med" len="med"/>
          </a:ln>
        </p:spPr>
        <p:txBody>
          <a:bodyPr wrap="none" lIns="0" tIns="0" rIns="0" bIns="0" anchor="ctr">
            <a:spAutoFit/>
          </a:bodyPr>
          <a:lstStyle/>
          <a:p>
            <a:r>
              <a:rPr lang="en-US" sz="1400" dirty="0">
                <a:ea typeface="Gill Sans" charset="0"/>
                <a:cs typeface="Gill Sans" charset="0"/>
              </a:rPr>
              <a:t>p</a:t>
            </a:r>
          </a:p>
        </p:txBody>
      </p:sp>
      <p:pic>
        <p:nvPicPr>
          <p:cNvPr id="25608" name="Picture 8"/>
          <p:cNvPicPr>
            <a:picLocks noChangeAspect="1" noChangeArrowheads="1"/>
          </p:cNvPicPr>
          <p:nvPr/>
        </p:nvPicPr>
        <p:blipFill>
          <a:blip r:embed="rId3"/>
          <a:srcRect/>
          <a:stretch>
            <a:fillRect/>
          </a:stretch>
        </p:blipFill>
        <p:spPr bwMode="auto">
          <a:xfrm>
            <a:off x="4764882" y="1748790"/>
            <a:ext cx="4316253" cy="2914650"/>
          </a:xfrm>
          <a:prstGeom prst="rect">
            <a:avLst/>
          </a:prstGeom>
          <a:noFill/>
          <a:ln w="9525">
            <a:noFill/>
            <a:miter lim="800000"/>
            <a:headEnd/>
            <a:tailEnd/>
          </a:ln>
        </p:spPr>
      </p:pic>
      <p:sp>
        <p:nvSpPr>
          <p:cNvPr id="25609" name="Rectangle 9"/>
          <p:cNvSpPr>
            <a:spLocks/>
          </p:cNvSpPr>
          <p:nvPr/>
        </p:nvSpPr>
        <p:spPr bwMode="auto">
          <a:xfrm>
            <a:off x="8371047" y="4417695"/>
            <a:ext cx="471283" cy="184666"/>
          </a:xfrm>
          <a:prstGeom prst="rect">
            <a:avLst/>
          </a:prstGeom>
          <a:noFill/>
          <a:ln w="9525">
            <a:noFill/>
            <a:miter lim="800000"/>
            <a:headEnd type="none" w="med" len="med"/>
            <a:tailEnd type="none" w="med" len="med"/>
          </a:ln>
        </p:spPr>
        <p:txBody>
          <a:bodyPr wrap="none" lIns="0" tIns="0" rIns="0" bIns="0" anchor="ctr">
            <a:spAutoFit/>
          </a:bodyPr>
          <a:lstStyle/>
          <a:p>
            <a:r>
              <a:rPr lang="en-US" sz="1200" dirty="0" err="1">
                <a:ea typeface="Gill Sans" charset="0"/>
                <a:cs typeface="Gill Sans" charset="0"/>
              </a:rPr>
              <a:t>npe</a:t>
            </a:r>
            <a:r>
              <a:rPr lang="en-US" sz="1200" dirty="0">
                <a:ea typeface="Gill Sans" charset="0"/>
                <a:cs typeface="Gill Sans" charset="0"/>
              </a:rPr>
              <a:t>*10</a:t>
            </a:r>
          </a:p>
        </p:txBody>
      </p:sp>
      <p:pic>
        <p:nvPicPr>
          <p:cNvPr id="25610" name="Picture 10"/>
          <p:cNvPicPr>
            <a:picLocks noChangeAspect="1" noChangeArrowheads="1"/>
          </p:cNvPicPr>
          <p:nvPr/>
        </p:nvPicPr>
        <p:blipFill>
          <a:blip r:embed="rId4" cstate="print"/>
          <a:srcRect/>
          <a:stretch>
            <a:fillRect/>
          </a:stretch>
        </p:blipFill>
        <p:spPr bwMode="auto">
          <a:xfrm>
            <a:off x="102870" y="6275070"/>
            <a:ext cx="480060" cy="4814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891540" y="-457200"/>
            <a:ext cx="7360920" cy="1714500"/>
          </a:xfrm>
          <a:ln/>
        </p:spPr>
        <p:txBody>
          <a:bodyPr/>
          <a:lstStyle/>
          <a:p>
            <a:r>
              <a:rPr lang="en-US"/>
              <a:t>Geometric Cut</a:t>
            </a:r>
          </a:p>
        </p:txBody>
      </p:sp>
      <p:pic>
        <p:nvPicPr>
          <p:cNvPr id="26626" name="Picture 2"/>
          <p:cNvPicPr>
            <a:picLocks noChangeAspect="1" noChangeArrowheads="1"/>
          </p:cNvPicPr>
          <p:nvPr/>
        </p:nvPicPr>
        <p:blipFill>
          <a:blip r:embed="rId2"/>
          <a:srcRect/>
          <a:stretch>
            <a:fillRect/>
          </a:stretch>
        </p:blipFill>
        <p:spPr bwMode="auto">
          <a:xfrm>
            <a:off x="205740" y="1703070"/>
            <a:ext cx="4600575" cy="3120390"/>
          </a:xfrm>
          <a:prstGeom prst="rect">
            <a:avLst/>
          </a:prstGeom>
          <a:noFill/>
          <a:ln w="9525">
            <a:noFill/>
            <a:miter lim="800000"/>
            <a:headEnd/>
            <a:tailEnd/>
          </a:ln>
        </p:spPr>
      </p:pic>
      <p:sp>
        <p:nvSpPr>
          <p:cNvPr id="26627" name="Rectangle 3"/>
          <p:cNvSpPr>
            <a:spLocks/>
          </p:cNvSpPr>
          <p:nvPr/>
        </p:nvSpPr>
        <p:spPr bwMode="auto">
          <a:xfrm>
            <a:off x="1325880" y="5114925"/>
            <a:ext cx="6492240" cy="788670"/>
          </a:xfrm>
          <a:prstGeom prst="rect">
            <a:avLst/>
          </a:prstGeom>
          <a:noFill/>
          <a:ln w="9525">
            <a:noFill/>
            <a:miter lim="800000"/>
            <a:headEnd type="none" w="med" len="med"/>
            <a:tailEnd type="none" w="med" len="med"/>
          </a:ln>
        </p:spPr>
        <p:txBody>
          <a:bodyPr lIns="0" tIns="0" rIns="0" bIns="0" anchor="ctr"/>
          <a:lstStyle/>
          <a:p>
            <a:r>
              <a:rPr lang="en-US" sz="1700" dirty="0">
                <a:ea typeface="Gill Sans" charset="0"/>
                <a:cs typeface="Gill Sans" charset="0"/>
              </a:rPr>
              <a:t>The EC is unreliable near its edges, so tracks that hit too close to the edge are also cut.  The CC is involved in the electron trigger, so the cut also accounts for the complicated geometry of the CC.</a:t>
            </a:r>
          </a:p>
        </p:txBody>
      </p:sp>
      <p:pic>
        <p:nvPicPr>
          <p:cNvPr id="26628" name="Picture 4"/>
          <p:cNvPicPr>
            <a:picLocks noChangeAspect="1" noChangeArrowheads="1"/>
          </p:cNvPicPr>
          <p:nvPr/>
        </p:nvPicPr>
        <p:blipFill>
          <a:blip r:embed="rId3"/>
          <a:srcRect/>
          <a:stretch>
            <a:fillRect/>
          </a:stretch>
        </p:blipFill>
        <p:spPr bwMode="auto">
          <a:xfrm>
            <a:off x="5132070" y="1737360"/>
            <a:ext cx="4069080" cy="3051810"/>
          </a:xfrm>
          <a:prstGeom prst="rect">
            <a:avLst/>
          </a:prstGeom>
          <a:noFill/>
          <a:ln w="9525">
            <a:noFill/>
            <a:miter lim="800000"/>
            <a:headEnd/>
            <a:tailEnd/>
          </a:ln>
        </p:spPr>
      </p:pic>
      <p:sp>
        <p:nvSpPr>
          <p:cNvPr id="26629" name="Line 5"/>
          <p:cNvSpPr>
            <a:spLocks noChangeShapeType="1"/>
          </p:cNvSpPr>
          <p:nvPr/>
        </p:nvSpPr>
        <p:spPr bwMode="auto">
          <a:xfrm flipH="1">
            <a:off x="3680460" y="3383280"/>
            <a:ext cx="2571750" cy="285750"/>
          </a:xfrm>
          <a:prstGeom prst="line">
            <a:avLst/>
          </a:prstGeom>
          <a:noFill/>
          <a:ln w="38100">
            <a:solidFill>
              <a:srgbClr val="FF0000"/>
            </a:solidFill>
            <a:prstDash val="solid"/>
            <a:round/>
            <a:headEnd type="stealth" w="med" len="med"/>
            <a:tailEnd type="none" w="med" len="med"/>
          </a:ln>
        </p:spPr>
        <p:txBody>
          <a:bodyPr lIns="82296" tIns="41148" rIns="82296" bIns="41148"/>
          <a:lstStyle/>
          <a:p>
            <a:endParaRPr lang="en-US"/>
          </a:p>
        </p:txBody>
      </p:sp>
      <p:sp>
        <p:nvSpPr>
          <p:cNvPr id="26631" name="Text Box 7"/>
          <p:cNvSpPr txBox="1">
            <a:spLocks noChangeArrowheads="1"/>
          </p:cNvSpPr>
          <p:nvPr/>
        </p:nvSpPr>
        <p:spPr bwMode="auto">
          <a:xfrm>
            <a:off x="4446270" y="6526530"/>
            <a:ext cx="240030" cy="251460"/>
          </a:xfrm>
          <a:prstGeom prst="rect">
            <a:avLst/>
          </a:prstGeom>
          <a:noFill/>
          <a:ln w="12700">
            <a:noFill/>
            <a:miter lim="800000"/>
            <a:headEnd/>
            <a:tailEnd/>
          </a:ln>
        </p:spPr>
        <p:txBody>
          <a:bodyPr wrap="none" lIns="82296" tIns="41148" rIns="82296" bIns="41148"/>
          <a:lstStyle/>
          <a:p>
            <a:fld id="{FEC487D9-1DE6-4355-A857-8AD4A9B20C04}" type="slidenum">
              <a:rPr lang="en-US" sz="1300">
                <a:ea typeface="Gill Sans" charset="0"/>
                <a:cs typeface="Gill Sans" charset="0"/>
              </a:rPr>
              <a:pPr/>
              <a:t>13</a:t>
            </a:fld>
            <a:endParaRPr lang="en-US" sz="1300" dirty="0">
              <a:ea typeface="Gill Sans" charset="0"/>
              <a:cs typeface="Gill Sans" charset="0"/>
            </a:endParaRPr>
          </a:p>
        </p:txBody>
      </p:sp>
      <p:sp>
        <p:nvSpPr>
          <p:cNvPr id="26632" name="Rectangle 8"/>
          <p:cNvSpPr>
            <a:spLocks/>
          </p:cNvSpPr>
          <p:nvPr/>
        </p:nvSpPr>
        <p:spPr bwMode="auto">
          <a:xfrm>
            <a:off x="3897630" y="4600575"/>
            <a:ext cx="323807" cy="153888"/>
          </a:xfrm>
          <a:prstGeom prst="rect">
            <a:avLst/>
          </a:prstGeom>
          <a:noFill/>
          <a:ln w="9525">
            <a:noFill/>
            <a:miter lim="800000"/>
            <a:headEnd type="none" w="med" len="med"/>
            <a:tailEnd type="none" w="med" len="med"/>
          </a:ln>
        </p:spPr>
        <p:txBody>
          <a:bodyPr wrap="none" lIns="0" tIns="0" rIns="0" bIns="0" anchor="ctr">
            <a:spAutoFit/>
          </a:bodyPr>
          <a:lstStyle/>
          <a:p>
            <a:r>
              <a:rPr lang="en-US" sz="1000" dirty="0">
                <a:ea typeface="Gill Sans" charset="0"/>
                <a:cs typeface="Gill Sans" charset="0"/>
              </a:rPr>
              <a:t>y [cm]</a:t>
            </a:r>
          </a:p>
        </p:txBody>
      </p:sp>
      <p:sp>
        <p:nvSpPr>
          <p:cNvPr id="26633" name="Rectangle 9"/>
          <p:cNvSpPr>
            <a:spLocks/>
          </p:cNvSpPr>
          <p:nvPr/>
        </p:nvSpPr>
        <p:spPr bwMode="auto">
          <a:xfrm rot="-5400000">
            <a:off x="200372" y="2059752"/>
            <a:ext cx="322204" cy="153888"/>
          </a:xfrm>
          <a:prstGeom prst="rect">
            <a:avLst/>
          </a:prstGeom>
          <a:noFill/>
          <a:ln w="9525">
            <a:noFill/>
            <a:miter lim="800000"/>
            <a:headEnd type="none" w="med" len="med"/>
            <a:tailEnd type="none" w="med" len="med"/>
          </a:ln>
        </p:spPr>
        <p:txBody>
          <a:bodyPr wrap="none" lIns="0" tIns="0" rIns="0" bIns="0" anchor="ctr">
            <a:spAutoFit/>
          </a:bodyPr>
          <a:lstStyle/>
          <a:p>
            <a:r>
              <a:rPr lang="en-US" sz="1000" dirty="0">
                <a:ea typeface="Gill Sans" charset="0"/>
                <a:cs typeface="Gill Sans" charset="0"/>
              </a:rPr>
              <a:t>x [cm]</a:t>
            </a:r>
          </a:p>
        </p:txBody>
      </p:sp>
      <p:sp>
        <p:nvSpPr>
          <p:cNvPr id="26634" name="Rectangle 10"/>
          <p:cNvSpPr>
            <a:spLocks/>
          </p:cNvSpPr>
          <p:nvPr/>
        </p:nvSpPr>
        <p:spPr bwMode="auto">
          <a:xfrm>
            <a:off x="145733" y="3954780"/>
            <a:ext cx="1897380" cy="388620"/>
          </a:xfrm>
          <a:prstGeom prst="rect">
            <a:avLst/>
          </a:prstGeom>
          <a:solidFill>
            <a:schemeClr val="accent1"/>
          </a:solidFill>
          <a:ln w="9525">
            <a:noFill/>
            <a:miter lim="800000"/>
            <a:headEnd type="none" w="med" len="med"/>
            <a:tailEnd type="none" w="med" len="med"/>
          </a:ln>
        </p:spPr>
        <p:txBody>
          <a:bodyPr lIns="0" tIns="0" rIns="0" bIns="0" anchor="ctr"/>
          <a:lstStyle/>
          <a:p>
            <a:r>
              <a:rPr lang="en-US" sz="1100" dirty="0">
                <a:ea typeface="Gill Sans" charset="0"/>
                <a:cs typeface="Gill Sans" charset="0"/>
              </a:rPr>
              <a:t>Pattern along edges reflects the efficiency of the CC.</a:t>
            </a:r>
          </a:p>
        </p:txBody>
      </p:sp>
      <p:pic>
        <p:nvPicPr>
          <p:cNvPr id="26635" name="Picture 11"/>
          <p:cNvPicPr>
            <a:picLocks noChangeAspect="1" noChangeArrowheads="1"/>
          </p:cNvPicPr>
          <p:nvPr/>
        </p:nvPicPr>
        <p:blipFill>
          <a:blip r:embed="rId4" cstate="print"/>
          <a:srcRect/>
          <a:stretch>
            <a:fillRect/>
          </a:stretch>
        </p:blipFill>
        <p:spPr bwMode="auto">
          <a:xfrm>
            <a:off x="102870" y="6275070"/>
            <a:ext cx="480060" cy="4814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274320" y="-491490"/>
            <a:ext cx="9692640" cy="1714500"/>
          </a:xfrm>
          <a:ln/>
        </p:spPr>
        <p:txBody>
          <a:bodyPr/>
          <a:lstStyle/>
          <a:p>
            <a:r>
              <a:rPr lang="en-US"/>
              <a:t>Charged Pion Identification</a:t>
            </a:r>
          </a:p>
        </p:txBody>
      </p:sp>
      <p:pic>
        <p:nvPicPr>
          <p:cNvPr id="27650" name="Picture 2"/>
          <p:cNvPicPr>
            <a:picLocks noChangeAspect="1" noChangeArrowheads="1"/>
          </p:cNvPicPr>
          <p:nvPr/>
        </p:nvPicPr>
        <p:blipFill>
          <a:blip r:embed="rId2"/>
          <a:srcRect/>
          <a:stretch>
            <a:fillRect/>
          </a:stretch>
        </p:blipFill>
        <p:spPr bwMode="auto">
          <a:xfrm>
            <a:off x="354330" y="937260"/>
            <a:ext cx="4046220" cy="2743200"/>
          </a:xfrm>
          <a:prstGeom prst="rect">
            <a:avLst/>
          </a:prstGeom>
          <a:noFill/>
          <a:ln w="9525">
            <a:noFill/>
            <a:miter lim="800000"/>
            <a:headEnd/>
            <a:tailEnd/>
          </a:ln>
        </p:spPr>
      </p:pic>
      <p:sp>
        <p:nvSpPr>
          <p:cNvPr id="27652" name="Text Box 4"/>
          <p:cNvSpPr txBox="1">
            <a:spLocks noChangeArrowheads="1"/>
          </p:cNvSpPr>
          <p:nvPr/>
        </p:nvSpPr>
        <p:spPr bwMode="auto">
          <a:xfrm>
            <a:off x="4446270" y="6526530"/>
            <a:ext cx="240030" cy="251460"/>
          </a:xfrm>
          <a:prstGeom prst="rect">
            <a:avLst/>
          </a:prstGeom>
          <a:noFill/>
          <a:ln w="12700">
            <a:noFill/>
            <a:miter lim="800000"/>
            <a:headEnd/>
            <a:tailEnd/>
          </a:ln>
        </p:spPr>
        <p:txBody>
          <a:bodyPr wrap="none" lIns="82296" tIns="41148" rIns="82296" bIns="41148"/>
          <a:lstStyle/>
          <a:p>
            <a:fld id="{FE01C69C-21A8-4CDC-9055-B2B80035BE66}" type="slidenum">
              <a:rPr lang="en-US" sz="1300">
                <a:ea typeface="Gill Sans" charset="0"/>
                <a:cs typeface="Gill Sans" charset="0"/>
              </a:rPr>
              <a:pPr/>
              <a:t>14</a:t>
            </a:fld>
            <a:endParaRPr lang="en-US" sz="1300" dirty="0">
              <a:ea typeface="Gill Sans" charset="0"/>
              <a:cs typeface="Gill Sans" charset="0"/>
            </a:endParaRPr>
          </a:p>
        </p:txBody>
      </p:sp>
      <p:sp>
        <p:nvSpPr>
          <p:cNvPr id="27653" name="Rectangle 5"/>
          <p:cNvSpPr>
            <a:spLocks/>
          </p:cNvSpPr>
          <p:nvPr/>
        </p:nvSpPr>
        <p:spPr bwMode="auto">
          <a:xfrm>
            <a:off x="3068955" y="3497580"/>
            <a:ext cx="434414" cy="123111"/>
          </a:xfrm>
          <a:prstGeom prst="rect">
            <a:avLst/>
          </a:prstGeom>
          <a:noFill/>
          <a:ln w="9525">
            <a:noFill/>
            <a:miter lim="800000"/>
            <a:headEnd type="none" w="med" len="med"/>
            <a:tailEnd type="none" w="med" len="med"/>
          </a:ln>
        </p:spPr>
        <p:txBody>
          <a:bodyPr wrap="none" lIns="0" tIns="0" rIns="0" bIns="0" anchor="ctr">
            <a:spAutoFit/>
          </a:bodyPr>
          <a:lstStyle/>
          <a:p>
            <a:r>
              <a:rPr lang="en-US" sz="800" dirty="0" smtClean="0">
                <a:solidFill>
                  <a:schemeClr val="bg1"/>
                </a:solidFill>
                <a:ea typeface="Gill Sans" charset="0"/>
                <a:cs typeface="Gill Sans" charset="0"/>
              </a:rPr>
              <a:t>M</a:t>
            </a:r>
            <a:r>
              <a:rPr lang="en-US" sz="800" baseline="30000" dirty="0" smtClean="0">
                <a:solidFill>
                  <a:schemeClr val="bg1"/>
                </a:solidFill>
                <a:ea typeface="Gill Sans" charset="0"/>
                <a:cs typeface="Gill Sans" charset="0"/>
              </a:rPr>
              <a:t>2</a:t>
            </a:r>
            <a:r>
              <a:rPr lang="en-US" sz="800" dirty="0" smtClean="0">
                <a:solidFill>
                  <a:schemeClr val="bg1"/>
                </a:solidFill>
                <a:ea typeface="Gill Sans" charset="0"/>
                <a:cs typeface="Gill Sans" charset="0"/>
              </a:rPr>
              <a:t> </a:t>
            </a:r>
            <a:r>
              <a:rPr lang="en-US" sz="800" dirty="0">
                <a:solidFill>
                  <a:schemeClr val="bg1"/>
                </a:solidFill>
                <a:ea typeface="Gill Sans" charset="0"/>
                <a:cs typeface="Gill Sans" charset="0"/>
              </a:rPr>
              <a:t>[</a:t>
            </a:r>
            <a:r>
              <a:rPr lang="en-US" sz="800" dirty="0" smtClean="0">
                <a:solidFill>
                  <a:schemeClr val="bg1"/>
                </a:solidFill>
                <a:ea typeface="Gill Sans" charset="0"/>
                <a:cs typeface="Gill Sans" charset="0"/>
              </a:rPr>
              <a:t>GeV</a:t>
            </a:r>
            <a:r>
              <a:rPr lang="en-US" sz="800" baseline="30000" dirty="0" smtClean="0">
                <a:solidFill>
                  <a:schemeClr val="bg1"/>
                </a:solidFill>
                <a:ea typeface="Gill Sans" charset="0"/>
                <a:cs typeface="Gill Sans" charset="0"/>
              </a:rPr>
              <a:t>2</a:t>
            </a:r>
            <a:r>
              <a:rPr lang="en-US" sz="800" dirty="0">
                <a:solidFill>
                  <a:schemeClr val="bg1"/>
                </a:solidFill>
                <a:ea typeface="Gill Sans" charset="0"/>
                <a:cs typeface="Gill Sans" charset="0"/>
              </a:rPr>
              <a:t>]</a:t>
            </a:r>
          </a:p>
        </p:txBody>
      </p:sp>
      <p:sp>
        <p:nvSpPr>
          <p:cNvPr id="27654" name="Rectangle 6"/>
          <p:cNvSpPr>
            <a:spLocks/>
          </p:cNvSpPr>
          <p:nvPr/>
        </p:nvSpPr>
        <p:spPr bwMode="auto">
          <a:xfrm rot="-5400000">
            <a:off x="238738" y="1453962"/>
            <a:ext cx="496931" cy="153888"/>
          </a:xfrm>
          <a:prstGeom prst="rect">
            <a:avLst/>
          </a:prstGeom>
          <a:noFill/>
          <a:ln w="9525">
            <a:noFill/>
            <a:miter lim="800000"/>
            <a:headEnd type="none" w="med" len="med"/>
            <a:tailEnd type="none" w="med" len="med"/>
          </a:ln>
        </p:spPr>
        <p:txBody>
          <a:bodyPr wrap="none" lIns="0" tIns="0" rIns="0" bIns="0" anchor="ctr">
            <a:spAutoFit/>
          </a:bodyPr>
          <a:lstStyle/>
          <a:p>
            <a:r>
              <a:rPr lang="en-US" sz="1000" dirty="0">
                <a:solidFill>
                  <a:schemeClr val="bg1"/>
                </a:solidFill>
                <a:ea typeface="Gill Sans" charset="0"/>
                <a:cs typeface="Gill Sans" charset="0"/>
              </a:rPr>
              <a:t>p [</a:t>
            </a:r>
            <a:r>
              <a:rPr lang="en-US" sz="1000" dirty="0" err="1">
                <a:solidFill>
                  <a:schemeClr val="bg1"/>
                </a:solidFill>
                <a:ea typeface="Gill Sans" charset="0"/>
                <a:cs typeface="Gill Sans" charset="0"/>
              </a:rPr>
              <a:t>GeV</a:t>
            </a:r>
            <a:r>
              <a:rPr lang="en-US" sz="1000" dirty="0">
                <a:solidFill>
                  <a:schemeClr val="bg1"/>
                </a:solidFill>
                <a:ea typeface="Gill Sans" charset="0"/>
                <a:cs typeface="Gill Sans" charset="0"/>
              </a:rPr>
              <a:t>/c]</a:t>
            </a:r>
          </a:p>
        </p:txBody>
      </p:sp>
      <p:pic>
        <p:nvPicPr>
          <p:cNvPr id="27655" name="Picture 7"/>
          <p:cNvPicPr>
            <a:picLocks noChangeAspect="1" noChangeArrowheads="1"/>
          </p:cNvPicPr>
          <p:nvPr/>
        </p:nvPicPr>
        <p:blipFill>
          <a:blip r:embed="rId3"/>
          <a:srcRect/>
          <a:stretch>
            <a:fillRect/>
          </a:stretch>
        </p:blipFill>
        <p:spPr bwMode="auto">
          <a:xfrm>
            <a:off x="3829050" y="2514600"/>
            <a:ext cx="5043488" cy="3406140"/>
          </a:xfrm>
          <a:prstGeom prst="rect">
            <a:avLst/>
          </a:prstGeom>
          <a:noFill/>
          <a:ln w="9525">
            <a:noFill/>
            <a:miter lim="800000"/>
            <a:headEnd/>
            <a:tailEnd/>
          </a:ln>
        </p:spPr>
      </p:pic>
      <p:sp>
        <p:nvSpPr>
          <p:cNvPr id="27656" name="Rectangle 8"/>
          <p:cNvSpPr>
            <a:spLocks/>
          </p:cNvSpPr>
          <p:nvPr/>
        </p:nvSpPr>
        <p:spPr bwMode="auto">
          <a:xfrm>
            <a:off x="7949565" y="5715000"/>
            <a:ext cx="434414" cy="123111"/>
          </a:xfrm>
          <a:prstGeom prst="rect">
            <a:avLst/>
          </a:prstGeom>
          <a:noFill/>
          <a:ln w="9525">
            <a:noFill/>
            <a:miter lim="800000"/>
            <a:headEnd type="none" w="med" len="med"/>
            <a:tailEnd type="none" w="med" len="med"/>
          </a:ln>
        </p:spPr>
        <p:txBody>
          <a:bodyPr wrap="none" lIns="0" tIns="0" rIns="0" bIns="0" anchor="ctr">
            <a:spAutoFit/>
          </a:bodyPr>
          <a:lstStyle/>
          <a:p>
            <a:r>
              <a:rPr lang="en-US" sz="800" dirty="0" smtClean="0">
                <a:solidFill>
                  <a:schemeClr val="bg1"/>
                </a:solidFill>
                <a:ea typeface="Gill Sans" charset="0"/>
                <a:cs typeface="Gill Sans" charset="0"/>
              </a:rPr>
              <a:t>M</a:t>
            </a:r>
            <a:r>
              <a:rPr lang="en-US" sz="800" baseline="30000" dirty="0" smtClean="0">
                <a:solidFill>
                  <a:schemeClr val="bg1"/>
                </a:solidFill>
                <a:ea typeface="Gill Sans" charset="0"/>
                <a:cs typeface="Gill Sans" charset="0"/>
              </a:rPr>
              <a:t>2</a:t>
            </a:r>
            <a:r>
              <a:rPr lang="en-US" sz="800" dirty="0" smtClean="0">
                <a:solidFill>
                  <a:schemeClr val="bg1"/>
                </a:solidFill>
                <a:ea typeface="Gill Sans" charset="0"/>
                <a:cs typeface="Gill Sans" charset="0"/>
              </a:rPr>
              <a:t> </a:t>
            </a:r>
            <a:r>
              <a:rPr lang="en-US" sz="800" dirty="0">
                <a:solidFill>
                  <a:schemeClr val="bg1"/>
                </a:solidFill>
                <a:ea typeface="Gill Sans" charset="0"/>
                <a:cs typeface="Gill Sans" charset="0"/>
              </a:rPr>
              <a:t>[</a:t>
            </a:r>
            <a:r>
              <a:rPr lang="en-US" sz="800" dirty="0" smtClean="0">
                <a:solidFill>
                  <a:schemeClr val="bg1"/>
                </a:solidFill>
                <a:ea typeface="Gill Sans" charset="0"/>
                <a:cs typeface="Gill Sans" charset="0"/>
              </a:rPr>
              <a:t>GeV</a:t>
            </a:r>
            <a:r>
              <a:rPr lang="en-US" sz="800" baseline="30000" dirty="0" smtClean="0">
                <a:solidFill>
                  <a:schemeClr val="bg1"/>
                </a:solidFill>
                <a:ea typeface="Gill Sans" charset="0"/>
                <a:cs typeface="Gill Sans" charset="0"/>
              </a:rPr>
              <a:t>2</a:t>
            </a:r>
            <a:r>
              <a:rPr lang="en-US" sz="800" dirty="0">
                <a:solidFill>
                  <a:schemeClr val="bg1"/>
                </a:solidFill>
                <a:ea typeface="Gill Sans" charset="0"/>
                <a:cs typeface="Gill Sans" charset="0"/>
              </a:rPr>
              <a:t>]</a:t>
            </a:r>
          </a:p>
        </p:txBody>
      </p:sp>
      <p:sp>
        <p:nvSpPr>
          <p:cNvPr id="27657" name="Rectangle 9"/>
          <p:cNvSpPr>
            <a:spLocks/>
          </p:cNvSpPr>
          <p:nvPr/>
        </p:nvSpPr>
        <p:spPr bwMode="auto">
          <a:xfrm>
            <a:off x="168593" y="4274820"/>
            <a:ext cx="3566160" cy="960120"/>
          </a:xfrm>
          <a:prstGeom prst="rect">
            <a:avLst/>
          </a:prstGeom>
          <a:noFill/>
          <a:ln w="9525">
            <a:noFill/>
            <a:miter lim="800000"/>
            <a:headEnd type="none" w="med" len="med"/>
            <a:tailEnd type="none" w="med" len="med"/>
          </a:ln>
        </p:spPr>
        <p:txBody>
          <a:bodyPr lIns="0" tIns="0" rIns="0" bIns="0" anchor="ctr"/>
          <a:lstStyle/>
          <a:p>
            <a:r>
              <a:rPr lang="en-US" sz="2100" dirty="0">
                <a:ea typeface="Gill Sans" charset="0"/>
                <a:cs typeface="Gill Sans" charset="0"/>
              </a:rPr>
              <a:t>A cut is placed on mass-squared of 0.2, as determined by the time-of-flight system.</a:t>
            </a:r>
          </a:p>
        </p:txBody>
      </p:sp>
      <p:sp>
        <p:nvSpPr>
          <p:cNvPr id="27658" name="Rectangle 10"/>
          <p:cNvSpPr>
            <a:spLocks/>
          </p:cNvSpPr>
          <p:nvPr/>
        </p:nvSpPr>
        <p:spPr bwMode="auto">
          <a:xfrm>
            <a:off x="4892040" y="1234440"/>
            <a:ext cx="3474720" cy="1028700"/>
          </a:xfrm>
          <a:prstGeom prst="rect">
            <a:avLst/>
          </a:prstGeom>
          <a:noFill/>
          <a:ln w="9525">
            <a:noFill/>
            <a:miter lim="800000"/>
            <a:headEnd type="none" w="med" len="med"/>
            <a:tailEnd type="none" w="med" len="med"/>
          </a:ln>
        </p:spPr>
        <p:txBody>
          <a:bodyPr lIns="0" tIns="0" rIns="0" bIns="0" anchor="ctr"/>
          <a:lstStyle/>
          <a:p>
            <a:r>
              <a:rPr lang="en-US" sz="2200" dirty="0">
                <a:ea typeface="Gill Sans" charset="0"/>
                <a:cs typeface="Gill Sans" charset="0"/>
              </a:rPr>
              <a:t>Here positive </a:t>
            </a:r>
            <a:r>
              <a:rPr lang="en-US" sz="2200" dirty="0" err="1">
                <a:ea typeface="Gill Sans" charset="0"/>
                <a:cs typeface="Gill Sans" charset="0"/>
              </a:rPr>
              <a:t>pions</a:t>
            </a:r>
            <a:r>
              <a:rPr lang="en-US" sz="2200" dirty="0">
                <a:ea typeface="Gill Sans" charset="0"/>
                <a:cs typeface="Gill Sans" charset="0"/>
              </a:rPr>
              <a:t> are shown as an example. The plots for negative </a:t>
            </a:r>
            <a:r>
              <a:rPr lang="en-US" sz="2200" dirty="0" err="1">
                <a:ea typeface="Gill Sans" charset="0"/>
                <a:cs typeface="Gill Sans" charset="0"/>
              </a:rPr>
              <a:t>pions</a:t>
            </a:r>
            <a:r>
              <a:rPr lang="en-US" sz="2200" dirty="0">
                <a:ea typeface="Gill Sans" charset="0"/>
                <a:cs typeface="Gill Sans" charset="0"/>
              </a:rPr>
              <a:t> are similar.</a:t>
            </a:r>
          </a:p>
        </p:txBody>
      </p:sp>
      <p:pic>
        <p:nvPicPr>
          <p:cNvPr id="27659" name="Picture 11"/>
          <p:cNvPicPr>
            <a:picLocks noChangeAspect="1" noChangeArrowheads="1"/>
          </p:cNvPicPr>
          <p:nvPr/>
        </p:nvPicPr>
        <p:blipFill>
          <a:blip r:embed="rId4" cstate="print"/>
          <a:srcRect/>
          <a:stretch>
            <a:fillRect/>
          </a:stretch>
        </p:blipFill>
        <p:spPr bwMode="auto">
          <a:xfrm>
            <a:off x="102870" y="6275070"/>
            <a:ext cx="480060" cy="4814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708660" y="-468630"/>
            <a:ext cx="7726680" cy="1714500"/>
          </a:xfrm>
          <a:ln/>
        </p:spPr>
        <p:txBody>
          <a:bodyPr/>
          <a:lstStyle/>
          <a:p>
            <a:r>
              <a:rPr lang="el-GR" sz="5400" dirty="0" smtClean="0"/>
              <a:t>π</a:t>
            </a:r>
            <a:r>
              <a:rPr lang="en-US" sz="5400" baseline="30000" dirty="0" smtClean="0"/>
              <a:t>0</a:t>
            </a:r>
            <a:r>
              <a:rPr lang="en-US" sz="5400" dirty="0" smtClean="0"/>
              <a:t> </a:t>
            </a:r>
            <a:r>
              <a:rPr lang="en-US" sz="5300" dirty="0" smtClean="0"/>
              <a:t>Identification</a:t>
            </a:r>
            <a:endParaRPr lang="en-US" sz="5300" dirty="0"/>
          </a:p>
        </p:txBody>
      </p:sp>
      <p:pic>
        <p:nvPicPr>
          <p:cNvPr id="28674" name="Picture 2"/>
          <p:cNvPicPr>
            <a:picLocks noChangeAspect="1" noChangeArrowheads="1"/>
          </p:cNvPicPr>
          <p:nvPr/>
        </p:nvPicPr>
        <p:blipFill>
          <a:blip r:embed="rId2"/>
          <a:srcRect/>
          <a:stretch>
            <a:fillRect/>
          </a:stretch>
        </p:blipFill>
        <p:spPr bwMode="auto">
          <a:xfrm>
            <a:off x="490062" y="2577465"/>
            <a:ext cx="4736306" cy="3211830"/>
          </a:xfrm>
          <a:prstGeom prst="rect">
            <a:avLst/>
          </a:prstGeom>
          <a:noFill/>
          <a:ln w="9525">
            <a:noFill/>
            <a:miter lim="800000"/>
            <a:headEnd/>
            <a:tailEnd/>
          </a:ln>
        </p:spPr>
      </p:pic>
      <p:sp>
        <p:nvSpPr>
          <p:cNvPr id="28675" name="Rectangle 3"/>
          <p:cNvSpPr>
            <a:spLocks/>
          </p:cNvSpPr>
          <p:nvPr/>
        </p:nvSpPr>
        <p:spPr bwMode="auto">
          <a:xfrm>
            <a:off x="5334000" y="2819400"/>
            <a:ext cx="3657600" cy="2971800"/>
          </a:xfrm>
          <a:prstGeom prst="rect">
            <a:avLst/>
          </a:prstGeom>
          <a:noFill/>
          <a:ln w="9525">
            <a:noFill/>
            <a:miter lim="800000"/>
            <a:headEnd type="none" w="med" len="med"/>
            <a:tailEnd type="none" w="med" len="med"/>
          </a:ln>
        </p:spPr>
        <p:txBody>
          <a:bodyPr lIns="0" tIns="0" rIns="0" bIns="0" anchor="ctr"/>
          <a:lstStyle/>
          <a:p>
            <a:r>
              <a:rPr lang="en-US" sz="2200" dirty="0">
                <a:ea typeface="Gill Sans" charset="0"/>
                <a:cs typeface="Gill Sans" charset="0"/>
              </a:rPr>
              <a:t>Neutral </a:t>
            </a:r>
            <a:r>
              <a:rPr lang="en-US" sz="2200" dirty="0" err="1">
                <a:ea typeface="Gill Sans" charset="0"/>
                <a:cs typeface="Gill Sans" charset="0"/>
              </a:rPr>
              <a:t>pions</a:t>
            </a:r>
            <a:r>
              <a:rPr lang="en-US" sz="2200" dirty="0">
                <a:ea typeface="Gill Sans" charset="0"/>
                <a:cs typeface="Gill Sans" charset="0"/>
              </a:rPr>
              <a:t> are selected by putting a cut around the </a:t>
            </a:r>
            <a:r>
              <a:rPr lang="en-US" sz="2200" dirty="0" err="1">
                <a:ea typeface="Gill Sans" charset="0"/>
                <a:cs typeface="Gill Sans" charset="0"/>
              </a:rPr>
              <a:t>pion</a:t>
            </a:r>
            <a:r>
              <a:rPr lang="en-US" sz="2200" dirty="0">
                <a:ea typeface="Gill Sans" charset="0"/>
                <a:cs typeface="Gill Sans" charset="0"/>
              </a:rPr>
              <a:t> mass in the two-photon invariant mass </a:t>
            </a:r>
            <a:r>
              <a:rPr lang="en-US" sz="2200" dirty="0" smtClean="0">
                <a:ea typeface="Gill Sans" charset="0"/>
                <a:cs typeface="Gill Sans" charset="0"/>
              </a:rPr>
              <a:t>spectrum</a:t>
            </a:r>
          </a:p>
          <a:p>
            <a:endParaRPr lang="en-US" sz="2200" dirty="0" smtClean="0">
              <a:ea typeface="Gill Sans" charset="0"/>
              <a:cs typeface="Gill Sans" charset="0"/>
            </a:endParaRPr>
          </a:p>
          <a:p>
            <a:r>
              <a:rPr lang="en-US" sz="2200" dirty="0" smtClean="0">
                <a:ea typeface="Gill Sans" charset="0"/>
                <a:cs typeface="Gill Sans" charset="0"/>
              </a:rPr>
              <a:t>Only photons with energy &gt; 0.2 </a:t>
            </a:r>
            <a:r>
              <a:rPr lang="en-US" sz="2200" dirty="0" err="1" smtClean="0">
                <a:ea typeface="Gill Sans" charset="0"/>
                <a:cs typeface="Gill Sans" charset="0"/>
              </a:rPr>
              <a:t>GeV</a:t>
            </a:r>
            <a:r>
              <a:rPr lang="en-US" sz="2200" dirty="0" smtClean="0">
                <a:ea typeface="Gill Sans" charset="0"/>
                <a:cs typeface="Gill Sans" charset="0"/>
              </a:rPr>
              <a:t> are used.</a:t>
            </a:r>
          </a:p>
          <a:p>
            <a:endParaRPr lang="en-US" sz="2200" dirty="0" smtClean="0">
              <a:ea typeface="Gill Sans" charset="0"/>
              <a:cs typeface="Gill Sans" charset="0"/>
            </a:endParaRPr>
          </a:p>
          <a:p>
            <a:endParaRPr lang="en-US" sz="2200" dirty="0">
              <a:ea typeface="Gill Sans" charset="0"/>
              <a:cs typeface="Gill Sans" charset="0"/>
            </a:endParaRPr>
          </a:p>
        </p:txBody>
      </p:sp>
      <p:sp>
        <p:nvSpPr>
          <p:cNvPr id="28677" name="Text Box 5"/>
          <p:cNvSpPr txBox="1">
            <a:spLocks noChangeArrowheads="1"/>
          </p:cNvSpPr>
          <p:nvPr/>
        </p:nvSpPr>
        <p:spPr bwMode="auto">
          <a:xfrm>
            <a:off x="4446270" y="6526530"/>
            <a:ext cx="240030" cy="251460"/>
          </a:xfrm>
          <a:prstGeom prst="rect">
            <a:avLst/>
          </a:prstGeom>
          <a:noFill/>
          <a:ln w="12700">
            <a:noFill/>
            <a:miter lim="800000"/>
            <a:headEnd/>
            <a:tailEnd/>
          </a:ln>
        </p:spPr>
        <p:txBody>
          <a:bodyPr wrap="none" lIns="82296" tIns="41148" rIns="82296" bIns="41148"/>
          <a:lstStyle/>
          <a:p>
            <a:fld id="{44893CFC-EB57-4E1A-A2D6-344BEDD54770}" type="slidenum">
              <a:rPr lang="en-US" sz="1300">
                <a:ea typeface="Gill Sans" charset="0"/>
                <a:cs typeface="Gill Sans" charset="0"/>
              </a:rPr>
              <a:pPr/>
              <a:t>15</a:t>
            </a:fld>
            <a:endParaRPr lang="en-US" sz="1300" dirty="0">
              <a:ea typeface="Gill Sans" charset="0"/>
              <a:cs typeface="Gill Sans" charset="0"/>
            </a:endParaRPr>
          </a:p>
        </p:txBody>
      </p:sp>
      <p:sp>
        <p:nvSpPr>
          <p:cNvPr id="28678" name="Rectangle 6"/>
          <p:cNvSpPr>
            <a:spLocks/>
          </p:cNvSpPr>
          <p:nvPr/>
        </p:nvSpPr>
        <p:spPr bwMode="auto">
          <a:xfrm>
            <a:off x="4343400" y="5562600"/>
            <a:ext cx="559449" cy="184666"/>
          </a:xfrm>
          <a:prstGeom prst="rect">
            <a:avLst/>
          </a:prstGeom>
          <a:noFill/>
          <a:ln w="9525">
            <a:noFill/>
            <a:miter lim="800000"/>
            <a:headEnd type="none" w="med" len="med"/>
            <a:tailEnd type="none" w="med" len="med"/>
          </a:ln>
        </p:spPr>
        <p:txBody>
          <a:bodyPr wrap="none" lIns="0" tIns="0" rIns="0" bIns="0" anchor="ctr">
            <a:spAutoFit/>
          </a:bodyPr>
          <a:lstStyle/>
          <a:p>
            <a:r>
              <a:rPr lang="en-US" sz="1200" dirty="0">
                <a:solidFill>
                  <a:schemeClr val="bg1"/>
                </a:solidFill>
                <a:ea typeface="Gill Sans" charset="0"/>
                <a:cs typeface="Gill Sans" charset="0"/>
              </a:rPr>
              <a:t>IM [</a:t>
            </a:r>
            <a:r>
              <a:rPr lang="en-US" sz="1200" dirty="0" err="1">
                <a:solidFill>
                  <a:schemeClr val="bg1"/>
                </a:solidFill>
                <a:ea typeface="Gill Sans" charset="0"/>
                <a:cs typeface="Gill Sans" charset="0"/>
              </a:rPr>
              <a:t>GeV</a:t>
            </a:r>
            <a:r>
              <a:rPr lang="en-US" sz="1200" dirty="0">
                <a:ea typeface="Gill Sans" charset="0"/>
                <a:cs typeface="Gill Sans" charset="0"/>
              </a:rPr>
              <a:t>]</a:t>
            </a:r>
          </a:p>
        </p:txBody>
      </p:sp>
      <p:sp>
        <p:nvSpPr>
          <p:cNvPr id="28679" name="Rectangle 7"/>
          <p:cNvSpPr>
            <a:spLocks/>
          </p:cNvSpPr>
          <p:nvPr/>
        </p:nvSpPr>
        <p:spPr bwMode="auto">
          <a:xfrm>
            <a:off x="1005840" y="788670"/>
            <a:ext cx="7132320" cy="1257300"/>
          </a:xfrm>
          <a:prstGeom prst="rect">
            <a:avLst/>
          </a:prstGeom>
          <a:noFill/>
          <a:ln w="9525">
            <a:noFill/>
            <a:miter lim="800000"/>
            <a:headEnd type="none" w="med" len="med"/>
            <a:tailEnd type="none" w="med" len="med"/>
          </a:ln>
        </p:spPr>
        <p:txBody>
          <a:bodyPr lIns="0" tIns="0" rIns="0" bIns="0" anchor="ctr"/>
          <a:lstStyle/>
          <a:p>
            <a:r>
              <a:rPr lang="en-US" sz="2100" dirty="0" err="1">
                <a:ea typeface="Gill Sans" charset="0"/>
                <a:cs typeface="Gill Sans" charset="0"/>
              </a:rPr>
              <a:t>Pions</a:t>
            </a:r>
            <a:r>
              <a:rPr lang="en-US" sz="2100" dirty="0">
                <a:ea typeface="Gill Sans" charset="0"/>
                <a:cs typeface="Gill Sans" charset="0"/>
              </a:rPr>
              <a:t> are selected from two-photon events in the EC. No internal calorimeter (IC) is used. Therefore we see a different kinematic range than do those experiments using an IC to detect neutral </a:t>
            </a:r>
            <a:r>
              <a:rPr lang="en-US" sz="2100" dirty="0" err="1" smtClean="0">
                <a:ea typeface="Gill Sans" charset="0"/>
                <a:cs typeface="Gill Sans" charset="0"/>
              </a:rPr>
              <a:t>pions</a:t>
            </a:r>
            <a:r>
              <a:rPr lang="en-US" sz="2100" dirty="0" smtClean="0">
                <a:ea typeface="Gill Sans" charset="0"/>
                <a:cs typeface="Gill Sans" charset="0"/>
              </a:rPr>
              <a:t>.</a:t>
            </a:r>
            <a:endParaRPr lang="en-US" sz="2100" dirty="0">
              <a:ea typeface="Gill Sans" charset="0"/>
              <a:cs typeface="Gill Sans" charset="0"/>
            </a:endParaRPr>
          </a:p>
        </p:txBody>
      </p:sp>
      <p:pic>
        <p:nvPicPr>
          <p:cNvPr id="28680" name="Picture 8"/>
          <p:cNvPicPr>
            <a:picLocks noChangeAspect="1" noChangeArrowheads="1"/>
          </p:cNvPicPr>
          <p:nvPr/>
        </p:nvPicPr>
        <p:blipFill>
          <a:blip r:embed="rId3" cstate="print"/>
          <a:srcRect/>
          <a:stretch>
            <a:fillRect/>
          </a:stretch>
        </p:blipFill>
        <p:spPr bwMode="auto">
          <a:xfrm>
            <a:off x="102870" y="6275070"/>
            <a:ext cx="480060" cy="4814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486400" y="4038600"/>
            <a:ext cx="2514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8200" y="5715000"/>
            <a:ext cx="6400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normAutofit fontScale="90000"/>
          </a:bodyPr>
          <a:lstStyle/>
          <a:p>
            <a:r>
              <a:rPr lang="en-US" dirty="0" smtClean="0"/>
              <a:t>Beam-Spin Asymmetries</a:t>
            </a:r>
            <a:br>
              <a:rPr lang="en-US" dirty="0" smtClean="0"/>
            </a:br>
            <a:r>
              <a:rPr lang="en-US" sz="3600" dirty="0" smtClean="0"/>
              <a:t>Fitting Procedure</a:t>
            </a:r>
            <a:endParaRPr lang="en-US" sz="3600" dirty="0"/>
          </a:p>
        </p:txBody>
      </p:sp>
      <p:sp>
        <p:nvSpPr>
          <p:cNvPr id="6" name="TextBox 5"/>
          <p:cNvSpPr txBox="1"/>
          <p:nvPr/>
        </p:nvSpPr>
        <p:spPr>
          <a:xfrm>
            <a:off x="5334000" y="1752600"/>
            <a:ext cx="3429000" cy="2031325"/>
          </a:xfrm>
          <a:prstGeom prst="rect">
            <a:avLst/>
          </a:prstGeom>
          <a:noFill/>
        </p:spPr>
        <p:txBody>
          <a:bodyPr wrap="square" rtlCol="0">
            <a:spAutoFit/>
          </a:bodyPr>
          <a:lstStyle/>
          <a:p>
            <a:r>
              <a:rPr lang="en-US" dirty="0" smtClean="0"/>
              <a:t>Error bars are statistical only.</a:t>
            </a:r>
          </a:p>
          <a:p>
            <a:endParaRPr lang="en-US" dirty="0" smtClean="0"/>
          </a:p>
          <a:p>
            <a:r>
              <a:rPr lang="en-US" dirty="0" smtClean="0"/>
              <a:t>Ten bins in z and twelve in </a:t>
            </a:r>
            <a:r>
              <a:rPr lang="el-GR" dirty="0" smtClean="0"/>
              <a:t>φ</a:t>
            </a:r>
            <a:r>
              <a:rPr lang="en-US" dirty="0" smtClean="0"/>
              <a:t>.</a:t>
            </a:r>
          </a:p>
          <a:p>
            <a:endParaRPr lang="en-US" dirty="0" smtClean="0"/>
          </a:p>
          <a:p>
            <a:r>
              <a:rPr lang="en-US" dirty="0" smtClean="0"/>
              <a:t>Semi-inclusive range is expected to be for 0.4&lt;z&lt;0.7 for CLAS kinematics.</a:t>
            </a:r>
            <a:endParaRPr lang="en-US" dirty="0"/>
          </a:p>
        </p:txBody>
      </p:sp>
      <p:graphicFrame>
        <p:nvGraphicFramePr>
          <p:cNvPr id="7" name="Object 6"/>
          <p:cNvGraphicFramePr>
            <a:graphicFrameLocks noChangeAspect="1"/>
          </p:cNvGraphicFramePr>
          <p:nvPr/>
        </p:nvGraphicFramePr>
        <p:xfrm>
          <a:off x="5562600" y="4038600"/>
          <a:ext cx="2413000" cy="914400"/>
        </p:xfrm>
        <a:graphic>
          <a:graphicData uri="http://schemas.openxmlformats.org/presentationml/2006/ole">
            <p:oleObj spid="_x0000_s19458" name="Equation" r:id="rId3" imgW="1206360" imgH="457200" progId="Equation.3">
              <p:embed/>
            </p:oleObj>
          </a:graphicData>
        </a:graphic>
      </p:graphicFrame>
      <p:graphicFrame>
        <p:nvGraphicFramePr>
          <p:cNvPr id="8" name="Object 7"/>
          <p:cNvGraphicFramePr>
            <a:graphicFrameLocks noChangeAspect="1"/>
          </p:cNvGraphicFramePr>
          <p:nvPr/>
        </p:nvGraphicFramePr>
        <p:xfrm>
          <a:off x="4572000" y="5245100"/>
          <a:ext cx="2463800" cy="1231900"/>
        </p:xfrm>
        <a:graphic>
          <a:graphicData uri="http://schemas.openxmlformats.org/presentationml/2006/ole">
            <p:oleObj spid="_x0000_s19459" name="Equation" r:id="rId4" imgW="1320480" imgH="660240" progId="Equation.3">
              <p:embed/>
            </p:oleObj>
          </a:graphicData>
        </a:graphic>
      </p:graphicFrame>
      <p:graphicFrame>
        <p:nvGraphicFramePr>
          <p:cNvPr id="9" name="Object 8"/>
          <p:cNvGraphicFramePr>
            <a:graphicFrameLocks noChangeAspect="1"/>
          </p:cNvGraphicFramePr>
          <p:nvPr/>
        </p:nvGraphicFramePr>
        <p:xfrm>
          <a:off x="3048000" y="5943600"/>
          <a:ext cx="914400" cy="418011"/>
        </p:xfrm>
        <a:graphic>
          <a:graphicData uri="http://schemas.openxmlformats.org/presentationml/2006/ole">
            <p:oleObj spid="_x0000_s19460" name="Equation" r:id="rId5" imgW="444240" imgH="203040" progId="Equation.3">
              <p:embed/>
            </p:oleObj>
          </a:graphicData>
        </a:graphic>
      </p:graphicFrame>
      <p:sp>
        <p:nvSpPr>
          <p:cNvPr id="10" name="TextBox 9"/>
          <p:cNvSpPr txBox="1"/>
          <p:nvPr/>
        </p:nvSpPr>
        <p:spPr>
          <a:xfrm>
            <a:off x="3962400" y="5943600"/>
            <a:ext cx="609600" cy="369332"/>
          </a:xfrm>
          <a:prstGeom prst="rect">
            <a:avLst/>
          </a:prstGeom>
          <a:noFill/>
        </p:spPr>
        <p:txBody>
          <a:bodyPr wrap="square" rtlCol="0">
            <a:spAutoFit/>
          </a:bodyPr>
          <a:lstStyle/>
          <a:p>
            <a:r>
              <a:rPr lang="en-US" dirty="0" smtClean="0">
                <a:solidFill>
                  <a:schemeClr val="bg1"/>
                </a:solidFill>
              </a:rPr>
              <a:t>and</a:t>
            </a:r>
            <a:endParaRPr lang="en-US" dirty="0">
              <a:solidFill>
                <a:schemeClr val="bg1"/>
              </a:solidFill>
            </a:endParaRPr>
          </a:p>
        </p:txBody>
      </p:sp>
      <p:sp>
        <p:nvSpPr>
          <p:cNvPr id="11" name="TextBox 10"/>
          <p:cNvSpPr txBox="1"/>
          <p:nvPr/>
        </p:nvSpPr>
        <p:spPr>
          <a:xfrm>
            <a:off x="1066800" y="5943600"/>
            <a:ext cx="1973810" cy="369332"/>
          </a:xfrm>
          <a:prstGeom prst="rect">
            <a:avLst/>
          </a:prstGeom>
          <a:noFill/>
        </p:spPr>
        <p:txBody>
          <a:bodyPr wrap="none" rtlCol="0">
            <a:spAutoFit/>
          </a:bodyPr>
          <a:lstStyle/>
          <a:p>
            <a:r>
              <a:rPr lang="en-US" dirty="0" smtClean="0">
                <a:solidFill>
                  <a:schemeClr val="bg1"/>
                </a:solidFill>
              </a:rPr>
              <a:t>Compared fits with</a:t>
            </a:r>
            <a:endParaRPr lang="en-US" dirty="0">
              <a:solidFill>
                <a:schemeClr val="bg1"/>
              </a:solidFill>
            </a:endParaRPr>
          </a:p>
        </p:txBody>
      </p:sp>
      <p:pic>
        <p:nvPicPr>
          <p:cNvPr id="12" name="Picture 11"/>
          <p:cNvPicPr>
            <a:picLocks noChangeAspect="1" noChangeArrowheads="1"/>
          </p:cNvPicPr>
          <p:nvPr/>
        </p:nvPicPr>
        <p:blipFill>
          <a:blip r:embed="rId6" cstate="print"/>
          <a:srcRect/>
          <a:stretch>
            <a:fillRect/>
          </a:stretch>
        </p:blipFill>
        <p:spPr bwMode="auto">
          <a:xfrm>
            <a:off x="76200" y="6477680"/>
            <a:ext cx="304800" cy="305707"/>
          </a:xfrm>
          <a:prstGeom prst="rect">
            <a:avLst/>
          </a:prstGeom>
          <a:noFill/>
          <a:ln w="9525">
            <a:noFill/>
            <a:miter lim="800000"/>
            <a:headEnd/>
            <a:tailEnd/>
          </a:ln>
        </p:spPr>
      </p:pic>
      <p:pic>
        <p:nvPicPr>
          <p:cNvPr id="14" name="Picture 13" descr="bsa_pim_zabc.gif"/>
          <p:cNvPicPr>
            <a:picLocks noChangeAspect="1"/>
          </p:cNvPicPr>
          <p:nvPr/>
        </p:nvPicPr>
        <p:blipFill>
          <a:blip r:embed="rId7"/>
          <a:stretch>
            <a:fillRect/>
          </a:stretch>
        </p:blipFill>
        <p:spPr>
          <a:xfrm>
            <a:off x="609600" y="1219200"/>
            <a:ext cx="4038600" cy="393943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486400" y="3657600"/>
            <a:ext cx="35052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a:t>
            </a:r>
            <a:r>
              <a:rPr lang="en-US" baseline="-25000" dirty="0" smtClean="0"/>
              <a:t>T</a:t>
            </a:r>
            <a:r>
              <a:rPr lang="en-US" dirty="0" smtClean="0"/>
              <a:t> Binning</a:t>
            </a:r>
            <a:endParaRPr lang="en-US" dirty="0"/>
          </a:p>
        </p:txBody>
      </p:sp>
      <p:sp>
        <p:nvSpPr>
          <p:cNvPr id="4" name="TextBox 3"/>
          <p:cNvSpPr txBox="1"/>
          <p:nvPr/>
        </p:nvSpPr>
        <p:spPr>
          <a:xfrm>
            <a:off x="5486400" y="1752600"/>
            <a:ext cx="3429000" cy="1754326"/>
          </a:xfrm>
          <a:prstGeom prst="rect">
            <a:avLst/>
          </a:prstGeom>
          <a:noFill/>
        </p:spPr>
        <p:txBody>
          <a:bodyPr wrap="square" rtlCol="0">
            <a:spAutoFit/>
          </a:bodyPr>
          <a:lstStyle/>
          <a:p>
            <a:r>
              <a:rPr lang="en-US" dirty="0" smtClean="0"/>
              <a:t>Error bars are statistical only.</a:t>
            </a:r>
          </a:p>
          <a:p>
            <a:endParaRPr lang="en-US" dirty="0" smtClean="0"/>
          </a:p>
          <a:p>
            <a:r>
              <a:rPr lang="en-US" dirty="0" smtClean="0"/>
              <a:t>12 bins in P</a:t>
            </a:r>
            <a:r>
              <a:rPr lang="en-US" baseline="-25000" dirty="0" smtClean="0"/>
              <a:t>T</a:t>
            </a:r>
            <a:r>
              <a:rPr lang="en-US" dirty="0" smtClean="0"/>
              <a:t> and 12 in </a:t>
            </a:r>
            <a:r>
              <a:rPr lang="el-GR" dirty="0" smtClean="0"/>
              <a:t>φ</a:t>
            </a:r>
            <a:r>
              <a:rPr lang="en-US" dirty="0" smtClean="0"/>
              <a:t>.</a:t>
            </a:r>
          </a:p>
          <a:p>
            <a:endParaRPr lang="en-US" dirty="0" smtClean="0"/>
          </a:p>
          <a:p>
            <a:r>
              <a:rPr lang="en-US" dirty="0" smtClean="0"/>
              <a:t>Cut around 0.4&lt;z&lt;0.7 for SIDIS range.</a:t>
            </a:r>
            <a:endParaRPr lang="en-US" dirty="0"/>
          </a:p>
        </p:txBody>
      </p:sp>
      <p:graphicFrame>
        <p:nvGraphicFramePr>
          <p:cNvPr id="5" name="Object 4"/>
          <p:cNvGraphicFramePr>
            <a:graphicFrameLocks noChangeAspect="1"/>
          </p:cNvGraphicFramePr>
          <p:nvPr/>
        </p:nvGraphicFramePr>
        <p:xfrm>
          <a:off x="5638800" y="3733800"/>
          <a:ext cx="2413000" cy="914400"/>
        </p:xfrm>
        <a:graphic>
          <a:graphicData uri="http://schemas.openxmlformats.org/presentationml/2006/ole">
            <p:oleObj spid="_x0000_s20482" name="Equation" r:id="rId3" imgW="1206360" imgH="457200" progId="Equation.3">
              <p:embed/>
            </p:oleObj>
          </a:graphicData>
        </a:graphic>
      </p:graphicFrame>
      <p:graphicFrame>
        <p:nvGraphicFramePr>
          <p:cNvPr id="6" name="Object 5"/>
          <p:cNvGraphicFramePr>
            <a:graphicFrameLocks noChangeAspect="1"/>
          </p:cNvGraphicFramePr>
          <p:nvPr/>
        </p:nvGraphicFramePr>
        <p:xfrm>
          <a:off x="6553200" y="5334000"/>
          <a:ext cx="2463800" cy="1155700"/>
        </p:xfrm>
        <a:graphic>
          <a:graphicData uri="http://schemas.openxmlformats.org/presentationml/2006/ole">
            <p:oleObj spid="_x0000_s20483" name="Equation" r:id="rId4" imgW="1320480" imgH="660240" progId="Equation.3">
              <p:embed/>
            </p:oleObj>
          </a:graphicData>
        </a:graphic>
      </p:graphicFrame>
      <p:graphicFrame>
        <p:nvGraphicFramePr>
          <p:cNvPr id="20484" name="Object 4"/>
          <p:cNvGraphicFramePr>
            <a:graphicFrameLocks noChangeAspect="1"/>
          </p:cNvGraphicFramePr>
          <p:nvPr/>
        </p:nvGraphicFramePr>
        <p:xfrm>
          <a:off x="5562600" y="4953000"/>
          <a:ext cx="1066800" cy="487363"/>
        </p:xfrm>
        <a:graphic>
          <a:graphicData uri="http://schemas.openxmlformats.org/presentationml/2006/ole">
            <p:oleObj spid="_x0000_s20484" name="Equation" r:id="rId5" imgW="444240" imgH="203040" progId="Equation.3">
              <p:embed/>
            </p:oleObj>
          </a:graphicData>
        </a:graphic>
      </p:graphicFrame>
      <p:sp>
        <p:nvSpPr>
          <p:cNvPr id="8" name="TextBox 7"/>
          <p:cNvSpPr txBox="1"/>
          <p:nvPr/>
        </p:nvSpPr>
        <p:spPr>
          <a:xfrm>
            <a:off x="6400800" y="5486400"/>
            <a:ext cx="538930" cy="369332"/>
          </a:xfrm>
          <a:prstGeom prst="rect">
            <a:avLst/>
          </a:prstGeom>
          <a:noFill/>
        </p:spPr>
        <p:txBody>
          <a:bodyPr wrap="none" rtlCol="0">
            <a:spAutoFit/>
          </a:bodyPr>
          <a:lstStyle/>
          <a:p>
            <a:r>
              <a:rPr lang="en-US" dirty="0" smtClean="0"/>
              <a:t>and</a:t>
            </a:r>
            <a:endParaRPr lang="en-US" dirty="0"/>
          </a:p>
        </p:txBody>
      </p:sp>
      <p:pic>
        <p:nvPicPr>
          <p:cNvPr id="9" name="Picture 11"/>
          <p:cNvPicPr>
            <a:picLocks noChangeAspect="1" noChangeArrowheads="1"/>
          </p:cNvPicPr>
          <p:nvPr/>
        </p:nvPicPr>
        <p:blipFill>
          <a:blip r:embed="rId6" cstate="print"/>
          <a:srcRect/>
          <a:stretch>
            <a:fillRect/>
          </a:stretch>
        </p:blipFill>
        <p:spPr bwMode="auto">
          <a:xfrm>
            <a:off x="76200" y="6399212"/>
            <a:ext cx="381452" cy="382588"/>
          </a:xfrm>
          <a:prstGeom prst="rect">
            <a:avLst/>
          </a:prstGeom>
          <a:noFill/>
          <a:ln w="9525">
            <a:noFill/>
            <a:miter lim="800000"/>
            <a:headEnd/>
            <a:tailEnd/>
          </a:ln>
        </p:spPr>
      </p:pic>
      <p:pic>
        <p:nvPicPr>
          <p:cNvPr id="11" name="Picture 10" descr="bsa_pip_ptabc.gif"/>
          <p:cNvPicPr>
            <a:picLocks noChangeAspect="1"/>
          </p:cNvPicPr>
          <p:nvPr/>
        </p:nvPicPr>
        <p:blipFill>
          <a:blip r:embed="rId7"/>
          <a:stretch>
            <a:fillRect/>
          </a:stretch>
        </p:blipFill>
        <p:spPr>
          <a:xfrm>
            <a:off x="304800" y="1447800"/>
            <a:ext cx="4879242" cy="475943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371600" y="4800600"/>
            <a:ext cx="6781800" cy="9144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p:cNvPicPr>
            <a:picLocks noChangeAspect="1" noChangeArrowheads="1"/>
          </p:cNvPicPr>
          <p:nvPr/>
        </p:nvPicPr>
        <p:blipFill>
          <a:blip r:embed="rId2"/>
          <a:srcRect/>
          <a:stretch>
            <a:fillRect/>
          </a:stretch>
        </p:blipFill>
        <p:spPr bwMode="auto">
          <a:xfrm>
            <a:off x="-1371600" y="2362200"/>
            <a:ext cx="11906250" cy="15418594"/>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t>Sin</a:t>
            </a:r>
            <a:r>
              <a:rPr lang="el-GR" dirty="0" smtClean="0"/>
              <a:t>φ</a:t>
            </a:r>
            <a:r>
              <a:rPr lang="en-US" dirty="0" smtClean="0"/>
              <a:t> </a:t>
            </a:r>
            <a:r>
              <a:rPr lang="en-US" dirty="0" smtClean="0"/>
              <a:t>Moments</a:t>
            </a:r>
            <a:br>
              <a:rPr lang="en-US" dirty="0" smtClean="0"/>
            </a:br>
            <a:r>
              <a:rPr lang="en-US" sz="3600" dirty="0" smtClean="0"/>
              <a:t>z-dependence</a:t>
            </a:r>
            <a:endParaRPr lang="en-US" sz="3600" dirty="0"/>
          </a:p>
        </p:txBody>
      </p:sp>
      <p:pic>
        <p:nvPicPr>
          <p:cNvPr id="7" name="Picture 6" descr="bsa_v_z_pip.gif"/>
          <p:cNvPicPr>
            <a:picLocks noChangeAspect="1"/>
          </p:cNvPicPr>
          <p:nvPr/>
        </p:nvPicPr>
        <p:blipFill>
          <a:blip r:embed="rId3"/>
          <a:stretch>
            <a:fillRect/>
          </a:stretch>
        </p:blipFill>
        <p:spPr>
          <a:xfrm>
            <a:off x="685798" y="2133600"/>
            <a:ext cx="2610979" cy="2514600"/>
          </a:xfrm>
          <a:prstGeom prst="rect">
            <a:avLst/>
          </a:prstGeom>
        </p:spPr>
      </p:pic>
      <p:pic>
        <p:nvPicPr>
          <p:cNvPr id="8" name="Picture 7" descr="bsa_v_z_pim.gif"/>
          <p:cNvPicPr>
            <a:picLocks noChangeAspect="1"/>
          </p:cNvPicPr>
          <p:nvPr/>
        </p:nvPicPr>
        <p:blipFill>
          <a:blip r:embed="rId4"/>
          <a:stretch>
            <a:fillRect/>
          </a:stretch>
        </p:blipFill>
        <p:spPr>
          <a:xfrm>
            <a:off x="3276600" y="2133600"/>
            <a:ext cx="2610978" cy="2514600"/>
          </a:xfrm>
          <a:prstGeom prst="rect">
            <a:avLst/>
          </a:prstGeom>
        </p:spPr>
      </p:pic>
      <p:pic>
        <p:nvPicPr>
          <p:cNvPr id="9" name="Picture 8" descr="bsa_v_z_pi0.gif"/>
          <p:cNvPicPr>
            <a:picLocks noChangeAspect="1"/>
          </p:cNvPicPr>
          <p:nvPr/>
        </p:nvPicPr>
        <p:blipFill>
          <a:blip r:embed="rId5"/>
          <a:stretch>
            <a:fillRect/>
          </a:stretch>
        </p:blipFill>
        <p:spPr>
          <a:xfrm>
            <a:off x="5867399" y="2133599"/>
            <a:ext cx="2610978" cy="2514600"/>
          </a:xfrm>
          <a:prstGeom prst="rect">
            <a:avLst/>
          </a:prstGeom>
        </p:spPr>
      </p:pic>
      <p:sp>
        <p:nvSpPr>
          <p:cNvPr id="11" name="TextBox 10"/>
          <p:cNvSpPr txBox="1"/>
          <p:nvPr/>
        </p:nvSpPr>
        <p:spPr>
          <a:xfrm>
            <a:off x="1219200" y="6172200"/>
            <a:ext cx="3048000" cy="523220"/>
          </a:xfrm>
          <a:prstGeom prst="rect">
            <a:avLst/>
          </a:prstGeom>
          <a:noFill/>
        </p:spPr>
        <p:txBody>
          <a:bodyPr wrap="square" rtlCol="0">
            <a:spAutoFit/>
          </a:bodyPr>
          <a:lstStyle/>
          <a:p>
            <a:r>
              <a:rPr lang="en-US" sz="1400" dirty="0" smtClean="0"/>
              <a:t>Charged </a:t>
            </a:r>
            <a:r>
              <a:rPr lang="el-GR" sz="1400" dirty="0" smtClean="0"/>
              <a:t>π</a:t>
            </a:r>
            <a:r>
              <a:rPr lang="en-US" sz="1400" dirty="0" smtClean="0"/>
              <a:t> z-dependence has been shown to be related to Collins function.</a:t>
            </a:r>
            <a:endParaRPr lang="en-US" sz="1400" dirty="0"/>
          </a:p>
        </p:txBody>
      </p:sp>
      <p:sp>
        <p:nvSpPr>
          <p:cNvPr id="12" name="TextBox 11"/>
          <p:cNvSpPr txBox="1"/>
          <p:nvPr/>
        </p:nvSpPr>
        <p:spPr>
          <a:xfrm>
            <a:off x="5791200" y="6019800"/>
            <a:ext cx="2971800" cy="523220"/>
          </a:xfrm>
          <a:prstGeom prst="rect">
            <a:avLst/>
          </a:prstGeom>
          <a:noFill/>
        </p:spPr>
        <p:txBody>
          <a:bodyPr wrap="square" rtlCol="0">
            <a:spAutoFit/>
          </a:bodyPr>
          <a:lstStyle/>
          <a:p>
            <a:r>
              <a:rPr lang="en-US" sz="1400" dirty="0" smtClean="0"/>
              <a:t>z-dependence of </a:t>
            </a:r>
            <a:r>
              <a:rPr lang="el-GR" sz="1400" dirty="0" smtClean="0"/>
              <a:t>π</a:t>
            </a:r>
            <a:r>
              <a:rPr lang="en-US" sz="1400" baseline="30000" dirty="0" smtClean="0"/>
              <a:t>0</a:t>
            </a:r>
            <a:r>
              <a:rPr lang="en-US" sz="1400" dirty="0" smtClean="0"/>
              <a:t> could be related to </a:t>
            </a:r>
            <a:r>
              <a:rPr lang="en-US" sz="1400" dirty="0" smtClean="0"/>
              <a:t>g</a:t>
            </a:r>
            <a:r>
              <a:rPr lang="en-US" sz="1400" u="sng" baseline="30000" dirty="0" smtClean="0"/>
              <a:t>|</a:t>
            </a:r>
            <a:r>
              <a:rPr lang="en-US" sz="1400" dirty="0" smtClean="0"/>
              <a:t>.</a:t>
            </a:r>
            <a:endParaRPr lang="en-US" sz="1400" dirty="0"/>
          </a:p>
        </p:txBody>
      </p:sp>
      <p:cxnSp>
        <p:nvCxnSpPr>
          <p:cNvPr id="14" name="Straight Arrow Connector 13"/>
          <p:cNvCxnSpPr/>
          <p:nvPr/>
        </p:nvCxnSpPr>
        <p:spPr>
          <a:xfrm rot="5400000" flipH="1" flipV="1">
            <a:off x="3886200" y="5638800"/>
            <a:ext cx="685800" cy="685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V="1">
            <a:off x="6400800" y="5791200"/>
            <a:ext cx="3810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600198" y="2971800"/>
            <a:ext cx="6299911" cy="1426031"/>
          </a:xfrm>
          <a:prstGeom prst="rect">
            <a:avLst/>
          </a:prstGeom>
        </p:spPr>
        <p:txBody>
          <a:bodyPr wrap="square">
            <a:spAutoFit/>
          </a:bodyPr>
          <a:lstStyle/>
          <a:p>
            <a:pPr algn="ctr"/>
            <a:r>
              <a:rPr lang="en-US" sz="13000" b="1" spc="100" baseline="30000" dirty="0" smtClean="0">
                <a:ln w="18000">
                  <a:solidFill>
                    <a:schemeClr val="accent1">
                      <a:satMod val="200000"/>
                      <a:tint val="72000"/>
                      <a:alpha val="24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Preliminary</a:t>
            </a:r>
            <a:endParaRPr lang="en-US" sz="13000" b="1" spc="100" baseline="30000" dirty="0">
              <a:ln w="18000">
                <a:solidFill>
                  <a:schemeClr val="accent1">
                    <a:satMod val="200000"/>
                    <a:tint val="72000"/>
                    <a:alpha val="24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13" name="Picture 11"/>
          <p:cNvPicPr>
            <a:picLocks noChangeAspect="1" noChangeArrowheads="1"/>
          </p:cNvPicPr>
          <p:nvPr/>
        </p:nvPicPr>
        <p:blipFill>
          <a:blip r:embed="rId6" cstate="print"/>
          <a:srcRect/>
          <a:stretch>
            <a:fillRect/>
          </a:stretch>
        </p:blipFill>
        <p:spPr bwMode="auto">
          <a:xfrm>
            <a:off x="152400" y="6172200"/>
            <a:ext cx="533400" cy="534988"/>
          </a:xfrm>
          <a:prstGeom prst="rect">
            <a:avLst/>
          </a:prstGeom>
          <a:noFill/>
          <a:ln w="9525">
            <a:noFill/>
            <a:miter lim="800000"/>
            <a:headEnd/>
            <a:tailEnd/>
          </a:ln>
        </p:spPr>
      </p:pic>
      <p:sp>
        <p:nvSpPr>
          <p:cNvPr id="24" name="TextBox 23"/>
          <p:cNvSpPr txBox="1"/>
          <p:nvPr/>
        </p:nvSpPr>
        <p:spPr>
          <a:xfrm>
            <a:off x="2209800" y="1371600"/>
            <a:ext cx="2438400" cy="523220"/>
          </a:xfrm>
          <a:prstGeom prst="rect">
            <a:avLst/>
          </a:prstGeom>
          <a:noFill/>
        </p:spPr>
        <p:txBody>
          <a:bodyPr wrap="square" rtlCol="0">
            <a:spAutoFit/>
          </a:bodyPr>
          <a:lstStyle/>
          <a:p>
            <a:r>
              <a:rPr lang="en-US" sz="1400" dirty="0" smtClean="0"/>
              <a:t>Opposite deflections in current fragmentation region.</a:t>
            </a:r>
            <a:endParaRPr lang="en-US" sz="1400" dirty="0"/>
          </a:p>
        </p:txBody>
      </p:sp>
      <p:cxnSp>
        <p:nvCxnSpPr>
          <p:cNvPr id="25" name="Straight Arrow Connector 24"/>
          <p:cNvCxnSpPr/>
          <p:nvPr/>
        </p:nvCxnSpPr>
        <p:spPr>
          <a:xfrm>
            <a:off x="3962400" y="1828800"/>
            <a:ext cx="3810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2209800" y="1828800"/>
            <a:ext cx="2286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81800" y="1219200"/>
            <a:ext cx="2209800" cy="800219"/>
          </a:xfrm>
          <a:prstGeom prst="rect">
            <a:avLst/>
          </a:prstGeom>
          <a:noFill/>
        </p:spPr>
        <p:txBody>
          <a:bodyPr wrap="square" rtlCol="0">
            <a:spAutoFit/>
          </a:bodyPr>
          <a:lstStyle/>
          <a:p>
            <a:r>
              <a:rPr lang="en-US" sz="1400" dirty="0" err="1" smtClean="0"/>
              <a:t>Isospin</a:t>
            </a:r>
            <a:r>
              <a:rPr lang="en-US" sz="1400" dirty="0" smtClean="0"/>
              <a:t> symmetry says </a:t>
            </a:r>
            <a:r>
              <a:rPr lang="el-GR" sz="1400" dirty="0" smtClean="0"/>
              <a:t>π</a:t>
            </a:r>
            <a:r>
              <a:rPr lang="en-US" sz="1400" baseline="30000" dirty="0" smtClean="0"/>
              <a:t>0  </a:t>
            </a:r>
            <a:r>
              <a:rPr lang="en-US" sz="1400" dirty="0" smtClean="0"/>
              <a:t>will give weighted average of charged </a:t>
            </a:r>
            <a:r>
              <a:rPr lang="en-US" sz="1400" dirty="0" err="1" smtClean="0"/>
              <a:t>pion</a:t>
            </a:r>
            <a:r>
              <a:rPr lang="en-US" sz="1400" dirty="0" smtClean="0"/>
              <a:t> results</a:t>
            </a:r>
            <a:r>
              <a:rPr lang="en-US" dirty="0" smtClean="0"/>
              <a: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a:t>
            </a:r>
            <a:r>
              <a:rPr lang="el-GR" dirty="0" smtClean="0"/>
              <a:t>φ</a:t>
            </a:r>
            <a:r>
              <a:rPr lang="en-US" dirty="0" smtClean="0"/>
              <a:t> </a:t>
            </a:r>
            <a:r>
              <a:rPr lang="en-US" dirty="0" smtClean="0"/>
              <a:t>Moments</a:t>
            </a:r>
            <a:br>
              <a:rPr lang="en-US" dirty="0" smtClean="0"/>
            </a:br>
            <a:r>
              <a:rPr lang="en-US" sz="3600" dirty="0" smtClean="0"/>
              <a:t>P</a:t>
            </a:r>
            <a:r>
              <a:rPr lang="en-US" sz="3600" baseline="-25000" dirty="0" smtClean="0"/>
              <a:t>T</a:t>
            </a:r>
            <a:r>
              <a:rPr lang="en-US" sz="3600" dirty="0" smtClean="0"/>
              <a:t> Dependence</a:t>
            </a:r>
            <a:endParaRPr lang="en-US" sz="3600" dirty="0"/>
          </a:p>
        </p:txBody>
      </p:sp>
      <p:pic>
        <p:nvPicPr>
          <p:cNvPr id="3" name="Picture 2" descr="bsa_v_pt_pip.gif"/>
          <p:cNvPicPr>
            <a:picLocks noChangeAspect="1"/>
          </p:cNvPicPr>
          <p:nvPr/>
        </p:nvPicPr>
        <p:blipFill>
          <a:blip r:embed="rId3"/>
          <a:stretch>
            <a:fillRect/>
          </a:stretch>
        </p:blipFill>
        <p:spPr>
          <a:xfrm>
            <a:off x="457200" y="1828800"/>
            <a:ext cx="2762250" cy="2660288"/>
          </a:xfrm>
          <a:prstGeom prst="rect">
            <a:avLst/>
          </a:prstGeom>
        </p:spPr>
      </p:pic>
      <p:pic>
        <p:nvPicPr>
          <p:cNvPr id="4" name="Picture 3" descr="bsa_v_pt_pim.gif"/>
          <p:cNvPicPr>
            <a:picLocks noChangeAspect="1"/>
          </p:cNvPicPr>
          <p:nvPr/>
        </p:nvPicPr>
        <p:blipFill>
          <a:blip r:embed="rId4"/>
          <a:stretch>
            <a:fillRect/>
          </a:stretch>
        </p:blipFill>
        <p:spPr>
          <a:xfrm>
            <a:off x="3200399" y="1828800"/>
            <a:ext cx="2769220" cy="2667000"/>
          </a:xfrm>
          <a:prstGeom prst="rect">
            <a:avLst/>
          </a:prstGeom>
        </p:spPr>
      </p:pic>
      <p:pic>
        <p:nvPicPr>
          <p:cNvPr id="5" name="Picture 4" descr="bsa_v_pt_pi0.gif"/>
          <p:cNvPicPr>
            <a:picLocks noChangeAspect="1"/>
          </p:cNvPicPr>
          <p:nvPr/>
        </p:nvPicPr>
        <p:blipFill>
          <a:blip r:embed="rId5"/>
          <a:stretch>
            <a:fillRect/>
          </a:stretch>
        </p:blipFill>
        <p:spPr>
          <a:xfrm>
            <a:off x="5943600" y="1828800"/>
            <a:ext cx="2769219" cy="2667000"/>
          </a:xfrm>
          <a:prstGeom prst="rect">
            <a:avLst/>
          </a:prstGeom>
        </p:spPr>
      </p:pic>
      <p:sp>
        <p:nvSpPr>
          <p:cNvPr id="6" name="Rectangle 5"/>
          <p:cNvSpPr/>
          <p:nvPr/>
        </p:nvSpPr>
        <p:spPr>
          <a:xfrm>
            <a:off x="914400" y="2895601"/>
            <a:ext cx="7924800" cy="1692771"/>
          </a:xfrm>
          <a:prstGeom prst="rect">
            <a:avLst/>
          </a:prstGeom>
          <a:noFill/>
        </p:spPr>
        <p:txBody>
          <a:bodyPr wrap="square" lIns="91440" tIns="45720" rIns="91440" bIns="45720">
            <a:spAutoFit/>
          </a:bodyPr>
          <a:lstStyle/>
          <a:p>
            <a:pPr algn="ctr"/>
            <a:r>
              <a:rPr lang="en-US" sz="15600" b="1" spc="100" baseline="30000" dirty="0" smtClean="0">
                <a:ln w="18000">
                  <a:solidFill>
                    <a:schemeClr val="accent1">
                      <a:satMod val="200000"/>
                      <a:tint val="72000"/>
                      <a:alpha val="24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Preliminary</a:t>
            </a:r>
            <a:endParaRPr lang="en-US" sz="15600" b="1" spc="100" baseline="30000" dirty="0">
              <a:ln w="18000">
                <a:solidFill>
                  <a:schemeClr val="accent1">
                    <a:satMod val="200000"/>
                    <a:tint val="72000"/>
                    <a:alpha val="24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7" name="Picture 11"/>
          <p:cNvPicPr>
            <a:picLocks noChangeAspect="1" noChangeArrowheads="1"/>
          </p:cNvPicPr>
          <p:nvPr/>
        </p:nvPicPr>
        <p:blipFill>
          <a:blip r:embed="rId6" cstate="print"/>
          <a:srcRect/>
          <a:stretch>
            <a:fillRect/>
          </a:stretch>
        </p:blipFill>
        <p:spPr bwMode="auto">
          <a:xfrm>
            <a:off x="152400" y="6170612"/>
            <a:ext cx="533400" cy="534988"/>
          </a:xfrm>
          <a:prstGeom prst="rect">
            <a:avLst/>
          </a:prstGeom>
          <a:noFill/>
          <a:ln w="9525">
            <a:noFill/>
            <a:miter lim="800000"/>
            <a:headEnd/>
            <a:tailEnd/>
          </a:ln>
        </p:spPr>
      </p:pic>
      <p:sp>
        <p:nvSpPr>
          <p:cNvPr id="8" name="TextBox 7"/>
          <p:cNvSpPr txBox="1"/>
          <p:nvPr/>
        </p:nvSpPr>
        <p:spPr>
          <a:xfrm>
            <a:off x="914400" y="5029200"/>
            <a:ext cx="7990393" cy="369332"/>
          </a:xfrm>
          <a:prstGeom prst="rect">
            <a:avLst/>
          </a:prstGeom>
          <a:noFill/>
        </p:spPr>
        <p:txBody>
          <a:bodyPr wrap="none" rtlCol="0">
            <a:spAutoFit/>
          </a:bodyPr>
          <a:lstStyle/>
          <a:p>
            <a:r>
              <a:rPr lang="en-US" dirty="0" smtClean="0"/>
              <a:t>It is possible that these results could illustrate a Gaussian dependence of A</a:t>
            </a:r>
            <a:r>
              <a:rPr lang="en-US" baseline="-25000" dirty="0" smtClean="0"/>
              <a:t>LU</a:t>
            </a:r>
            <a:r>
              <a:rPr lang="en-US" dirty="0" smtClean="0"/>
              <a:t> on P</a:t>
            </a:r>
            <a:r>
              <a:rPr lang="en-US" baseline="-25000" dirty="0" smtClean="0"/>
              <a:t>T</a:t>
            </a:r>
            <a:r>
              <a:rPr lang="en-US" dirty="0" smtClean="0"/>
              <a:t>.</a:t>
            </a:r>
            <a:endParaRPr lang="en-US" dirty="0"/>
          </a:p>
        </p:txBody>
      </p:sp>
      <p:pic>
        <p:nvPicPr>
          <p:cNvPr id="9" name="Picture 9"/>
          <p:cNvPicPr>
            <a:picLocks noChangeAspect="1" noChangeArrowheads="1"/>
          </p:cNvPicPr>
          <p:nvPr/>
        </p:nvPicPr>
        <p:blipFill>
          <a:blip r:embed="rId7"/>
          <a:srcRect/>
          <a:stretch>
            <a:fillRect/>
          </a:stretch>
        </p:blipFill>
        <p:spPr bwMode="auto">
          <a:xfrm>
            <a:off x="3810000" y="5715000"/>
            <a:ext cx="1676400" cy="510517"/>
          </a:xfrm>
          <a:prstGeom prst="rect">
            <a:avLst/>
          </a:prstGeom>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81000" y="1447800"/>
            <a:ext cx="1981200" cy="41148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2"/>
          <p:cNvPicPr>
            <a:picLocks noChangeAspect="1" noChangeArrowheads="1"/>
          </p:cNvPicPr>
          <p:nvPr/>
        </p:nvPicPr>
        <p:blipFill>
          <a:blip r:embed="rId3"/>
          <a:srcRect/>
          <a:stretch>
            <a:fillRect/>
          </a:stretch>
        </p:blipFill>
        <p:spPr bwMode="auto">
          <a:xfrm>
            <a:off x="-2514600" y="-990600"/>
            <a:ext cx="7772400" cy="10058400"/>
          </a:xfrm>
          <a:prstGeom prst="rect">
            <a:avLst/>
          </a:prstGeom>
          <a:noFill/>
          <a:ln w="9525">
            <a:solidFill>
              <a:schemeClr val="accent1"/>
            </a:solidFill>
            <a:miter lim="800000"/>
            <a:headEnd/>
            <a:tailEnd/>
          </a:ln>
        </p:spPr>
      </p:pic>
      <p:sp>
        <p:nvSpPr>
          <p:cNvPr id="15" name="Rectangle 14"/>
          <p:cNvSpPr/>
          <p:nvPr/>
        </p:nvSpPr>
        <p:spPr>
          <a:xfrm>
            <a:off x="3200400" y="4343400"/>
            <a:ext cx="2286000" cy="2362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SIDIS Kinematics</a:t>
            </a:r>
            <a:endParaRPr lang="en-US" dirty="0"/>
          </a:p>
        </p:txBody>
      </p:sp>
      <p:pic>
        <p:nvPicPr>
          <p:cNvPr id="6" name="Picture 2"/>
          <p:cNvPicPr>
            <a:picLocks noChangeAspect="1" noChangeArrowheads="1"/>
          </p:cNvPicPr>
          <p:nvPr/>
        </p:nvPicPr>
        <p:blipFill>
          <a:blip r:embed="rId4"/>
          <a:srcRect/>
          <a:stretch>
            <a:fillRect/>
          </a:stretch>
        </p:blipFill>
        <p:spPr bwMode="auto">
          <a:xfrm>
            <a:off x="2743200" y="1524000"/>
            <a:ext cx="3761652" cy="2438400"/>
          </a:xfrm>
          <a:prstGeom prst="rect">
            <a:avLst/>
          </a:prstGeom>
          <a:noFill/>
          <a:ln w="9525">
            <a:noFill/>
            <a:miter lim="800000"/>
            <a:headEnd/>
            <a:tailEnd/>
          </a:ln>
        </p:spPr>
      </p:pic>
      <p:grpSp>
        <p:nvGrpSpPr>
          <p:cNvPr id="8" name="Group 3"/>
          <p:cNvGrpSpPr>
            <a:grpSpLocks/>
          </p:cNvGrpSpPr>
          <p:nvPr/>
        </p:nvGrpSpPr>
        <p:grpSpPr bwMode="auto">
          <a:xfrm>
            <a:off x="6248400" y="4419600"/>
            <a:ext cx="2590800" cy="2159000"/>
            <a:chOff x="0" y="0"/>
            <a:chExt cx="1632" cy="1360"/>
          </a:xfrm>
          <a:effectLst>
            <a:outerShdw blurRad="50800" dist="38100" dir="2700000" algn="tl" rotWithShape="0">
              <a:prstClr val="black">
                <a:alpha val="40000"/>
              </a:prstClr>
            </a:outerShdw>
          </a:effectLst>
        </p:grpSpPr>
        <p:pic>
          <p:nvPicPr>
            <p:cNvPr id="9" name="Picture 4"/>
            <p:cNvPicPr>
              <a:picLocks noChangeArrowheads="1"/>
            </p:cNvPicPr>
            <p:nvPr/>
          </p:nvPicPr>
          <p:blipFill>
            <a:blip r:embed="rId5"/>
            <a:srcRect/>
            <a:stretch>
              <a:fillRect/>
            </a:stretch>
          </p:blipFill>
          <p:spPr bwMode="auto">
            <a:xfrm>
              <a:off x="0" y="0"/>
              <a:ext cx="1632" cy="1359"/>
            </a:xfrm>
            <a:prstGeom prst="rect">
              <a:avLst/>
            </a:prstGeom>
            <a:noFill/>
            <a:ln w="9525">
              <a:solidFill>
                <a:srgbClr val="FFFEFE"/>
              </a:solidFill>
              <a:prstDash val="solid"/>
              <a:miter lim="800000"/>
              <a:headEnd/>
              <a:tailEnd/>
            </a:ln>
            <a:effectLst>
              <a:outerShdw dist="76199" dir="2700000" algn="ctr" rotWithShape="0">
                <a:schemeClr val="bg2">
                  <a:alpha val="75000"/>
                </a:schemeClr>
              </a:outerShdw>
            </a:effectLst>
            <a:scene3d>
              <a:camera prst="orthographicFront"/>
              <a:lightRig rig="threePt" dir="t"/>
            </a:scene3d>
            <a:sp3d/>
          </p:spPr>
        </p:pic>
        <p:sp>
          <p:nvSpPr>
            <p:cNvPr id="10" name="Rectangle 5"/>
            <p:cNvSpPr>
              <a:spLocks/>
            </p:cNvSpPr>
            <p:nvPr/>
          </p:nvSpPr>
          <p:spPr bwMode="auto">
            <a:xfrm>
              <a:off x="192" y="1152"/>
              <a:ext cx="192" cy="192"/>
            </a:xfrm>
            <a:prstGeom prst="rect">
              <a:avLst/>
            </a:prstGeom>
            <a:solidFill>
              <a:schemeClr val="tx1"/>
            </a:solidFill>
            <a:ln w="25400">
              <a:noFill/>
              <a:miter lim="800000"/>
              <a:headEnd type="none" w="med" len="med"/>
              <a:tailEnd type="none" w="med" len="med"/>
            </a:ln>
            <a:scene3d>
              <a:camera prst="orthographicFront"/>
              <a:lightRig rig="threePt" dir="t"/>
            </a:scene3d>
            <a:sp3d/>
          </p:spPr>
          <p:txBody>
            <a:bodyPr/>
            <a:lstStyle/>
            <a:p>
              <a:endParaRPr lang="en-US" dirty="0"/>
            </a:p>
          </p:txBody>
        </p:sp>
        <p:sp>
          <p:nvSpPr>
            <p:cNvPr id="11" name="Rectangle 6"/>
            <p:cNvSpPr>
              <a:spLocks/>
            </p:cNvSpPr>
            <p:nvPr/>
          </p:nvSpPr>
          <p:spPr bwMode="auto">
            <a:xfrm>
              <a:off x="109" y="1038"/>
              <a:ext cx="195" cy="322"/>
            </a:xfrm>
            <a:prstGeom prst="rect">
              <a:avLst/>
            </a:prstGeom>
            <a:noFill/>
            <a:ln w="9525">
              <a:noFill/>
              <a:miter lim="800000"/>
              <a:headEnd type="none" w="med" len="med"/>
              <a:tailEnd type="none" w="med" len="med"/>
            </a:ln>
            <a:scene3d>
              <a:camera prst="orthographicFront"/>
              <a:lightRig rig="threePt" dir="t"/>
            </a:scene3d>
            <a:sp3d/>
          </p:spPr>
          <p:txBody>
            <a:bodyPr lIns="0" tIns="0" rIns="0" bIns="0" anchor="ctr"/>
            <a:lstStyle/>
            <a:p>
              <a:r>
                <a:rPr lang="en-US" sz="2100" dirty="0">
                  <a:solidFill>
                    <a:srgbClr val="000408"/>
                  </a:solidFill>
                  <a:ea typeface="Gill Sans" charset="0"/>
                  <a:cs typeface="Gill Sans" charset="0"/>
                </a:rPr>
                <a:t>P</a:t>
              </a:r>
            </a:p>
          </p:txBody>
        </p:sp>
      </p:grpSp>
      <p:sp>
        <p:nvSpPr>
          <p:cNvPr id="12" name="TextBox 11"/>
          <p:cNvSpPr txBox="1"/>
          <p:nvPr/>
        </p:nvSpPr>
        <p:spPr>
          <a:xfrm>
            <a:off x="3352800" y="4267200"/>
            <a:ext cx="2133600" cy="954107"/>
          </a:xfrm>
          <a:prstGeom prst="rect">
            <a:avLst/>
          </a:prstGeom>
          <a:noFill/>
        </p:spPr>
        <p:txBody>
          <a:bodyPr wrap="square" rtlCol="0">
            <a:spAutoFit/>
          </a:bodyPr>
          <a:lstStyle/>
          <a:p>
            <a:r>
              <a:rPr lang="en-US" sz="2800" dirty="0" smtClean="0">
                <a:solidFill>
                  <a:schemeClr val="bg1"/>
                </a:solidFill>
              </a:rPr>
              <a:t>Requires:</a:t>
            </a:r>
          </a:p>
          <a:p>
            <a:r>
              <a:rPr lang="en-US" sz="2800" dirty="0" smtClean="0"/>
              <a:t> </a:t>
            </a:r>
            <a:endParaRPr lang="en-US" sz="2800" dirty="0"/>
          </a:p>
        </p:txBody>
      </p:sp>
      <p:graphicFrame>
        <p:nvGraphicFramePr>
          <p:cNvPr id="1028" name="Object 4"/>
          <p:cNvGraphicFramePr>
            <a:graphicFrameLocks noChangeAspect="1"/>
          </p:cNvGraphicFramePr>
          <p:nvPr/>
        </p:nvGraphicFramePr>
        <p:xfrm>
          <a:off x="3657600" y="4800600"/>
          <a:ext cx="1645920" cy="1828800"/>
        </p:xfrm>
        <a:graphic>
          <a:graphicData uri="http://schemas.openxmlformats.org/presentationml/2006/ole">
            <p:oleObj spid="_x0000_s1028" name="Equation" r:id="rId6" imgW="799920" imgH="888840" progId="Equation.3">
              <p:embed/>
            </p:oleObj>
          </a:graphicData>
        </a:graphic>
      </p:graphicFrame>
      <p:pic>
        <p:nvPicPr>
          <p:cNvPr id="13" name="Picture 11"/>
          <p:cNvPicPr>
            <a:picLocks noChangeAspect="1" noChangeArrowheads="1"/>
          </p:cNvPicPr>
          <p:nvPr/>
        </p:nvPicPr>
        <p:blipFill>
          <a:blip r:embed="rId7" cstate="print"/>
          <a:srcRect/>
          <a:stretch>
            <a:fillRect/>
          </a:stretch>
        </p:blipFill>
        <p:spPr bwMode="auto">
          <a:xfrm>
            <a:off x="304800" y="6096000"/>
            <a:ext cx="533400" cy="53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Monte Carlo Simulation</a:t>
            </a:r>
            <a:endParaRPr lang="en-US" dirty="0"/>
          </a:p>
        </p:txBody>
      </p:sp>
      <p:sp>
        <p:nvSpPr>
          <p:cNvPr id="3" name="Content Placeholder 2"/>
          <p:cNvSpPr>
            <a:spLocks noGrp="1"/>
          </p:cNvSpPr>
          <p:nvPr>
            <p:ph idx="1"/>
          </p:nvPr>
        </p:nvSpPr>
        <p:spPr>
          <a:xfrm>
            <a:off x="457200" y="1295400"/>
            <a:ext cx="3505200" cy="4572000"/>
          </a:xfrm>
        </p:spPr>
        <p:txBody>
          <a:bodyPr>
            <a:normAutofit lnSpcReduction="10000"/>
          </a:bodyPr>
          <a:lstStyle/>
          <a:p>
            <a:r>
              <a:rPr lang="en-US" sz="2000" dirty="0" smtClean="0"/>
              <a:t>MC data is generated with the  </a:t>
            </a:r>
            <a:r>
              <a:rPr lang="en-US" sz="2000" dirty="0" err="1" smtClean="0"/>
              <a:t>clasDIS</a:t>
            </a:r>
            <a:r>
              <a:rPr lang="en-US" sz="2000" dirty="0" smtClean="0"/>
              <a:t> event generator.</a:t>
            </a:r>
          </a:p>
          <a:p>
            <a:r>
              <a:rPr lang="en-US" sz="2000" dirty="0" err="1" smtClean="0"/>
              <a:t>Gsim</a:t>
            </a:r>
            <a:r>
              <a:rPr lang="en-US" sz="2000" dirty="0" smtClean="0"/>
              <a:t> is used to simulate detector systems for each generated event.</a:t>
            </a:r>
          </a:p>
          <a:p>
            <a:r>
              <a:rPr lang="en-US" sz="2000" dirty="0" err="1" smtClean="0"/>
              <a:t>Gpp</a:t>
            </a:r>
            <a:r>
              <a:rPr lang="en-US" sz="2000" dirty="0" smtClean="0"/>
              <a:t> smears the simulated data in the EC and SC to make the results more realistic.</a:t>
            </a:r>
          </a:p>
          <a:p>
            <a:r>
              <a:rPr lang="en-US" sz="2000" dirty="0" smtClean="0"/>
              <a:t>Simulated data is cooked, and this reconstructed data is analyzed in the same way as the real data to determine CLAS acceptances.</a:t>
            </a:r>
            <a:endParaRPr lang="en-US" sz="2000" dirty="0"/>
          </a:p>
        </p:txBody>
      </p:sp>
      <p:pic>
        <p:nvPicPr>
          <p:cNvPr id="4" name="Picture 3" descr="kin_compare.gif"/>
          <p:cNvPicPr>
            <a:picLocks noChangeAspect="1"/>
          </p:cNvPicPr>
          <p:nvPr/>
        </p:nvPicPr>
        <p:blipFill>
          <a:blip r:embed="rId2"/>
          <a:stretch>
            <a:fillRect/>
          </a:stretch>
        </p:blipFill>
        <p:spPr>
          <a:xfrm>
            <a:off x="4495800" y="1066800"/>
            <a:ext cx="4233372" cy="4648200"/>
          </a:xfrm>
          <a:prstGeom prst="rect">
            <a:avLst/>
          </a:prstGeom>
        </p:spPr>
      </p:pic>
      <p:pic>
        <p:nvPicPr>
          <p:cNvPr id="5" name="Picture 11"/>
          <p:cNvPicPr>
            <a:picLocks noChangeAspect="1" noChangeArrowheads="1"/>
          </p:cNvPicPr>
          <p:nvPr/>
        </p:nvPicPr>
        <p:blipFill>
          <a:blip r:embed="rId3" cstate="print"/>
          <a:srcRect/>
          <a:stretch>
            <a:fillRect/>
          </a:stretch>
        </p:blipFill>
        <p:spPr bwMode="auto">
          <a:xfrm>
            <a:off x="152400" y="6172200"/>
            <a:ext cx="533400" cy="534988"/>
          </a:xfrm>
          <a:prstGeom prst="rect">
            <a:avLst/>
          </a:prstGeom>
          <a:noFill/>
          <a:ln w="9525">
            <a:noFill/>
            <a:miter lim="800000"/>
            <a:headEnd/>
            <a:tailEnd/>
          </a:ln>
        </p:spPr>
      </p:pic>
      <p:sp>
        <p:nvSpPr>
          <p:cNvPr id="6" name="TextBox 5"/>
          <p:cNvSpPr txBox="1"/>
          <p:nvPr/>
        </p:nvSpPr>
        <p:spPr>
          <a:xfrm>
            <a:off x="4876800" y="6019800"/>
            <a:ext cx="3357329" cy="369332"/>
          </a:xfrm>
          <a:prstGeom prst="rect">
            <a:avLst/>
          </a:prstGeom>
          <a:solidFill>
            <a:schemeClr val="tx1"/>
          </a:solidFill>
        </p:spPr>
        <p:txBody>
          <a:bodyPr wrap="none" rtlCol="0">
            <a:spAutoFit/>
          </a:bodyPr>
          <a:lstStyle/>
          <a:p>
            <a:r>
              <a:rPr lang="en-US" dirty="0" smtClean="0">
                <a:solidFill>
                  <a:srgbClr val="FF0000"/>
                </a:solidFill>
              </a:rPr>
              <a:t>Generated</a:t>
            </a:r>
            <a:r>
              <a:rPr lang="en-US" dirty="0" smtClean="0"/>
              <a:t> / </a:t>
            </a:r>
            <a:r>
              <a:rPr lang="en-US" dirty="0" smtClean="0">
                <a:solidFill>
                  <a:schemeClr val="bg2"/>
                </a:solidFill>
              </a:rPr>
              <a:t>Reconstructed</a:t>
            </a:r>
            <a:r>
              <a:rPr lang="en-US" dirty="0" smtClean="0"/>
              <a:t> / </a:t>
            </a:r>
            <a:r>
              <a:rPr lang="en-US" dirty="0" smtClean="0">
                <a:solidFill>
                  <a:schemeClr val="bg1"/>
                </a:solidFill>
              </a:rPr>
              <a:t>Data</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Acceptance</a:t>
            </a:r>
            <a:endParaRPr lang="en-US" dirty="0"/>
          </a:p>
        </p:txBody>
      </p:sp>
      <p:sp>
        <p:nvSpPr>
          <p:cNvPr id="6" name="TextBox 5"/>
          <p:cNvSpPr txBox="1"/>
          <p:nvPr/>
        </p:nvSpPr>
        <p:spPr>
          <a:xfrm>
            <a:off x="1752600" y="1143000"/>
            <a:ext cx="1048685" cy="369332"/>
          </a:xfrm>
          <a:prstGeom prst="rect">
            <a:avLst/>
          </a:prstGeom>
          <a:noFill/>
        </p:spPr>
        <p:txBody>
          <a:bodyPr wrap="none" rtlCol="0">
            <a:spAutoFit/>
          </a:bodyPr>
          <a:lstStyle/>
          <a:p>
            <a:r>
              <a:rPr lang="en-US" dirty="0" smtClean="0"/>
              <a:t>z-binning</a:t>
            </a:r>
            <a:endParaRPr lang="en-US" dirty="0"/>
          </a:p>
        </p:txBody>
      </p:sp>
      <p:sp>
        <p:nvSpPr>
          <p:cNvPr id="7" name="TextBox 6"/>
          <p:cNvSpPr txBox="1"/>
          <p:nvPr/>
        </p:nvSpPr>
        <p:spPr>
          <a:xfrm>
            <a:off x="6324600" y="1143000"/>
            <a:ext cx="1187120" cy="369332"/>
          </a:xfrm>
          <a:prstGeom prst="rect">
            <a:avLst/>
          </a:prstGeom>
          <a:noFill/>
        </p:spPr>
        <p:txBody>
          <a:bodyPr wrap="none" rtlCol="0">
            <a:spAutoFit/>
          </a:bodyPr>
          <a:lstStyle/>
          <a:p>
            <a:r>
              <a:rPr lang="en-US" dirty="0" smtClean="0"/>
              <a:t>P</a:t>
            </a:r>
            <a:r>
              <a:rPr lang="en-US" baseline="-25000" dirty="0" smtClean="0"/>
              <a:t>T</a:t>
            </a:r>
            <a:r>
              <a:rPr lang="en-US" dirty="0" smtClean="0"/>
              <a:t>-binning</a:t>
            </a:r>
            <a:endParaRPr lang="en-US" dirty="0"/>
          </a:p>
        </p:txBody>
      </p:sp>
      <p:pic>
        <p:nvPicPr>
          <p:cNvPr id="8" name="Picture 11"/>
          <p:cNvPicPr>
            <a:picLocks noChangeAspect="1" noChangeArrowheads="1"/>
          </p:cNvPicPr>
          <p:nvPr/>
        </p:nvPicPr>
        <p:blipFill>
          <a:blip r:embed="rId2" cstate="print"/>
          <a:srcRect/>
          <a:stretch>
            <a:fillRect/>
          </a:stretch>
        </p:blipFill>
        <p:spPr bwMode="auto">
          <a:xfrm>
            <a:off x="152400" y="6400800"/>
            <a:ext cx="304800" cy="305707"/>
          </a:xfrm>
          <a:prstGeom prst="rect">
            <a:avLst/>
          </a:prstGeom>
          <a:noFill/>
          <a:ln w="9525">
            <a:noFill/>
            <a:miter lim="800000"/>
            <a:headEnd/>
            <a:tailEnd/>
          </a:ln>
        </p:spPr>
      </p:pic>
      <p:pic>
        <p:nvPicPr>
          <p:cNvPr id="9" name="Picture 8" descr="z_acceptance.gif"/>
          <p:cNvPicPr>
            <a:picLocks noChangeAspect="1"/>
          </p:cNvPicPr>
          <p:nvPr/>
        </p:nvPicPr>
        <p:blipFill>
          <a:blip r:embed="rId3"/>
          <a:stretch>
            <a:fillRect/>
          </a:stretch>
        </p:blipFill>
        <p:spPr>
          <a:xfrm>
            <a:off x="457200" y="1981200"/>
            <a:ext cx="3580180" cy="3931002"/>
          </a:xfrm>
          <a:prstGeom prst="rect">
            <a:avLst/>
          </a:prstGeom>
        </p:spPr>
      </p:pic>
      <p:pic>
        <p:nvPicPr>
          <p:cNvPr id="10" name="Picture 9" descr="pt_acceptance.gif"/>
          <p:cNvPicPr>
            <a:picLocks noChangeAspect="1"/>
          </p:cNvPicPr>
          <p:nvPr/>
        </p:nvPicPr>
        <p:blipFill>
          <a:blip r:embed="rId4"/>
          <a:stretch>
            <a:fillRect/>
          </a:stretch>
        </p:blipFill>
        <p:spPr>
          <a:xfrm>
            <a:off x="4648200" y="1828800"/>
            <a:ext cx="4033369" cy="442859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Fits</a:t>
            </a:r>
            <a:endParaRPr lang="en-US" dirty="0"/>
          </a:p>
        </p:txBody>
      </p:sp>
      <p:pic>
        <p:nvPicPr>
          <p:cNvPr id="3" name="Picture 2" descr="cos_fitpt.gif"/>
          <p:cNvPicPr>
            <a:picLocks noChangeAspect="1"/>
          </p:cNvPicPr>
          <p:nvPr/>
        </p:nvPicPr>
        <p:blipFill>
          <a:blip r:embed="rId2"/>
          <a:stretch>
            <a:fillRect/>
          </a:stretch>
        </p:blipFill>
        <p:spPr>
          <a:xfrm>
            <a:off x="4724400" y="1828800"/>
            <a:ext cx="3884979" cy="4265668"/>
          </a:xfrm>
          <a:prstGeom prst="rect">
            <a:avLst/>
          </a:prstGeom>
        </p:spPr>
      </p:pic>
      <p:pic>
        <p:nvPicPr>
          <p:cNvPr id="4" name="Picture 3" descr="cos_fitz.gif"/>
          <p:cNvPicPr>
            <a:picLocks noChangeAspect="1"/>
          </p:cNvPicPr>
          <p:nvPr/>
        </p:nvPicPr>
        <p:blipFill>
          <a:blip r:embed="rId3"/>
          <a:stretch>
            <a:fillRect/>
          </a:stretch>
        </p:blipFill>
        <p:spPr>
          <a:xfrm>
            <a:off x="533400" y="1676400"/>
            <a:ext cx="3657600" cy="4718193"/>
          </a:xfrm>
          <a:prstGeom prst="rect">
            <a:avLst/>
          </a:prstGeom>
        </p:spPr>
      </p:pic>
      <p:sp>
        <p:nvSpPr>
          <p:cNvPr id="5" name="TextBox 4"/>
          <p:cNvSpPr txBox="1"/>
          <p:nvPr/>
        </p:nvSpPr>
        <p:spPr>
          <a:xfrm>
            <a:off x="6324600" y="1143000"/>
            <a:ext cx="1187120" cy="369332"/>
          </a:xfrm>
          <a:prstGeom prst="rect">
            <a:avLst/>
          </a:prstGeom>
          <a:noFill/>
        </p:spPr>
        <p:txBody>
          <a:bodyPr wrap="none" rtlCol="0">
            <a:spAutoFit/>
          </a:bodyPr>
          <a:lstStyle/>
          <a:p>
            <a:r>
              <a:rPr lang="en-US" dirty="0" smtClean="0"/>
              <a:t>P</a:t>
            </a:r>
            <a:r>
              <a:rPr lang="en-US" baseline="-25000" dirty="0" smtClean="0"/>
              <a:t>T</a:t>
            </a:r>
            <a:r>
              <a:rPr lang="en-US" dirty="0" smtClean="0"/>
              <a:t>-binning</a:t>
            </a:r>
            <a:endParaRPr lang="en-US" dirty="0"/>
          </a:p>
        </p:txBody>
      </p:sp>
      <p:sp>
        <p:nvSpPr>
          <p:cNvPr id="7" name="TextBox 6"/>
          <p:cNvSpPr txBox="1"/>
          <p:nvPr/>
        </p:nvSpPr>
        <p:spPr>
          <a:xfrm>
            <a:off x="1752600" y="1219200"/>
            <a:ext cx="1048685" cy="369332"/>
          </a:xfrm>
          <a:prstGeom prst="rect">
            <a:avLst/>
          </a:prstGeom>
          <a:noFill/>
        </p:spPr>
        <p:txBody>
          <a:bodyPr wrap="none" rtlCol="0">
            <a:spAutoFit/>
          </a:bodyPr>
          <a:lstStyle/>
          <a:p>
            <a:r>
              <a:rPr lang="en-US" dirty="0" smtClean="0"/>
              <a:t>z-binning</a:t>
            </a:r>
            <a:endParaRPr lang="en-US" dirty="0"/>
          </a:p>
        </p:txBody>
      </p:sp>
      <p:pic>
        <p:nvPicPr>
          <p:cNvPr id="8" name="Picture 11"/>
          <p:cNvPicPr>
            <a:picLocks noChangeAspect="1" noChangeArrowheads="1"/>
          </p:cNvPicPr>
          <p:nvPr/>
        </p:nvPicPr>
        <p:blipFill>
          <a:blip r:embed="rId4" cstate="print"/>
          <a:srcRect/>
          <a:stretch>
            <a:fillRect/>
          </a:stretch>
        </p:blipFill>
        <p:spPr bwMode="auto">
          <a:xfrm>
            <a:off x="76200" y="6324600"/>
            <a:ext cx="381452" cy="382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Future Prospectus</a:t>
            </a:r>
            <a:endParaRPr lang="en-US" dirty="0"/>
          </a:p>
        </p:txBody>
      </p:sp>
      <p:sp>
        <p:nvSpPr>
          <p:cNvPr id="3" name="Content Placeholder 2"/>
          <p:cNvSpPr>
            <a:spLocks noGrp="1"/>
          </p:cNvSpPr>
          <p:nvPr>
            <p:ph idx="1"/>
          </p:nvPr>
        </p:nvSpPr>
        <p:spPr>
          <a:xfrm>
            <a:off x="457200" y="914400"/>
            <a:ext cx="8229600" cy="5943600"/>
          </a:xfrm>
        </p:spPr>
        <p:txBody>
          <a:bodyPr>
            <a:normAutofit lnSpcReduction="10000"/>
          </a:bodyPr>
          <a:lstStyle/>
          <a:p>
            <a:r>
              <a:rPr lang="en-US" sz="2800" dirty="0" smtClean="0"/>
              <a:t>Cos</a:t>
            </a:r>
            <a:r>
              <a:rPr lang="el-GR" sz="2800" dirty="0" smtClean="0"/>
              <a:t>φ</a:t>
            </a:r>
            <a:r>
              <a:rPr lang="en-US" sz="2800" dirty="0" smtClean="0"/>
              <a:t> and cos2</a:t>
            </a:r>
            <a:r>
              <a:rPr lang="el-GR" sz="2800" dirty="0" smtClean="0"/>
              <a:t>φ</a:t>
            </a:r>
            <a:r>
              <a:rPr lang="en-US" sz="2800" dirty="0" smtClean="0"/>
              <a:t> analysis will be refined and </a:t>
            </a:r>
            <a:r>
              <a:rPr lang="en-US" sz="2800" dirty="0" smtClean="0"/>
              <a:t>then repeated for </a:t>
            </a:r>
            <a:r>
              <a:rPr lang="el-GR" sz="2800" dirty="0" smtClean="0"/>
              <a:t>π</a:t>
            </a:r>
            <a:r>
              <a:rPr lang="en-US" sz="2800" baseline="30000" dirty="0" smtClean="0"/>
              <a:t>-</a:t>
            </a:r>
            <a:r>
              <a:rPr lang="en-US" sz="2800" dirty="0" smtClean="0"/>
              <a:t> channel.</a:t>
            </a:r>
          </a:p>
          <a:p>
            <a:r>
              <a:rPr lang="en-US" sz="2800" dirty="0" smtClean="0"/>
              <a:t>Will </a:t>
            </a:r>
            <a:r>
              <a:rPr lang="en-US" sz="2800" dirty="0" smtClean="0"/>
              <a:t>improve particle ID for electrons and </a:t>
            </a:r>
            <a:r>
              <a:rPr lang="en-US" sz="2800" dirty="0" err="1" smtClean="0"/>
              <a:t>pions</a:t>
            </a:r>
            <a:r>
              <a:rPr lang="en-US" sz="2800" dirty="0" smtClean="0"/>
              <a:t>. In particular, identification of </a:t>
            </a:r>
            <a:r>
              <a:rPr lang="el-GR" sz="2800" dirty="0" smtClean="0"/>
              <a:t>π</a:t>
            </a:r>
            <a:r>
              <a:rPr lang="en-US" sz="2800" baseline="30000" dirty="0" smtClean="0"/>
              <a:t>+</a:t>
            </a:r>
            <a:r>
              <a:rPr lang="en-US" sz="2800" dirty="0" smtClean="0"/>
              <a:t>’s will be improved by accounting for small time discrepancies in the TOF system.</a:t>
            </a:r>
          </a:p>
          <a:p>
            <a:r>
              <a:rPr lang="en-US" sz="2800" dirty="0" smtClean="0"/>
              <a:t>Will implement more sophisticated sector-by-sector </a:t>
            </a:r>
            <a:r>
              <a:rPr lang="en-US" sz="2800" dirty="0" err="1" smtClean="0"/>
              <a:t>fiducial</a:t>
            </a:r>
            <a:r>
              <a:rPr lang="en-US" sz="2800" dirty="0" smtClean="0"/>
              <a:t> cuts </a:t>
            </a:r>
            <a:r>
              <a:rPr lang="en-US" sz="2800" dirty="0" smtClean="0"/>
              <a:t>and momentum corrections for </a:t>
            </a:r>
            <a:r>
              <a:rPr lang="en-US" sz="2800" dirty="0" smtClean="0"/>
              <a:t>electrons and </a:t>
            </a:r>
            <a:r>
              <a:rPr lang="en-US" sz="2800" dirty="0" err="1" smtClean="0"/>
              <a:t>pions</a:t>
            </a:r>
            <a:r>
              <a:rPr lang="en-US" sz="2800" dirty="0" smtClean="0"/>
              <a:t>.</a:t>
            </a:r>
          </a:p>
          <a:p>
            <a:r>
              <a:rPr lang="en-US" sz="2800" dirty="0" smtClean="0"/>
              <a:t>Parameters </a:t>
            </a:r>
            <a:r>
              <a:rPr lang="en-US" sz="2800" dirty="0" smtClean="0"/>
              <a:t>of Monte Carlo simulation will be refined to give a better simulation of real data.</a:t>
            </a:r>
          </a:p>
          <a:p>
            <a:r>
              <a:rPr lang="en-US" sz="2800" dirty="0" smtClean="0"/>
              <a:t>A multidimensional acceptance table will be prepared to give more precise results</a:t>
            </a:r>
            <a:r>
              <a:rPr lang="en-US" sz="2800" dirty="0" smtClean="0"/>
              <a:t>.</a:t>
            </a:r>
            <a:endParaRPr lang="en-US" sz="2800" dirty="0" smtClean="0"/>
          </a:p>
        </p:txBody>
      </p:sp>
      <p:pic>
        <p:nvPicPr>
          <p:cNvPr id="4" name="Picture 11"/>
          <p:cNvPicPr>
            <a:picLocks noChangeAspect="1" noChangeArrowheads="1"/>
          </p:cNvPicPr>
          <p:nvPr/>
        </p:nvPicPr>
        <p:blipFill>
          <a:blip r:embed="rId2" cstate="print"/>
          <a:srcRect/>
          <a:stretch>
            <a:fillRect/>
          </a:stretch>
        </p:blipFill>
        <p:spPr bwMode="auto">
          <a:xfrm>
            <a:off x="304800" y="6248854"/>
            <a:ext cx="381000" cy="3821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457200" y="914400"/>
            <a:ext cx="8229600" cy="4525963"/>
          </a:xfrm>
        </p:spPr>
        <p:txBody>
          <a:bodyPr/>
          <a:lstStyle/>
          <a:p>
            <a:r>
              <a:rPr lang="en-US" dirty="0" smtClean="0"/>
              <a:t>Analysis of Beam-spin asymmetries for all three </a:t>
            </a:r>
            <a:r>
              <a:rPr lang="en-US" dirty="0" err="1" smtClean="0"/>
              <a:t>pion</a:t>
            </a:r>
            <a:r>
              <a:rPr lang="en-US" dirty="0" smtClean="0"/>
              <a:t> channels is nearly complete.</a:t>
            </a:r>
          </a:p>
          <a:p>
            <a:r>
              <a:rPr lang="en-US" dirty="0" smtClean="0"/>
              <a:t>Analysis of </a:t>
            </a:r>
            <a:r>
              <a:rPr lang="en-US" dirty="0" err="1" smtClean="0"/>
              <a:t>cos</a:t>
            </a:r>
            <a:r>
              <a:rPr lang="el-GR" dirty="0" smtClean="0"/>
              <a:t>φ</a:t>
            </a:r>
            <a:r>
              <a:rPr lang="en-US" dirty="0" smtClean="0"/>
              <a:t> and cos2</a:t>
            </a:r>
            <a:r>
              <a:rPr lang="el-GR" dirty="0" smtClean="0"/>
              <a:t>φ</a:t>
            </a:r>
            <a:r>
              <a:rPr lang="en-US" dirty="0" smtClean="0"/>
              <a:t> moments is underway.</a:t>
            </a:r>
          </a:p>
          <a:p>
            <a:r>
              <a:rPr lang="en-US" dirty="0" smtClean="0"/>
              <a:t>These results will provide insight into quark-gluon-quark dynamics in the proton, as well as serving as an important precursor to experiments that will take place with CLAS12.</a:t>
            </a:r>
            <a:endParaRPr lang="en-US" dirty="0"/>
          </a:p>
        </p:txBody>
      </p:sp>
      <p:pic>
        <p:nvPicPr>
          <p:cNvPr id="5" name="Picture 11"/>
          <p:cNvPicPr>
            <a:picLocks noChangeAspect="1" noChangeArrowheads="1"/>
          </p:cNvPicPr>
          <p:nvPr/>
        </p:nvPicPr>
        <p:blipFill>
          <a:blip r:embed="rId2" cstate="print"/>
          <a:srcRect/>
          <a:stretch>
            <a:fillRect/>
          </a:stretch>
        </p:blipFill>
        <p:spPr bwMode="auto">
          <a:xfrm>
            <a:off x="3810000" y="5257800"/>
            <a:ext cx="1291555"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95600"/>
            <a:ext cx="8229600" cy="1143000"/>
          </a:xfrm>
        </p:spPr>
        <p:txBody>
          <a:bodyPr/>
          <a:lstStyle/>
          <a:p>
            <a:r>
              <a:rPr lang="en-US" dirty="0" smtClean="0"/>
              <a:t>Support Slides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i_comp.gif"/>
          <p:cNvPicPr>
            <a:picLocks noChangeAspect="1"/>
          </p:cNvPicPr>
          <p:nvPr/>
        </p:nvPicPr>
        <p:blipFill>
          <a:blip r:embed="rId2"/>
          <a:stretch>
            <a:fillRect/>
          </a:stretch>
        </p:blipFill>
        <p:spPr>
          <a:xfrm>
            <a:off x="0" y="2209800"/>
            <a:ext cx="9144000" cy="2648905"/>
          </a:xfrm>
          <a:prstGeom prst="rect">
            <a:avLst/>
          </a:prstGeom>
        </p:spPr>
      </p:pic>
      <p:sp>
        <p:nvSpPr>
          <p:cNvPr id="4" name="Rectangle 3"/>
          <p:cNvSpPr/>
          <p:nvPr/>
        </p:nvSpPr>
        <p:spPr>
          <a:xfrm>
            <a:off x="3200400" y="5257800"/>
            <a:ext cx="2778774" cy="369332"/>
          </a:xfrm>
          <a:prstGeom prst="rect">
            <a:avLst/>
          </a:prstGeom>
          <a:solidFill>
            <a:schemeClr val="tx1"/>
          </a:solidFill>
        </p:spPr>
        <p:txBody>
          <a:bodyPr wrap="none">
            <a:spAutoFit/>
          </a:bodyPr>
          <a:lstStyle/>
          <a:p>
            <a:r>
              <a:rPr lang="en-US" dirty="0" smtClean="0">
                <a:solidFill>
                  <a:srgbClr val="FF0000"/>
                </a:solidFill>
              </a:rPr>
              <a:t>Generated</a:t>
            </a:r>
            <a:r>
              <a:rPr lang="en-US" dirty="0" smtClean="0"/>
              <a:t> / </a:t>
            </a:r>
            <a:r>
              <a:rPr lang="en-US" dirty="0" smtClean="0">
                <a:solidFill>
                  <a:schemeClr val="bg2"/>
                </a:solidFill>
              </a:rPr>
              <a:t>Reconstructed</a:t>
            </a:r>
            <a:r>
              <a:rPr lang="en-US" dirty="0" smtClean="0"/>
              <a:t>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a:t>
            </a:r>
            <a:r>
              <a:rPr lang="el-GR" dirty="0" smtClean="0"/>
              <a:t> φ</a:t>
            </a:r>
            <a:r>
              <a:rPr lang="en-US" dirty="0" smtClean="0"/>
              <a:t> &amp; Cos2</a:t>
            </a:r>
            <a:r>
              <a:rPr lang="el-GR" dirty="0" smtClean="0"/>
              <a:t>φ</a:t>
            </a:r>
            <a:r>
              <a:rPr lang="en-US" dirty="0" smtClean="0"/>
              <a:t> Moments</a:t>
            </a:r>
            <a:br>
              <a:rPr lang="en-US" dirty="0" smtClean="0"/>
            </a:br>
            <a:r>
              <a:rPr lang="en-US" sz="3600" dirty="0" smtClean="0"/>
              <a:t>z-dependence</a:t>
            </a:r>
            <a:endParaRPr lang="en-US" sz="3600" dirty="0"/>
          </a:p>
        </p:txBody>
      </p:sp>
      <p:pic>
        <p:nvPicPr>
          <p:cNvPr id="4" name="Picture 3" descr="auu_phi.gif"/>
          <p:cNvPicPr>
            <a:picLocks noChangeAspect="1"/>
          </p:cNvPicPr>
          <p:nvPr/>
        </p:nvPicPr>
        <p:blipFill>
          <a:blip r:embed="rId2"/>
          <a:stretch>
            <a:fillRect/>
          </a:stretch>
        </p:blipFill>
        <p:spPr>
          <a:xfrm>
            <a:off x="457200" y="1905000"/>
            <a:ext cx="4035149" cy="3886200"/>
          </a:xfrm>
          <a:prstGeom prst="rect">
            <a:avLst/>
          </a:prstGeom>
        </p:spPr>
      </p:pic>
      <p:pic>
        <p:nvPicPr>
          <p:cNvPr id="5" name="Picture 4" descr="auu_2phi.gif"/>
          <p:cNvPicPr>
            <a:picLocks noChangeAspect="1"/>
          </p:cNvPicPr>
          <p:nvPr/>
        </p:nvPicPr>
        <p:blipFill>
          <a:blip r:embed="rId3"/>
          <a:stretch>
            <a:fillRect/>
          </a:stretch>
        </p:blipFill>
        <p:spPr>
          <a:xfrm>
            <a:off x="4800600" y="1905000"/>
            <a:ext cx="3963661" cy="3817351"/>
          </a:xfrm>
          <a:prstGeom prst="rect">
            <a:avLst/>
          </a:prstGeom>
        </p:spPr>
      </p:pic>
      <p:pic>
        <p:nvPicPr>
          <p:cNvPr id="6" name="Picture 11"/>
          <p:cNvPicPr>
            <a:picLocks noChangeAspect="1" noChangeArrowheads="1"/>
          </p:cNvPicPr>
          <p:nvPr/>
        </p:nvPicPr>
        <p:blipFill>
          <a:blip r:embed="rId4" cstate="print"/>
          <a:srcRect/>
          <a:stretch>
            <a:fillRect/>
          </a:stretch>
        </p:blipFill>
        <p:spPr bwMode="auto">
          <a:xfrm>
            <a:off x="304800" y="6172200"/>
            <a:ext cx="457426" cy="458788"/>
          </a:xfrm>
          <a:prstGeom prst="rect">
            <a:avLst/>
          </a:prstGeom>
          <a:noFill/>
          <a:ln w="9525">
            <a:noFill/>
            <a:miter lim="800000"/>
            <a:headEnd/>
            <a:tailEnd/>
          </a:ln>
        </p:spPr>
      </p:pic>
      <p:sp>
        <p:nvSpPr>
          <p:cNvPr id="7" name="Rectangle 6"/>
          <p:cNvSpPr/>
          <p:nvPr/>
        </p:nvSpPr>
        <p:spPr>
          <a:xfrm rot="2299511">
            <a:off x="705761" y="3536678"/>
            <a:ext cx="3571107" cy="646331"/>
          </a:xfrm>
          <a:prstGeom prst="rect">
            <a:avLst/>
          </a:prstGeom>
          <a:noFill/>
        </p:spPr>
        <p:txBody>
          <a:bodyPr wrap="none" lIns="91440" tIns="45720" rIns="91440" bIns="45720">
            <a:spAutoFit/>
            <a:scene3d>
              <a:camera prst="orthographicFront">
                <a:rot lat="0" lon="0" rev="0"/>
              </a:camera>
              <a:lightRig rig="threePt" dir="t"/>
            </a:scene3d>
          </a:bodyPr>
          <a:lstStyle/>
          <a:p>
            <a:pPr algn="ctr"/>
            <a:r>
              <a:rPr lang="en-US" sz="3600" b="1" cap="none" spc="100" dirty="0" smtClean="0">
                <a:ln w="18000">
                  <a:solidFill>
                    <a:schemeClr val="accent1">
                      <a:satMod val="200000"/>
                      <a:tint val="72000"/>
                      <a:alpha val="17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Very Preliminary</a:t>
            </a:r>
            <a:endParaRPr lang="en-US" sz="3600" b="1" cap="none" spc="100" dirty="0">
              <a:ln w="18000">
                <a:solidFill>
                  <a:schemeClr val="accent1">
                    <a:satMod val="200000"/>
                    <a:tint val="72000"/>
                    <a:alpha val="17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9" name="Rectangle 8"/>
          <p:cNvSpPr/>
          <p:nvPr/>
        </p:nvSpPr>
        <p:spPr>
          <a:xfrm rot="2299511">
            <a:off x="5049161" y="3460478"/>
            <a:ext cx="3571107" cy="646331"/>
          </a:xfrm>
          <a:prstGeom prst="rect">
            <a:avLst/>
          </a:prstGeom>
          <a:noFill/>
        </p:spPr>
        <p:txBody>
          <a:bodyPr wrap="none" lIns="91440" tIns="45720" rIns="91440" bIns="45720">
            <a:spAutoFit/>
            <a:scene3d>
              <a:camera prst="orthographicFront">
                <a:rot lat="0" lon="0" rev="0"/>
              </a:camera>
              <a:lightRig rig="threePt" dir="t"/>
            </a:scene3d>
          </a:bodyPr>
          <a:lstStyle/>
          <a:p>
            <a:pPr algn="ctr"/>
            <a:r>
              <a:rPr lang="en-US" sz="3600" b="1" cap="none" spc="100" dirty="0" smtClean="0">
                <a:ln w="18000">
                  <a:solidFill>
                    <a:schemeClr val="accent1">
                      <a:satMod val="200000"/>
                      <a:tint val="72000"/>
                      <a:alpha val="17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Very Preliminary</a:t>
            </a:r>
            <a:endParaRPr lang="en-US" sz="3600" b="1" cap="none" spc="100" dirty="0">
              <a:ln w="18000">
                <a:solidFill>
                  <a:schemeClr val="accent1">
                    <a:satMod val="200000"/>
                    <a:tint val="72000"/>
                    <a:alpha val="17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a:t>
            </a:r>
            <a:r>
              <a:rPr lang="el-GR" dirty="0" smtClean="0"/>
              <a:t> φ</a:t>
            </a:r>
            <a:r>
              <a:rPr lang="en-US" dirty="0" smtClean="0"/>
              <a:t> &amp; Cos2</a:t>
            </a:r>
            <a:r>
              <a:rPr lang="el-GR" dirty="0" smtClean="0"/>
              <a:t>φ</a:t>
            </a:r>
            <a:r>
              <a:rPr lang="en-US" dirty="0" smtClean="0"/>
              <a:t> Moments</a:t>
            </a:r>
            <a:br>
              <a:rPr lang="en-US" dirty="0" smtClean="0"/>
            </a:br>
            <a:r>
              <a:rPr lang="en-US" sz="3600" dirty="0" smtClean="0"/>
              <a:t>P</a:t>
            </a:r>
            <a:r>
              <a:rPr lang="en-US" sz="3600" baseline="-25000" dirty="0" smtClean="0"/>
              <a:t>T</a:t>
            </a:r>
            <a:r>
              <a:rPr lang="en-US" sz="3600" dirty="0" smtClean="0"/>
              <a:t>-dependence</a:t>
            </a:r>
            <a:endParaRPr lang="en-US" sz="3600" dirty="0"/>
          </a:p>
        </p:txBody>
      </p:sp>
      <p:pic>
        <p:nvPicPr>
          <p:cNvPr id="3" name="Picture 2" descr="cos2_pt.gif"/>
          <p:cNvPicPr>
            <a:picLocks noChangeAspect="1"/>
          </p:cNvPicPr>
          <p:nvPr/>
        </p:nvPicPr>
        <p:blipFill>
          <a:blip r:embed="rId3"/>
          <a:stretch>
            <a:fillRect/>
          </a:stretch>
        </p:blipFill>
        <p:spPr>
          <a:xfrm>
            <a:off x="4876800" y="1524000"/>
            <a:ext cx="3641338" cy="3506926"/>
          </a:xfrm>
          <a:prstGeom prst="rect">
            <a:avLst/>
          </a:prstGeom>
        </p:spPr>
      </p:pic>
      <p:pic>
        <p:nvPicPr>
          <p:cNvPr id="4" name="Picture 3" descr="cos_pt.gif"/>
          <p:cNvPicPr>
            <a:picLocks noChangeAspect="1"/>
          </p:cNvPicPr>
          <p:nvPr/>
        </p:nvPicPr>
        <p:blipFill>
          <a:blip r:embed="rId4"/>
          <a:stretch>
            <a:fillRect/>
          </a:stretch>
        </p:blipFill>
        <p:spPr>
          <a:xfrm>
            <a:off x="533400" y="1524000"/>
            <a:ext cx="3676650" cy="3540935"/>
          </a:xfrm>
          <a:prstGeom prst="rect">
            <a:avLst/>
          </a:prstGeom>
        </p:spPr>
      </p:pic>
      <p:sp>
        <p:nvSpPr>
          <p:cNvPr id="5" name="TextBox 4"/>
          <p:cNvSpPr txBox="1"/>
          <p:nvPr/>
        </p:nvSpPr>
        <p:spPr>
          <a:xfrm>
            <a:off x="609600" y="5334000"/>
            <a:ext cx="1838965" cy="369332"/>
          </a:xfrm>
          <a:prstGeom prst="rect">
            <a:avLst/>
          </a:prstGeom>
          <a:noFill/>
        </p:spPr>
        <p:txBody>
          <a:bodyPr wrap="none" rtlCol="0">
            <a:spAutoFit/>
          </a:bodyPr>
          <a:lstStyle/>
          <a:p>
            <a:r>
              <a:rPr lang="en-US" dirty="0" smtClean="0"/>
              <a:t>Can approximate:</a:t>
            </a:r>
            <a:endParaRPr lang="en-US" baseline="30000" dirty="0"/>
          </a:p>
        </p:txBody>
      </p:sp>
      <p:graphicFrame>
        <p:nvGraphicFramePr>
          <p:cNvPr id="6" name="Object 5"/>
          <p:cNvGraphicFramePr>
            <a:graphicFrameLocks noChangeAspect="1"/>
          </p:cNvGraphicFramePr>
          <p:nvPr/>
        </p:nvGraphicFramePr>
        <p:xfrm>
          <a:off x="1066800" y="5791200"/>
          <a:ext cx="2590800" cy="685800"/>
        </p:xfrm>
        <a:graphic>
          <a:graphicData uri="http://schemas.openxmlformats.org/presentationml/2006/ole">
            <p:oleObj spid="_x0000_s22530" name="Equation" r:id="rId5" imgW="1726920" imgH="457200" progId="Equation.3">
              <p:embed/>
            </p:oleObj>
          </a:graphicData>
        </a:graphic>
      </p:graphicFrame>
      <p:sp>
        <p:nvSpPr>
          <p:cNvPr id="7" name="TextBox 6"/>
          <p:cNvSpPr txBox="1"/>
          <p:nvPr/>
        </p:nvSpPr>
        <p:spPr>
          <a:xfrm>
            <a:off x="3810000" y="5867400"/>
            <a:ext cx="3581400" cy="646331"/>
          </a:xfrm>
          <a:prstGeom prst="rect">
            <a:avLst/>
          </a:prstGeom>
          <a:noFill/>
        </p:spPr>
        <p:txBody>
          <a:bodyPr wrap="square" rtlCol="0">
            <a:spAutoFit/>
          </a:bodyPr>
          <a:lstStyle/>
          <a:p>
            <a:r>
              <a:rPr lang="en-US" dirty="0" smtClean="0"/>
              <a:t> which gives the </a:t>
            </a:r>
            <a:r>
              <a:rPr lang="en-US" dirty="0" err="1" smtClean="0"/>
              <a:t>cos</a:t>
            </a:r>
            <a:r>
              <a:rPr lang="el-GR" dirty="0" smtClean="0"/>
              <a:t>φ</a:t>
            </a:r>
            <a:r>
              <a:rPr lang="en-US" dirty="0" smtClean="0"/>
              <a:t> term to order 1/Q in the </a:t>
            </a:r>
            <a:r>
              <a:rPr lang="en-US" dirty="0" err="1" smtClean="0"/>
              <a:t>parton</a:t>
            </a:r>
            <a:r>
              <a:rPr lang="en-US" dirty="0" smtClean="0"/>
              <a:t> model.</a:t>
            </a:r>
            <a:endParaRPr lang="en-US" dirty="0"/>
          </a:p>
        </p:txBody>
      </p:sp>
      <p:sp>
        <p:nvSpPr>
          <p:cNvPr id="8" name="TextBox 7"/>
          <p:cNvSpPr txBox="1"/>
          <p:nvPr/>
        </p:nvSpPr>
        <p:spPr>
          <a:xfrm>
            <a:off x="5943600" y="6477000"/>
            <a:ext cx="2701381" cy="261610"/>
          </a:xfrm>
          <a:prstGeom prst="rect">
            <a:avLst/>
          </a:prstGeom>
          <a:noFill/>
        </p:spPr>
        <p:txBody>
          <a:bodyPr wrap="none" rtlCol="0">
            <a:spAutoFit/>
          </a:bodyPr>
          <a:lstStyle/>
          <a:p>
            <a:r>
              <a:rPr lang="en-US" sz="1100" dirty="0" smtClean="0"/>
              <a:t>M. </a:t>
            </a:r>
            <a:r>
              <a:rPr lang="en-US" sz="1100" dirty="0" err="1" smtClean="0"/>
              <a:t>Anselmino</a:t>
            </a:r>
            <a:r>
              <a:rPr lang="en-US" sz="1100" dirty="0" smtClean="0"/>
              <a:t> </a:t>
            </a:r>
            <a:r>
              <a:rPr lang="en-US" sz="1100" i="1" dirty="0" smtClean="0"/>
              <a:t>et al</a:t>
            </a:r>
            <a:r>
              <a:rPr lang="en-US" sz="1100" dirty="0" smtClean="0"/>
              <a:t>, </a:t>
            </a:r>
            <a:r>
              <a:rPr lang="en-US" sz="1100" dirty="0" err="1" smtClean="0"/>
              <a:t>hep</a:t>
            </a:r>
            <a:r>
              <a:rPr lang="en-US" sz="1100" dirty="0" smtClean="0"/>
              <a:t>-ph/0501196 (2005)</a:t>
            </a:r>
            <a:endParaRPr lang="en-US" sz="1100" dirty="0"/>
          </a:p>
        </p:txBody>
      </p:sp>
      <p:pic>
        <p:nvPicPr>
          <p:cNvPr id="9" name="Picture 11"/>
          <p:cNvPicPr>
            <a:picLocks noChangeAspect="1" noChangeArrowheads="1"/>
          </p:cNvPicPr>
          <p:nvPr/>
        </p:nvPicPr>
        <p:blipFill>
          <a:blip r:embed="rId6" cstate="print"/>
          <a:srcRect/>
          <a:stretch>
            <a:fillRect/>
          </a:stretch>
        </p:blipFill>
        <p:spPr bwMode="auto">
          <a:xfrm>
            <a:off x="304800" y="6248854"/>
            <a:ext cx="381000" cy="382134"/>
          </a:xfrm>
          <a:prstGeom prst="rect">
            <a:avLst/>
          </a:prstGeom>
          <a:noFill/>
          <a:ln w="9525">
            <a:noFill/>
            <a:miter lim="800000"/>
            <a:headEnd/>
            <a:tailEnd/>
          </a:ln>
        </p:spPr>
      </p:pic>
      <p:sp>
        <p:nvSpPr>
          <p:cNvPr id="10" name="Rectangle 9"/>
          <p:cNvSpPr/>
          <p:nvPr/>
        </p:nvSpPr>
        <p:spPr>
          <a:xfrm rot="2299511">
            <a:off x="553361" y="2927077"/>
            <a:ext cx="3571107" cy="646331"/>
          </a:xfrm>
          <a:prstGeom prst="rect">
            <a:avLst/>
          </a:prstGeom>
          <a:noFill/>
        </p:spPr>
        <p:txBody>
          <a:bodyPr wrap="none" lIns="91440" tIns="45720" rIns="91440" bIns="45720">
            <a:spAutoFit/>
            <a:scene3d>
              <a:camera prst="orthographicFront">
                <a:rot lat="0" lon="0" rev="0"/>
              </a:camera>
              <a:lightRig rig="threePt" dir="t"/>
            </a:scene3d>
          </a:bodyPr>
          <a:lstStyle/>
          <a:p>
            <a:pPr algn="ctr"/>
            <a:r>
              <a:rPr lang="en-US" sz="3600" b="1" cap="none" spc="100" dirty="0" smtClean="0">
                <a:ln w="18000">
                  <a:solidFill>
                    <a:schemeClr val="accent1">
                      <a:satMod val="200000"/>
                      <a:tint val="72000"/>
                      <a:alpha val="17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Very Preliminary</a:t>
            </a:r>
            <a:endParaRPr lang="en-US" sz="3600" b="1" cap="none" spc="100" dirty="0">
              <a:ln w="18000">
                <a:solidFill>
                  <a:schemeClr val="accent1">
                    <a:satMod val="200000"/>
                    <a:tint val="72000"/>
                    <a:alpha val="17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11" name="Rectangle 10"/>
          <p:cNvSpPr/>
          <p:nvPr/>
        </p:nvSpPr>
        <p:spPr>
          <a:xfrm rot="2299511">
            <a:off x="4972961" y="3003278"/>
            <a:ext cx="3571107" cy="646331"/>
          </a:xfrm>
          <a:prstGeom prst="rect">
            <a:avLst/>
          </a:prstGeom>
          <a:noFill/>
        </p:spPr>
        <p:txBody>
          <a:bodyPr wrap="none" lIns="91440" tIns="45720" rIns="91440" bIns="45720">
            <a:spAutoFit/>
            <a:scene3d>
              <a:camera prst="orthographicFront">
                <a:rot lat="0" lon="0" rev="0"/>
              </a:camera>
              <a:lightRig rig="threePt" dir="t"/>
            </a:scene3d>
          </a:bodyPr>
          <a:lstStyle/>
          <a:p>
            <a:pPr algn="ctr"/>
            <a:r>
              <a:rPr lang="en-US" sz="3600" b="1" cap="none" spc="100" dirty="0" smtClean="0">
                <a:ln w="18000">
                  <a:solidFill>
                    <a:schemeClr val="accent1">
                      <a:satMod val="200000"/>
                      <a:tint val="72000"/>
                      <a:alpha val="17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Very Preliminary</a:t>
            </a:r>
            <a:endParaRPr lang="en-US" sz="3600" b="1" cap="none" spc="100" dirty="0">
              <a:ln w="18000">
                <a:solidFill>
                  <a:schemeClr val="accent1">
                    <a:satMod val="200000"/>
                    <a:tint val="72000"/>
                    <a:alpha val="17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12" name="Picture 9"/>
          <p:cNvPicPr>
            <a:picLocks noChangeAspect="1" noChangeArrowheads="1"/>
          </p:cNvPicPr>
          <p:nvPr/>
        </p:nvPicPr>
        <p:blipFill>
          <a:blip r:embed="rId7"/>
          <a:srcRect/>
          <a:stretch>
            <a:fillRect/>
          </a:stretch>
        </p:blipFill>
        <p:spPr bwMode="auto">
          <a:xfrm>
            <a:off x="7162800" y="5105400"/>
            <a:ext cx="1649413" cy="5022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0" y="1447800"/>
            <a:ext cx="7620000" cy="9906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9" name="Picture 7"/>
          <p:cNvPicPr>
            <a:picLocks noChangeAspect="1" noChangeArrowheads="1"/>
          </p:cNvPicPr>
          <p:nvPr/>
        </p:nvPicPr>
        <p:blipFill>
          <a:blip r:embed="rId2"/>
          <a:srcRect/>
          <a:stretch>
            <a:fillRect/>
          </a:stretch>
        </p:blipFill>
        <p:spPr bwMode="auto">
          <a:xfrm>
            <a:off x="1066800" y="-1371600"/>
            <a:ext cx="6995160" cy="9052560"/>
          </a:xfrm>
          <a:prstGeom prst="rect">
            <a:avLst/>
          </a:prstGeom>
          <a:noFill/>
          <a:ln w="9525">
            <a:noFill/>
            <a:miter lim="800000"/>
            <a:headEnd/>
            <a:tailEnd/>
          </a:ln>
        </p:spPr>
      </p:pic>
      <p:sp>
        <p:nvSpPr>
          <p:cNvPr id="18433" name="Rectangle 1"/>
          <p:cNvSpPr>
            <a:spLocks noGrp="1" noChangeArrowheads="1"/>
          </p:cNvSpPr>
          <p:nvPr>
            <p:ph type="title"/>
          </p:nvPr>
        </p:nvSpPr>
        <p:spPr>
          <a:xfrm>
            <a:off x="34290" y="-434340"/>
            <a:ext cx="9075420" cy="1668780"/>
          </a:xfrm>
          <a:ln/>
        </p:spPr>
        <p:txBody>
          <a:bodyPr/>
          <a:lstStyle/>
          <a:p>
            <a:r>
              <a:rPr lang="en-US" sz="3200" dirty="0"/>
              <a:t>Motivation for Measurement of Beam-Spin Asymmetry</a:t>
            </a:r>
          </a:p>
        </p:txBody>
      </p:sp>
      <p:sp>
        <p:nvSpPr>
          <p:cNvPr id="18434" name="Rectangle 2"/>
          <p:cNvSpPr>
            <a:spLocks noGrp="1" noChangeArrowheads="1"/>
          </p:cNvSpPr>
          <p:nvPr>
            <p:ph type="body" idx="1"/>
          </p:nvPr>
        </p:nvSpPr>
        <p:spPr>
          <a:xfrm>
            <a:off x="838200" y="2590800"/>
            <a:ext cx="7719060" cy="3329940"/>
          </a:xfrm>
          <a:ln/>
        </p:spPr>
        <p:txBody>
          <a:bodyPr/>
          <a:lstStyle/>
          <a:p>
            <a:pPr marL="628650"/>
            <a:r>
              <a:rPr lang="en-US" sz="1800" dirty="0" smtClean="0"/>
              <a:t>Measuring all </a:t>
            </a:r>
            <a:r>
              <a:rPr lang="en-US" sz="1800" dirty="0"/>
              <a:t>three </a:t>
            </a:r>
            <a:r>
              <a:rPr lang="en-US" sz="1800" dirty="0" smtClean="0"/>
              <a:t>coefficients. </a:t>
            </a:r>
          </a:p>
          <a:p>
            <a:pPr marL="628650"/>
            <a:r>
              <a:rPr lang="en-US" sz="1800" dirty="0" smtClean="0"/>
              <a:t>Started </a:t>
            </a:r>
            <a:r>
              <a:rPr lang="en-US" sz="1800" dirty="0"/>
              <a:t>with beam-spin asymmetry (BSA</a:t>
            </a:r>
            <a:r>
              <a:rPr lang="en-US" sz="1800" dirty="0" smtClean="0"/>
              <a:t>), because BSA has much lower sensitivity to CLAS acceptance..</a:t>
            </a:r>
            <a:endParaRPr lang="en-US" sz="1800" dirty="0"/>
          </a:p>
          <a:p>
            <a:pPr marL="628650"/>
            <a:r>
              <a:rPr lang="en-US" sz="1800" dirty="0" smtClean="0"/>
              <a:t>The </a:t>
            </a:r>
            <a:r>
              <a:rPr lang="en-US" sz="1800" dirty="0"/>
              <a:t>LU term is due to the imaginary part of the interference between longitudinal and transverse photon amplitudes.</a:t>
            </a:r>
          </a:p>
          <a:p>
            <a:pPr marL="628650"/>
            <a:r>
              <a:rPr lang="en-US" sz="1800" dirty="0"/>
              <a:t>The BSA is twist-3, providing access to information on quark-gluon-quark correlations.</a:t>
            </a:r>
          </a:p>
          <a:p>
            <a:pPr marL="628650"/>
            <a:r>
              <a:rPr lang="en-US" sz="1800" dirty="0"/>
              <a:t>These higher-twist effects can partly be related to the average transverse force acting on quarks just after interaction with the virtual photon in the collision </a:t>
            </a:r>
            <a:r>
              <a:rPr lang="en-US" sz="900" dirty="0"/>
              <a:t>(M. </a:t>
            </a:r>
            <a:r>
              <a:rPr lang="en-US" sz="900" dirty="0" err="1"/>
              <a:t>Burkardt</a:t>
            </a:r>
            <a:r>
              <a:rPr lang="en-US" sz="900" dirty="0"/>
              <a:t>, 2008, 0807.2599)</a:t>
            </a:r>
          </a:p>
        </p:txBody>
      </p:sp>
      <p:sp>
        <p:nvSpPr>
          <p:cNvPr id="18435" name="Text Box 3"/>
          <p:cNvSpPr txBox="1">
            <a:spLocks noChangeArrowheads="1"/>
          </p:cNvSpPr>
          <p:nvPr/>
        </p:nvSpPr>
        <p:spPr bwMode="auto">
          <a:xfrm>
            <a:off x="4486275" y="6526530"/>
            <a:ext cx="160020" cy="251460"/>
          </a:xfrm>
          <a:prstGeom prst="rect">
            <a:avLst/>
          </a:prstGeom>
          <a:noFill/>
          <a:ln w="12700">
            <a:noFill/>
            <a:miter lim="800000"/>
            <a:headEnd/>
            <a:tailEnd/>
          </a:ln>
          <a:effectLst/>
        </p:spPr>
        <p:txBody>
          <a:bodyPr wrap="none" lIns="82296" tIns="41148" rIns="82296" bIns="41148"/>
          <a:lstStyle/>
          <a:p>
            <a:fld id="{1E28C4E3-636E-42C3-971B-DFC65596908D}" type="slidenum">
              <a:rPr lang="en-US" sz="1300">
                <a:ea typeface="Gill Sans" charset="0"/>
                <a:cs typeface="Gill Sans" charset="0"/>
              </a:rPr>
              <a:pPr/>
              <a:t>3</a:t>
            </a:fld>
            <a:endParaRPr lang="en-US" sz="1300" dirty="0">
              <a:ea typeface="Gill Sans" charset="0"/>
              <a:cs typeface="Gill Sans" charset="0"/>
            </a:endParaRPr>
          </a:p>
        </p:txBody>
      </p:sp>
      <p:sp>
        <p:nvSpPr>
          <p:cNvPr id="18437" name="Rectangle 5"/>
          <p:cNvSpPr>
            <a:spLocks/>
          </p:cNvSpPr>
          <p:nvPr/>
        </p:nvSpPr>
        <p:spPr bwMode="auto">
          <a:xfrm>
            <a:off x="122873" y="960120"/>
            <a:ext cx="7886700" cy="365760"/>
          </a:xfrm>
          <a:prstGeom prst="rect">
            <a:avLst/>
          </a:prstGeom>
          <a:noFill/>
          <a:ln w="9525">
            <a:noFill/>
            <a:miter lim="800000"/>
            <a:headEnd type="none" w="med" len="med"/>
            <a:tailEnd type="none" w="med" len="med"/>
          </a:ln>
        </p:spPr>
        <p:txBody>
          <a:bodyPr lIns="0" tIns="0" rIns="0" bIns="0" anchor="ctr"/>
          <a:lstStyle/>
          <a:p>
            <a:r>
              <a:rPr lang="en-US" sz="2100" dirty="0">
                <a:ea typeface="Gill Sans" charset="0"/>
                <a:cs typeface="Gill Sans" charset="0"/>
              </a:rPr>
              <a:t>SIDIS Cross Section (tree-level expression with factorization assumed):</a:t>
            </a:r>
          </a:p>
        </p:txBody>
      </p:sp>
      <p:sp>
        <p:nvSpPr>
          <p:cNvPr id="18438" name="Oval 6"/>
          <p:cNvSpPr>
            <a:spLocks/>
          </p:cNvSpPr>
          <p:nvPr/>
        </p:nvSpPr>
        <p:spPr bwMode="auto">
          <a:xfrm>
            <a:off x="6709410" y="1447800"/>
            <a:ext cx="681990" cy="621030"/>
          </a:xfrm>
          <a:prstGeom prst="ellipse">
            <a:avLst/>
          </a:prstGeom>
          <a:solidFill>
            <a:srgbClr val="70FF21">
              <a:alpha val="35713"/>
            </a:srgbClr>
          </a:solidFill>
          <a:ln w="25400">
            <a:noFill/>
            <a:round/>
            <a:headEnd type="none" w="med" len="med"/>
            <a:tailEnd type="none" w="med" len="med"/>
          </a:ln>
        </p:spPr>
        <p:txBody>
          <a:bodyPr lIns="82296" tIns="41148" rIns="82296" bIns="41148"/>
          <a:lstStyle/>
          <a:p>
            <a:endParaRPr lang="en-US"/>
          </a:p>
        </p:txBody>
      </p:sp>
      <p:pic>
        <p:nvPicPr>
          <p:cNvPr id="18441" name="Picture 9"/>
          <p:cNvPicPr>
            <a:picLocks noChangeAspect="1" noChangeArrowheads="1"/>
          </p:cNvPicPr>
          <p:nvPr/>
        </p:nvPicPr>
        <p:blipFill>
          <a:blip r:embed="rId3" cstate="print"/>
          <a:srcRect/>
          <a:stretch>
            <a:fillRect/>
          </a:stretch>
        </p:blipFill>
        <p:spPr bwMode="auto">
          <a:xfrm>
            <a:off x="102870" y="6275070"/>
            <a:ext cx="480060" cy="481489"/>
          </a:xfrm>
          <a:prstGeom prst="rect">
            <a:avLst/>
          </a:prstGeom>
          <a:noFill/>
          <a:ln w="9525">
            <a:noFill/>
            <a:miter lim="800000"/>
            <a:headEnd/>
            <a:tailEnd/>
          </a:ln>
        </p:spPr>
      </p:pic>
      <p:sp>
        <p:nvSpPr>
          <p:cNvPr id="11" name="Oval 6"/>
          <p:cNvSpPr>
            <a:spLocks/>
          </p:cNvSpPr>
          <p:nvPr/>
        </p:nvSpPr>
        <p:spPr bwMode="auto">
          <a:xfrm>
            <a:off x="4419600" y="1447800"/>
            <a:ext cx="914400" cy="609600"/>
          </a:xfrm>
          <a:prstGeom prst="ellipse">
            <a:avLst/>
          </a:prstGeom>
          <a:solidFill>
            <a:srgbClr val="70FF21">
              <a:alpha val="35713"/>
            </a:srgbClr>
          </a:solidFill>
          <a:ln w="25400">
            <a:noFill/>
            <a:round/>
            <a:headEnd type="none" w="med" len="med"/>
            <a:tailEnd type="none" w="med" len="med"/>
          </a:ln>
        </p:spPr>
        <p:txBody>
          <a:bodyPr lIns="82296" tIns="41148" rIns="82296" bIns="41148"/>
          <a:lstStyle/>
          <a:p>
            <a:endParaRPr lang="en-US"/>
          </a:p>
        </p:txBody>
      </p:sp>
      <p:sp>
        <p:nvSpPr>
          <p:cNvPr id="12" name="Oval 6"/>
          <p:cNvSpPr>
            <a:spLocks/>
          </p:cNvSpPr>
          <p:nvPr/>
        </p:nvSpPr>
        <p:spPr bwMode="auto">
          <a:xfrm>
            <a:off x="2743200" y="1447800"/>
            <a:ext cx="762000" cy="636270"/>
          </a:xfrm>
          <a:prstGeom prst="ellipse">
            <a:avLst/>
          </a:prstGeom>
          <a:solidFill>
            <a:srgbClr val="70FF21">
              <a:alpha val="35713"/>
            </a:srgbClr>
          </a:solidFill>
          <a:ln w="25400">
            <a:noFill/>
            <a:round/>
            <a:headEnd type="none" w="med" len="med"/>
            <a:tailEnd type="none" w="med" len="med"/>
          </a:ln>
        </p:spPr>
        <p:txBody>
          <a:bodyPr lIns="82296" tIns="41148" rIns="82296" bIns="41148"/>
          <a:lstStyle/>
          <a:p>
            <a:endParaRPr lang="en-US"/>
          </a:p>
        </p:txBody>
      </p:sp>
      <p:pic>
        <p:nvPicPr>
          <p:cNvPr id="18440" name="Picture 8"/>
          <p:cNvPicPr>
            <a:picLocks noChangeAspect="1" noChangeArrowheads="1"/>
          </p:cNvPicPr>
          <p:nvPr/>
        </p:nvPicPr>
        <p:blipFill>
          <a:blip r:embed="rId4"/>
          <a:srcRect/>
          <a:stretch>
            <a:fillRect/>
          </a:stretch>
        </p:blipFill>
        <p:spPr bwMode="auto">
          <a:xfrm>
            <a:off x="-152400" y="-3048000"/>
            <a:ext cx="9511189" cy="1231011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 y="1600200"/>
            <a:ext cx="8839200" cy="45720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64" name="Picture 8"/>
          <p:cNvPicPr>
            <a:picLocks noChangeAspect="1" noChangeArrowheads="1"/>
          </p:cNvPicPr>
          <p:nvPr/>
        </p:nvPicPr>
        <p:blipFill>
          <a:blip r:embed="rId2"/>
          <a:srcRect/>
          <a:stretch>
            <a:fillRect/>
          </a:stretch>
        </p:blipFill>
        <p:spPr bwMode="auto">
          <a:xfrm>
            <a:off x="-533400" y="1371600"/>
            <a:ext cx="5692140" cy="7365207"/>
          </a:xfrm>
          <a:prstGeom prst="rect">
            <a:avLst/>
          </a:prstGeom>
          <a:noFill/>
          <a:ln w="9525">
            <a:noFill/>
            <a:miter lim="800000"/>
            <a:headEnd/>
            <a:tailEnd/>
          </a:ln>
        </p:spPr>
      </p:pic>
      <p:pic>
        <p:nvPicPr>
          <p:cNvPr id="19463" name="Picture 7"/>
          <p:cNvPicPr>
            <a:picLocks noChangeAspect="1" noChangeArrowheads="1"/>
          </p:cNvPicPr>
          <p:nvPr/>
        </p:nvPicPr>
        <p:blipFill>
          <a:blip r:embed="rId3"/>
          <a:srcRect/>
          <a:stretch>
            <a:fillRect/>
          </a:stretch>
        </p:blipFill>
        <p:spPr bwMode="auto">
          <a:xfrm>
            <a:off x="-1447800" y="-685800"/>
            <a:ext cx="11906250" cy="15418594"/>
          </a:xfrm>
          <a:prstGeom prst="rect">
            <a:avLst/>
          </a:prstGeom>
          <a:noFill/>
          <a:ln w="9525">
            <a:noFill/>
            <a:miter lim="800000"/>
            <a:headEnd/>
            <a:tailEnd/>
          </a:ln>
        </p:spPr>
      </p:pic>
      <p:pic>
        <p:nvPicPr>
          <p:cNvPr id="19462" name="Picture 6"/>
          <p:cNvPicPr>
            <a:picLocks noChangeAspect="1" noChangeArrowheads="1"/>
          </p:cNvPicPr>
          <p:nvPr/>
        </p:nvPicPr>
        <p:blipFill>
          <a:blip r:embed="rId4"/>
          <a:srcRect/>
          <a:stretch>
            <a:fillRect/>
          </a:stretch>
        </p:blipFill>
        <p:spPr bwMode="auto">
          <a:xfrm>
            <a:off x="3733800" y="1295400"/>
            <a:ext cx="5750718" cy="7440930"/>
          </a:xfrm>
          <a:prstGeom prst="rect">
            <a:avLst/>
          </a:prstGeom>
          <a:noFill/>
          <a:ln w="9525">
            <a:noFill/>
            <a:miter lim="800000"/>
            <a:headEnd/>
            <a:tailEnd/>
          </a:ln>
        </p:spPr>
      </p:pic>
      <p:sp>
        <p:nvSpPr>
          <p:cNvPr id="19457" name="Rectangle 1"/>
          <p:cNvSpPr>
            <a:spLocks noGrp="1" noChangeArrowheads="1"/>
          </p:cNvSpPr>
          <p:nvPr>
            <p:ph type="title"/>
          </p:nvPr>
        </p:nvSpPr>
        <p:spPr>
          <a:xfrm>
            <a:off x="304800" y="-304800"/>
            <a:ext cx="9075420" cy="1668780"/>
          </a:xfrm>
          <a:ln/>
        </p:spPr>
        <p:txBody>
          <a:bodyPr/>
          <a:lstStyle/>
          <a:p>
            <a:r>
              <a:rPr lang="en-US" sz="3200" dirty="0"/>
              <a:t>Motivation for Measurement of Beam-Spin Asymmetry</a:t>
            </a:r>
          </a:p>
        </p:txBody>
      </p:sp>
      <p:sp>
        <p:nvSpPr>
          <p:cNvPr id="19458" name="Rectangle 2"/>
          <p:cNvSpPr>
            <a:spLocks noGrp="1" noChangeArrowheads="1"/>
          </p:cNvSpPr>
          <p:nvPr>
            <p:ph type="body" idx="1"/>
          </p:nvPr>
        </p:nvSpPr>
        <p:spPr>
          <a:xfrm>
            <a:off x="762000" y="1143000"/>
            <a:ext cx="8138160" cy="1154430"/>
          </a:xfrm>
          <a:ln/>
        </p:spPr>
        <p:txBody>
          <a:bodyPr/>
          <a:lstStyle/>
          <a:p>
            <a:pPr marL="628650"/>
            <a:r>
              <a:rPr lang="en-US" sz="1700" dirty="0"/>
              <a:t>The beam-SSA provides important information about nucleon structure.</a:t>
            </a:r>
          </a:p>
        </p:txBody>
      </p:sp>
      <p:sp>
        <p:nvSpPr>
          <p:cNvPr id="19459" name="Rectangle 3"/>
          <p:cNvSpPr>
            <a:spLocks/>
          </p:cNvSpPr>
          <p:nvPr/>
        </p:nvSpPr>
        <p:spPr bwMode="auto">
          <a:xfrm>
            <a:off x="4419600" y="2819400"/>
            <a:ext cx="4892040" cy="434340"/>
          </a:xfrm>
          <a:prstGeom prst="rect">
            <a:avLst/>
          </a:prstGeom>
          <a:noFill/>
          <a:ln w="9525">
            <a:noFill/>
            <a:miter lim="800000"/>
            <a:headEnd type="none" w="med" len="med"/>
            <a:tailEnd type="none" w="med" len="med"/>
          </a:ln>
        </p:spPr>
        <p:txBody>
          <a:bodyPr lIns="0" tIns="0" rIns="0" bIns="0" anchor="ctr"/>
          <a:lstStyle/>
          <a:p>
            <a:r>
              <a:rPr lang="en-US" sz="1300" dirty="0">
                <a:solidFill>
                  <a:schemeClr val="bg1"/>
                </a:solidFill>
                <a:ea typeface="Gill Sans" charset="0"/>
                <a:cs typeface="Gill Sans" charset="0"/>
              </a:rPr>
              <a:t>A. </a:t>
            </a:r>
            <a:r>
              <a:rPr lang="en-US" sz="1300" dirty="0" err="1">
                <a:solidFill>
                  <a:schemeClr val="bg1"/>
                </a:solidFill>
                <a:ea typeface="Gill Sans" charset="0"/>
                <a:cs typeface="Gill Sans" charset="0"/>
              </a:rPr>
              <a:t>Bacchetta</a:t>
            </a:r>
            <a:r>
              <a:rPr lang="en-US" sz="1300" dirty="0">
                <a:solidFill>
                  <a:schemeClr val="bg1"/>
                </a:solidFill>
                <a:ea typeface="Gill Sans" charset="0"/>
                <a:cs typeface="Gill Sans" charset="0"/>
              </a:rPr>
              <a:t>, M. Diehl, K. </a:t>
            </a:r>
            <a:r>
              <a:rPr lang="en-US" sz="1300" dirty="0" err="1">
                <a:solidFill>
                  <a:schemeClr val="bg1"/>
                </a:solidFill>
                <a:ea typeface="Gill Sans" charset="0"/>
                <a:cs typeface="Gill Sans" charset="0"/>
              </a:rPr>
              <a:t>Goeke</a:t>
            </a:r>
            <a:r>
              <a:rPr lang="en-US" sz="1300" dirty="0">
                <a:solidFill>
                  <a:schemeClr val="bg1"/>
                </a:solidFill>
                <a:ea typeface="Gill Sans" charset="0"/>
                <a:cs typeface="Gill Sans" charset="0"/>
              </a:rPr>
              <a:t>, P. </a:t>
            </a:r>
            <a:r>
              <a:rPr lang="en-US" sz="1300" dirty="0" err="1">
                <a:solidFill>
                  <a:schemeClr val="bg1"/>
                </a:solidFill>
                <a:ea typeface="Gill Sans" charset="0"/>
                <a:cs typeface="Gill Sans" charset="0"/>
              </a:rPr>
              <a:t>Mulders</a:t>
            </a:r>
            <a:r>
              <a:rPr lang="en-US" sz="1300" dirty="0">
                <a:solidFill>
                  <a:schemeClr val="bg1"/>
                </a:solidFill>
                <a:ea typeface="Gill Sans" charset="0"/>
                <a:cs typeface="Gill Sans" charset="0"/>
              </a:rPr>
              <a:t>, &amp; M. Schlegel, </a:t>
            </a:r>
          </a:p>
          <a:p>
            <a:r>
              <a:rPr lang="en-US" sz="1300" dirty="0" err="1">
                <a:solidFill>
                  <a:schemeClr val="bg1"/>
                </a:solidFill>
                <a:ea typeface="Gill Sans" charset="0"/>
                <a:cs typeface="Gill Sans" charset="0"/>
              </a:rPr>
              <a:t>hep</a:t>
            </a:r>
            <a:r>
              <a:rPr lang="en-US" sz="1300" dirty="0">
                <a:solidFill>
                  <a:schemeClr val="bg1"/>
                </a:solidFill>
                <a:ea typeface="Gill Sans" charset="0"/>
                <a:cs typeface="Gill Sans" charset="0"/>
              </a:rPr>
              <a:t>-ph/0611265v2, 2007</a:t>
            </a:r>
          </a:p>
        </p:txBody>
      </p:sp>
      <p:sp>
        <p:nvSpPr>
          <p:cNvPr id="19460" name="Text Box 4"/>
          <p:cNvSpPr txBox="1">
            <a:spLocks noChangeArrowheads="1"/>
          </p:cNvSpPr>
          <p:nvPr/>
        </p:nvSpPr>
        <p:spPr bwMode="auto">
          <a:xfrm>
            <a:off x="4446270" y="6526530"/>
            <a:ext cx="240030" cy="251460"/>
          </a:xfrm>
          <a:prstGeom prst="rect">
            <a:avLst/>
          </a:prstGeom>
          <a:noFill/>
          <a:ln w="12700">
            <a:noFill/>
            <a:miter lim="800000"/>
            <a:headEnd/>
            <a:tailEnd/>
          </a:ln>
        </p:spPr>
        <p:txBody>
          <a:bodyPr wrap="none" lIns="82296" tIns="41148" rIns="82296" bIns="41148"/>
          <a:lstStyle/>
          <a:p>
            <a:fld id="{A4683F77-607A-4D8A-8D79-3A0D0AA86BFA}" type="slidenum">
              <a:rPr lang="en-US" sz="1300">
                <a:ea typeface="Gill Sans" charset="0"/>
                <a:cs typeface="Gill Sans" charset="0"/>
              </a:rPr>
              <a:pPr/>
              <a:t>4</a:t>
            </a:fld>
            <a:endParaRPr lang="en-US" sz="1300" dirty="0">
              <a:ea typeface="Gill Sans" charset="0"/>
              <a:cs typeface="Gill Sans" charset="0"/>
            </a:endParaRPr>
          </a:p>
        </p:txBody>
      </p:sp>
      <p:pic>
        <p:nvPicPr>
          <p:cNvPr id="19465" name="Picture 9"/>
          <p:cNvPicPr>
            <a:picLocks noChangeAspect="1" noChangeArrowheads="1"/>
          </p:cNvPicPr>
          <p:nvPr/>
        </p:nvPicPr>
        <p:blipFill>
          <a:blip r:embed="rId5" cstate="print"/>
          <a:srcRect/>
          <a:stretch>
            <a:fillRect/>
          </a:stretch>
        </p:blipFill>
        <p:spPr bwMode="auto">
          <a:xfrm>
            <a:off x="102870" y="6275070"/>
            <a:ext cx="480060" cy="4814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Motivation for Measurements of </a:t>
            </a:r>
            <a:r>
              <a:rPr lang="en-US" dirty="0" err="1" smtClean="0"/>
              <a:t>cos</a:t>
            </a:r>
            <a:r>
              <a:rPr lang="el-GR" dirty="0" smtClean="0"/>
              <a:t> φ</a:t>
            </a:r>
            <a:r>
              <a:rPr lang="en-US" dirty="0" smtClean="0"/>
              <a:t> and cos2</a:t>
            </a:r>
            <a:r>
              <a:rPr lang="el-GR" dirty="0" smtClean="0"/>
              <a:t> φ</a:t>
            </a:r>
            <a:r>
              <a:rPr lang="en-US" dirty="0" smtClean="0"/>
              <a:t> Moments</a:t>
            </a:r>
            <a:endParaRPr lang="en-US" dirty="0"/>
          </a:p>
        </p:txBody>
      </p:sp>
      <p:sp>
        <p:nvSpPr>
          <p:cNvPr id="10" name="Content Placeholder 9"/>
          <p:cNvSpPr>
            <a:spLocks noGrp="1"/>
          </p:cNvSpPr>
          <p:nvPr>
            <p:ph idx="1"/>
          </p:nvPr>
        </p:nvSpPr>
        <p:spPr>
          <a:xfrm>
            <a:off x="457200" y="3810000"/>
            <a:ext cx="8382000" cy="2667000"/>
          </a:xfrm>
        </p:spPr>
        <p:txBody>
          <a:bodyPr/>
          <a:lstStyle/>
          <a:p>
            <a:r>
              <a:rPr lang="en-US" dirty="0" err="1" smtClean="0"/>
              <a:t>Ths</a:t>
            </a:r>
            <a:r>
              <a:rPr lang="en-US" dirty="0" smtClean="0"/>
              <a:t> </a:t>
            </a:r>
            <a:r>
              <a:rPr lang="en-US" dirty="0" err="1" smtClean="0"/>
              <a:t>cos</a:t>
            </a:r>
            <a:r>
              <a:rPr lang="az-Cyrl-AZ" dirty="0" smtClean="0"/>
              <a:t>ф</a:t>
            </a:r>
            <a:r>
              <a:rPr lang="en-US" dirty="0" smtClean="0"/>
              <a:t> moment is associated with the Cahn effect.</a:t>
            </a:r>
          </a:p>
          <a:p>
            <a:r>
              <a:rPr lang="en-US" dirty="0" smtClean="0"/>
              <a:t>The cos2</a:t>
            </a:r>
            <a:r>
              <a:rPr lang="az-Cyrl-AZ" dirty="0" smtClean="0"/>
              <a:t>ф</a:t>
            </a:r>
            <a:r>
              <a:rPr lang="en-US" dirty="0" smtClean="0"/>
              <a:t> moment can provide direct access to the Boer-</a:t>
            </a:r>
            <a:r>
              <a:rPr lang="en-US" dirty="0" err="1" smtClean="0"/>
              <a:t>Mulders</a:t>
            </a:r>
            <a:r>
              <a:rPr lang="en-US" dirty="0" smtClean="0"/>
              <a:t> function and the Collins function.</a:t>
            </a:r>
            <a:endParaRPr lang="en-US" dirty="0"/>
          </a:p>
        </p:txBody>
      </p:sp>
      <p:graphicFrame>
        <p:nvGraphicFramePr>
          <p:cNvPr id="5" name="Object 4"/>
          <p:cNvGraphicFramePr>
            <a:graphicFrameLocks noChangeAspect="1"/>
          </p:cNvGraphicFramePr>
          <p:nvPr/>
        </p:nvGraphicFramePr>
        <p:xfrm>
          <a:off x="990600" y="1828800"/>
          <a:ext cx="7162801" cy="768184"/>
        </p:xfrm>
        <a:graphic>
          <a:graphicData uri="http://schemas.openxmlformats.org/presentationml/2006/ole">
            <p:oleObj spid="_x0000_s21507" name="Equation" r:id="rId3" imgW="4381200" imgH="469800" progId="Equation.3">
              <p:embed/>
            </p:oleObj>
          </a:graphicData>
        </a:graphic>
      </p:graphicFrame>
      <p:graphicFrame>
        <p:nvGraphicFramePr>
          <p:cNvPr id="6" name="Object 5"/>
          <p:cNvGraphicFramePr>
            <a:graphicFrameLocks noChangeAspect="1"/>
          </p:cNvGraphicFramePr>
          <p:nvPr/>
        </p:nvGraphicFramePr>
        <p:xfrm>
          <a:off x="1981200" y="2895600"/>
          <a:ext cx="4861869" cy="844550"/>
        </p:xfrm>
        <a:graphic>
          <a:graphicData uri="http://schemas.openxmlformats.org/presentationml/2006/ole">
            <p:oleObj spid="_x0000_s21508" name="Equation" r:id="rId4" imgW="2705040" imgH="469800" progId="Equation.3">
              <p:embed/>
            </p:oleObj>
          </a:graphicData>
        </a:graphic>
      </p:graphicFrame>
      <p:sp>
        <p:nvSpPr>
          <p:cNvPr id="11" name="TextBox 10"/>
          <p:cNvSpPr txBox="1"/>
          <p:nvPr/>
        </p:nvSpPr>
        <p:spPr>
          <a:xfrm>
            <a:off x="2133600" y="4572000"/>
            <a:ext cx="2242922" cy="253916"/>
          </a:xfrm>
          <a:prstGeom prst="rect">
            <a:avLst/>
          </a:prstGeom>
          <a:noFill/>
        </p:spPr>
        <p:txBody>
          <a:bodyPr wrap="none" rtlCol="0">
            <a:spAutoFit/>
          </a:bodyPr>
          <a:lstStyle/>
          <a:p>
            <a:r>
              <a:rPr lang="en-US" sz="1050" dirty="0" smtClean="0"/>
              <a:t>R.N. Cahn, Phys. </a:t>
            </a:r>
            <a:r>
              <a:rPr lang="en-US" sz="1050" dirty="0" err="1" smtClean="0"/>
              <a:t>Lett</a:t>
            </a:r>
            <a:r>
              <a:rPr lang="en-US" sz="1050" dirty="0" smtClean="0"/>
              <a:t>. B78 (</a:t>
            </a:r>
            <a:r>
              <a:rPr lang="en-US" sz="1050" dirty="0" smtClean="0"/>
              <a:t>1978) </a:t>
            </a:r>
            <a:r>
              <a:rPr lang="en-US" sz="1050" dirty="0" smtClean="0"/>
              <a:t>269</a:t>
            </a:r>
            <a:endParaRPr lang="en-US" sz="1050" dirty="0"/>
          </a:p>
        </p:txBody>
      </p:sp>
      <p:sp>
        <p:nvSpPr>
          <p:cNvPr id="12" name="TextBox 11"/>
          <p:cNvSpPr txBox="1"/>
          <p:nvPr/>
        </p:nvSpPr>
        <p:spPr>
          <a:xfrm>
            <a:off x="2819400" y="6019800"/>
            <a:ext cx="2834430" cy="253916"/>
          </a:xfrm>
          <a:prstGeom prst="rect">
            <a:avLst/>
          </a:prstGeom>
          <a:noFill/>
        </p:spPr>
        <p:txBody>
          <a:bodyPr wrap="none" rtlCol="0">
            <a:spAutoFit/>
          </a:bodyPr>
          <a:lstStyle/>
          <a:p>
            <a:r>
              <a:rPr lang="en-US" sz="1050" dirty="0" err="1" smtClean="0"/>
              <a:t>D.Boer</a:t>
            </a:r>
            <a:r>
              <a:rPr lang="en-US" sz="1050" dirty="0" smtClean="0"/>
              <a:t> and </a:t>
            </a:r>
            <a:r>
              <a:rPr lang="en-US" sz="1050" dirty="0" err="1" smtClean="0"/>
              <a:t>P.J.Mulders</a:t>
            </a:r>
            <a:r>
              <a:rPr lang="en-US" sz="1050" dirty="0" smtClean="0"/>
              <a:t>, </a:t>
            </a:r>
            <a:r>
              <a:rPr lang="en-US" sz="1050" dirty="0" err="1" smtClean="0"/>
              <a:t>hep</a:t>
            </a:r>
            <a:r>
              <a:rPr lang="en-US" sz="1050" dirty="0" smtClean="0"/>
              <a:t>-ph/9711485 (1998)</a:t>
            </a:r>
            <a:endParaRPr lang="en-US" sz="1050" dirty="0"/>
          </a:p>
        </p:txBody>
      </p:sp>
      <p:sp>
        <p:nvSpPr>
          <p:cNvPr id="13" name="TextBox 12"/>
          <p:cNvSpPr txBox="1"/>
          <p:nvPr/>
        </p:nvSpPr>
        <p:spPr>
          <a:xfrm>
            <a:off x="2819400" y="6248400"/>
            <a:ext cx="2100255" cy="253916"/>
          </a:xfrm>
          <a:prstGeom prst="rect">
            <a:avLst/>
          </a:prstGeom>
          <a:noFill/>
        </p:spPr>
        <p:txBody>
          <a:bodyPr wrap="none" rtlCol="0">
            <a:spAutoFit/>
          </a:bodyPr>
          <a:lstStyle/>
          <a:p>
            <a:r>
              <a:rPr lang="en-US" sz="1050" dirty="0" err="1" smtClean="0"/>
              <a:t>J.C.Collins</a:t>
            </a:r>
            <a:r>
              <a:rPr lang="en-US" sz="1050" dirty="0" smtClean="0"/>
              <a:t>, </a:t>
            </a:r>
            <a:r>
              <a:rPr lang="en-US" sz="1050" dirty="0" err="1" smtClean="0"/>
              <a:t>hep</a:t>
            </a:r>
            <a:r>
              <a:rPr lang="en-US" sz="1050" dirty="0" smtClean="0"/>
              <a:t>-ph/0608048 (1993)</a:t>
            </a:r>
            <a:endParaRPr lang="en-US" sz="1050" dirty="0"/>
          </a:p>
        </p:txBody>
      </p:sp>
      <p:pic>
        <p:nvPicPr>
          <p:cNvPr id="9" name="Picture 11"/>
          <p:cNvPicPr>
            <a:picLocks noChangeAspect="1" noChangeArrowheads="1"/>
          </p:cNvPicPr>
          <p:nvPr/>
        </p:nvPicPr>
        <p:blipFill>
          <a:blip r:embed="rId5" cstate="print"/>
          <a:srcRect/>
          <a:stretch>
            <a:fillRect/>
          </a:stretch>
        </p:blipFill>
        <p:spPr bwMode="auto">
          <a:xfrm>
            <a:off x="152400" y="6172200"/>
            <a:ext cx="533400" cy="53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828800" y="5257800"/>
            <a:ext cx="3276600" cy="11430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7"/>
          <p:cNvPicPr>
            <a:picLocks noChangeAspect="1" noChangeArrowheads="1"/>
          </p:cNvPicPr>
          <p:nvPr/>
        </p:nvPicPr>
        <p:blipFill>
          <a:blip r:embed="rId2"/>
          <a:srcRect/>
          <a:stretch>
            <a:fillRect/>
          </a:stretch>
        </p:blipFill>
        <p:spPr bwMode="auto">
          <a:xfrm>
            <a:off x="-2362200" y="1600200"/>
            <a:ext cx="17859376" cy="23114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E1F Run Period Information</a:t>
            </a:r>
            <a:endParaRPr lang="en-US" dirty="0"/>
          </a:p>
        </p:txBody>
      </p:sp>
      <p:sp>
        <p:nvSpPr>
          <p:cNvPr id="3" name="Content Placeholder 2"/>
          <p:cNvSpPr>
            <a:spLocks noGrp="1"/>
          </p:cNvSpPr>
          <p:nvPr>
            <p:ph idx="1"/>
          </p:nvPr>
        </p:nvSpPr>
        <p:spPr>
          <a:xfrm>
            <a:off x="457200" y="1600201"/>
            <a:ext cx="6705600" cy="3429000"/>
          </a:xfrm>
        </p:spPr>
        <p:txBody>
          <a:bodyPr>
            <a:normAutofit fontScale="62500" lnSpcReduction="20000"/>
          </a:bodyPr>
          <a:lstStyle/>
          <a:p>
            <a:pPr marL="203200" lvl="0" indent="12700">
              <a:buClr>
                <a:srgbClr val="00010C"/>
              </a:buClr>
              <a:defRPr/>
            </a:pPr>
            <a:r>
              <a:rPr lang="en-US" dirty="0">
                <a:latin typeface="Helvetica Neue" charset="0"/>
                <a:ea typeface="Helvetica Neue" charset="0"/>
                <a:cs typeface="Helvetica Neue" charset="0"/>
                <a:sym typeface="Helvetica Neue" charset="0"/>
              </a:rPr>
              <a:t>Data for e1f run period taken between April and July of 2003.</a:t>
            </a:r>
            <a:endParaRPr lang="en-US" dirty="0">
              <a:latin typeface="Helvetica Neue" charset="0"/>
              <a:sym typeface="Helvetica Neue" charset="0"/>
            </a:endParaRPr>
          </a:p>
          <a:p>
            <a:pPr marL="203200" lvl="0" indent="12700">
              <a:spcBef>
                <a:spcPts val="2600"/>
              </a:spcBef>
              <a:buClr>
                <a:srgbClr val="00010C"/>
              </a:buClr>
              <a:defRPr/>
            </a:pPr>
            <a:r>
              <a:rPr lang="en-US" dirty="0">
                <a:latin typeface="Helvetica Neue" charset="0"/>
                <a:ea typeface="Helvetica Neue" charset="0"/>
                <a:cs typeface="Helvetica Neue" charset="0"/>
                <a:sym typeface="Helvetica Neue" charset="0"/>
              </a:rPr>
              <a:t>Torus magnet lowered to 60% of full current to maximize charged </a:t>
            </a:r>
            <a:r>
              <a:rPr lang="en-US" dirty="0" err="1">
                <a:latin typeface="Helvetica Neue" charset="0"/>
                <a:ea typeface="Helvetica Neue" charset="0"/>
                <a:cs typeface="Helvetica Neue" charset="0"/>
                <a:sym typeface="Helvetica Neue" charset="0"/>
              </a:rPr>
              <a:t>pion</a:t>
            </a:r>
            <a:r>
              <a:rPr lang="en-US" dirty="0">
                <a:latin typeface="Helvetica Neue" charset="0"/>
                <a:ea typeface="Helvetica Neue" charset="0"/>
                <a:cs typeface="Helvetica Neue" charset="0"/>
                <a:sym typeface="Helvetica Neue" charset="0"/>
              </a:rPr>
              <a:t> acceptance.</a:t>
            </a:r>
            <a:endParaRPr lang="en-US" dirty="0">
              <a:latin typeface="Helvetica Neue" charset="0"/>
              <a:sym typeface="Helvetica Neue" charset="0"/>
            </a:endParaRPr>
          </a:p>
          <a:p>
            <a:pPr marL="203200" lvl="0" indent="12700">
              <a:spcBef>
                <a:spcPts val="2600"/>
              </a:spcBef>
              <a:buClr>
                <a:srgbClr val="00010C"/>
              </a:buClr>
              <a:defRPr/>
            </a:pPr>
            <a:r>
              <a:rPr lang="en-US" dirty="0">
                <a:latin typeface="Helvetica Neue" charset="0"/>
                <a:ea typeface="Helvetica Neue" charset="0"/>
                <a:cs typeface="Helvetica Neue" charset="0"/>
                <a:sym typeface="Helvetica Neue" charset="0"/>
              </a:rPr>
              <a:t>Longitudinally polarized electron beam at 5.496 </a:t>
            </a:r>
            <a:r>
              <a:rPr lang="en-US" dirty="0" err="1">
                <a:latin typeface="Helvetica Neue" charset="0"/>
                <a:ea typeface="Helvetica Neue" charset="0"/>
                <a:cs typeface="Helvetica Neue" charset="0"/>
                <a:sym typeface="Helvetica Neue" charset="0"/>
              </a:rPr>
              <a:t>GeV</a:t>
            </a:r>
            <a:r>
              <a:rPr lang="en-US" dirty="0">
                <a:latin typeface="Helvetica Neue" charset="0"/>
                <a:ea typeface="Helvetica Neue" charset="0"/>
                <a:cs typeface="Helvetica Neue" charset="0"/>
                <a:sym typeface="Helvetica Neue" charset="0"/>
              </a:rPr>
              <a:t>.  The average beam polarization was </a:t>
            </a:r>
            <a:r>
              <a:rPr lang="en-US" dirty="0" smtClean="0">
                <a:latin typeface="Helvetica Neue" charset="0"/>
                <a:ea typeface="Helvetica Neue" charset="0"/>
                <a:cs typeface="Helvetica Neue" charset="0"/>
                <a:sym typeface="Helvetica Neue" charset="0"/>
              </a:rPr>
              <a:t>75.1±0.2%. </a:t>
            </a:r>
            <a:endParaRPr lang="en-US" dirty="0">
              <a:latin typeface="Helvetica Neue" charset="0"/>
              <a:sym typeface="Helvetica Neue" charset="0"/>
            </a:endParaRPr>
          </a:p>
          <a:p>
            <a:pPr marL="203200" lvl="0" indent="12700">
              <a:spcBef>
                <a:spcPts val="2600"/>
              </a:spcBef>
              <a:buClr>
                <a:srgbClr val="00010C"/>
              </a:buClr>
              <a:defRPr/>
            </a:pPr>
            <a:r>
              <a:rPr lang="en-US" dirty="0" err="1">
                <a:latin typeface="Helvetica Neue" charset="0"/>
                <a:ea typeface="Helvetica Neue" charset="0"/>
                <a:cs typeface="Helvetica Neue" charset="0"/>
                <a:sym typeface="Helvetica Neue" charset="0"/>
              </a:rPr>
              <a:t>Unpolarized</a:t>
            </a:r>
            <a:r>
              <a:rPr lang="en-US" dirty="0">
                <a:latin typeface="Helvetica Neue" charset="0"/>
                <a:ea typeface="Helvetica Neue" charset="0"/>
                <a:cs typeface="Helvetica Neue" charset="0"/>
                <a:sym typeface="Helvetica Neue" charset="0"/>
              </a:rPr>
              <a:t> Liquid Hydrogen Target</a:t>
            </a:r>
            <a:endParaRPr lang="en-US" dirty="0">
              <a:latin typeface="Helvetica Neue" charset="0"/>
              <a:sym typeface="Helvetica Neue" charset="0"/>
            </a:endParaRPr>
          </a:p>
          <a:p>
            <a:pPr marL="203200" lvl="0" indent="12700">
              <a:spcBef>
                <a:spcPts val="2600"/>
              </a:spcBef>
              <a:buClr>
                <a:srgbClr val="00010C"/>
              </a:buClr>
              <a:defRPr/>
            </a:pPr>
            <a:r>
              <a:rPr lang="en-US" dirty="0">
                <a:latin typeface="Helvetica Neue" charset="0"/>
                <a:ea typeface="Helvetica Neue" charset="0"/>
                <a:cs typeface="Helvetica Neue" charset="0"/>
                <a:sym typeface="Helvetica Neue" charset="0"/>
              </a:rPr>
              <a:t>Measuring the following SIDIS processes:</a:t>
            </a:r>
            <a:endParaRPr lang="en-US" dirty="0">
              <a:latin typeface="Helvetica Neue" charset="0"/>
              <a:sym typeface="Helvetica Neue" charset="0"/>
            </a:endParaRPr>
          </a:p>
          <a:p>
            <a:endParaRPr lang="en-US" dirty="0"/>
          </a:p>
        </p:txBody>
      </p:sp>
      <p:sp>
        <p:nvSpPr>
          <p:cNvPr id="4" name="Rectangle 1"/>
          <p:cNvSpPr txBox="1">
            <a:spLocks noChangeArrowheads="1"/>
          </p:cNvSpPr>
          <p:nvPr/>
        </p:nvSpPr>
        <p:spPr>
          <a:xfrm>
            <a:off x="279400" y="1117600"/>
            <a:ext cx="6350000" cy="5016500"/>
          </a:xfrm>
          <a:prstGeom prst="rect">
            <a:avLst/>
          </a:prstGeom>
          <a:ln/>
        </p:spPr>
        <p:txBody>
          <a:bodyPr vert="horz" lIns="91440" tIns="45720" rIns="91440" bIns="45720" rtlCol="0" anchor="t">
            <a:normAutofit/>
          </a:bodyPr>
          <a:lstStyle/>
          <a:p>
            <a:pPr marL="203200" marR="0" lvl="0" indent="12700" algn="l" defTabSz="914400" rtl="0" eaLnBrk="1" fontAlgn="auto" latinLnBrk="0" hangingPunct="1">
              <a:lnSpc>
                <a:spcPct val="100000"/>
              </a:lnSpc>
              <a:spcBef>
                <a:spcPct val="20000"/>
              </a:spcBef>
              <a:spcAft>
                <a:spcPts val="0"/>
              </a:spcAft>
              <a:buClr>
                <a:srgbClr val="00010C"/>
              </a:buClr>
              <a:buSzTx/>
              <a:buFont typeface="Arial" pitchFamily="34" charset="0"/>
              <a:buChar char="•"/>
              <a:tabLst/>
              <a:defRPr/>
            </a:pPr>
            <a:endParaRPr kumimoji="0" lang="en-US" sz="1800" b="0" i="0" u="none" strike="noStrike" kern="1200" cap="none" spc="0" normalizeH="0" baseline="0" noProof="0" dirty="0" smtClean="0">
              <a:ln>
                <a:noFill/>
              </a:ln>
              <a:solidFill>
                <a:srgbClr val="000009"/>
              </a:solidFill>
              <a:effectLst/>
              <a:uLnTx/>
              <a:uFillTx/>
              <a:latin typeface="Helvetica Neue" charset="0"/>
              <a:ea typeface="+mn-ea"/>
              <a:cs typeface="+mn-cs"/>
              <a:sym typeface="Helvetica Neue" charset="0"/>
            </a:endParaRPr>
          </a:p>
        </p:txBody>
      </p:sp>
      <p:pic>
        <p:nvPicPr>
          <p:cNvPr id="5" name="Picture 2"/>
          <p:cNvPicPr>
            <a:picLocks noChangeAspect="1" noChangeArrowheads="1"/>
          </p:cNvPicPr>
          <p:nvPr/>
        </p:nvPicPr>
        <p:blipFill>
          <a:blip r:embed="rId3" cstate="print"/>
          <a:srcRect/>
          <a:stretch>
            <a:fillRect/>
          </a:stretch>
        </p:blipFill>
        <p:spPr bwMode="auto">
          <a:xfrm>
            <a:off x="7162800" y="2362200"/>
            <a:ext cx="1530680" cy="2667000"/>
          </a:xfrm>
          <a:prstGeom prst="rect">
            <a:avLst/>
          </a:prstGeom>
          <a:noFill/>
          <a:ln w="9525">
            <a:noFill/>
            <a:miter lim="800000"/>
            <a:headEnd/>
            <a:tailEnd/>
          </a:ln>
        </p:spPr>
      </p:pic>
      <p:sp>
        <p:nvSpPr>
          <p:cNvPr id="6" name="Rectangle 3"/>
          <p:cNvSpPr txBox="1">
            <a:spLocks noChangeArrowheads="1"/>
          </p:cNvSpPr>
          <p:nvPr/>
        </p:nvSpPr>
        <p:spPr>
          <a:xfrm>
            <a:off x="990600" y="-622300"/>
            <a:ext cx="8178800" cy="1905000"/>
          </a:xfrm>
          <a:prstGeom prst="rect">
            <a:avLst/>
          </a:prstGeom>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61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Text Box 6"/>
          <p:cNvSpPr txBox="1">
            <a:spLocks noChangeArrowheads="1"/>
          </p:cNvSpPr>
          <p:nvPr/>
        </p:nvSpPr>
        <p:spPr bwMode="auto">
          <a:xfrm>
            <a:off x="4940300" y="7251700"/>
            <a:ext cx="266700" cy="279400"/>
          </a:xfrm>
          <a:prstGeom prst="rect">
            <a:avLst/>
          </a:prstGeom>
          <a:noFill/>
          <a:ln w="12700">
            <a:noFill/>
            <a:miter lim="800000"/>
            <a:headEnd/>
            <a:tailEnd/>
          </a:ln>
        </p:spPr>
        <p:txBody>
          <a:bodyPr wrap="none"/>
          <a:lstStyle/>
          <a:p>
            <a:fld id="{F04FA64F-DE22-4EE2-ACE3-A0628FC634A2}" type="slidenum">
              <a:rPr lang="en-US" sz="1400">
                <a:solidFill>
                  <a:schemeClr val="tx1"/>
                </a:solidFill>
                <a:ea typeface="Gill Sans" charset="0"/>
                <a:cs typeface="Gill Sans" charset="0"/>
              </a:rPr>
              <a:pPr/>
              <a:t>6</a:t>
            </a:fld>
            <a:endParaRPr lang="en-US" sz="1400">
              <a:solidFill>
                <a:schemeClr val="tx1"/>
              </a:solidFill>
              <a:ea typeface="Gill Sans" charset="0"/>
              <a:cs typeface="Gill Sans" charset="0"/>
            </a:endParaRPr>
          </a:p>
        </p:txBody>
      </p:sp>
      <p:sp>
        <p:nvSpPr>
          <p:cNvPr id="11" name="Rectangle 8"/>
          <p:cNvSpPr>
            <a:spLocks/>
          </p:cNvSpPr>
          <p:nvPr/>
        </p:nvSpPr>
        <p:spPr bwMode="auto">
          <a:xfrm>
            <a:off x="3652838" y="5289550"/>
            <a:ext cx="1347787" cy="342900"/>
          </a:xfrm>
          <a:prstGeom prst="rect">
            <a:avLst/>
          </a:prstGeom>
          <a:noFill/>
          <a:ln w="9525">
            <a:noFill/>
            <a:miter lim="800000"/>
            <a:headEnd type="none" w="med" len="med"/>
            <a:tailEnd type="none" w="med" len="med"/>
          </a:ln>
        </p:spPr>
        <p:txBody>
          <a:bodyPr wrap="none" lIns="0" tIns="0" rIns="0" bIns="0" anchor="ctr">
            <a:spAutoFit/>
          </a:bodyPr>
          <a:lstStyle/>
          <a:p>
            <a:r>
              <a:rPr lang="en-US" sz="1800" dirty="0">
                <a:solidFill>
                  <a:schemeClr val="tx1"/>
                </a:solidFill>
                <a:ea typeface="Gill Sans" charset="0"/>
                <a:cs typeface="Gill Sans" charset="0"/>
              </a:rPr>
              <a:t>(6.4M events)</a:t>
            </a:r>
          </a:p>
        </p:txBody>
      </p:sp>
      <p:sp>
        <p:nvSpPr>
          <p:cNvPr id="12" name="Rectangle 9"/>
          <p:cNvSpPr>
            <a:spLocks/>
          </p:cNvSpPr>
          <p:nvPr/>
        </p:nvSpPr>
        <p:spPr bwMode="auto">
          <a:xfrm>
            <a:off x="3652838" y="5645150"/>
            <a:ext cx="1300934" cy="276999"/>
          </a:xfrm>
          <a:prstGeom prst="rect">
            <a:avLst/>
          </a:prstGeom>
          <a:noFill/>
          <a:ln w="9525">
            <a:noFill/>
            <a:miter lim="800000"/>
            <a:headEnd type="none" w="med" len="med"/>
            <a:tailEnd type="none" w="med" len="med"/>
          </a:ln>
        </p:spPr>
        <p:txBody>
          <a:bodyPr wrap="none" lIns="0" tIns="0" rIns="0" bIns="0" anchor="ctr">
            <a:spAutoFit/>
          </a:bodyPr>
          <a:lstStyle/>
          <a:p>
            <a:r>
              <a:rPr lang="en-US" sz="1800" dirty="0">
                <a:solidFill>
                  <a:schemeClr val="tx1"/>
                </a:solidFill>
                <a:ea typeface="Gill Sans" charset="0"/>
                <a:cs typeface="Gill Sans" charset="0"/>
              </a:rPr>
              <a:t>(</a:t>
            </a:r>
            <a:r>
              <a:rPr lang="en-US" sz="1800" dirty="0" smtClean="0">
                <a:solidFill>
                  <a:schemeClr val="tx1"/>
                </a:solidFill>
                <a:ea typeface="Gill Sans" charset="0"/>
                <a:cs typeface="Gill Sans" charset="0"/>
              </a:rPr>
              <a:t>1.5M </a:t>
            </a:r>
            <a:r>
              <a:rPr lang="en-US" sz="1800" dirty="0">
                <a:solidFill>
                  <a:schemeClr val="tx1"/>
                </a:solidFill>
                <a:ea typeface="Gill Sans" charset="0"/>
                <a:cs typeface="Gill Sans" charset="0"/>
              </a:rPr>
              <a:t>events)</a:t>
            </a:r>
          </a:p>
        </p:txBody>
      </p:sp>
      <p:sp>
        <p:nvSpPr>
          <p:cNvPr id="13" name="Rectangle 10"/>
          <p:cNvSpPr>
            <a:spLocks/>
          </p:cNvSpPr>
          <p:nvPr/>
        </p:nvSpPr>
        <p:spPr bwMode="auto">
          <a:xfrm>
            <a:off x="3652838" y="6000750"/>
            <a:ext cx="1300934" cy="276999"/>
          </a:xfrm>
          <a:prstGeom prst="rect">
            <a:avLst/>
          </a:prstGeom>
          <a:noFill/>
          <a:ln w="9525">
            <a:noFill/>
            <a:miter lim="800000"/>
            <a:headEnd type="none" w="med" len="med"/>
            <a:tailEnd type="none" w="med" len="med"/>
          </a:ln>
        </p:spPr>
        <p:txBody>
          <a:bodyPr wrap="none" lIns="0" tIns="0" rIns="0" bIns="0" anchor="ctr">
            <a:spAutoFit/>
          </a:bodyPr>
          <a:lstStyle/>
          <a:p>
            <a:r>
              <a:rPr lang="en-US" sz="1800" dirty="0" smtClean="0">
                <a:solidFill>
                  <a:schemeClr val="tx1"/>
                </a:solidFill>
                <a:ea typeface="Gill Sans" charset="0"/>
                <a:cs typeface="Gill Sans" charset="0"/>
              </a:rPr>
              <a:t>(</a:t>
            </a:r>
            <a:r>
              <a:rPr lang="en-US" dirty="0" smtClean="0">
                <a:ea typeface="Gill Sans" charset="0"/>
                <a:cs typeface="Gill Sans" charset="0"/>
              </a:rPr>
              <a:t>1.2</a:t>
            </a:r>
            <a:r>
              <a:rPr lang="en-US" sz="1800" dirty="0" smtClean="0">
                <a:solidFill>
                  <a:schemeClr val="tx1"/>
                </a:solidFill>
                <a:ea typeface="Gill Sans" charset="0"/>
                <a:cs typeface="Gill Sans" charset="0"/>
              </a:rPr>
              <a:t>M </a:t>
            </a:r>
            <a:r>
              <a:rPr lang="en-US" sz="1800" dirty="0">
                <a:solidFill>
                  <a:schemeClr val="tx1"/>
                </a:solidFill>
                <a:ea typeface="Gill Sans" charset="0"/>
                <a:cs typeface="Gill Sans" charset="0"/>
              </a:rPr>
              <a:t>events)</a:t>
            </a:r>
          </a:p>
        </p:txBody>
      </p:sp>
      <p:pic>
        <p:nvPicPr>
          <p:cNvPr id="14" name="Picture 11"/>
          <p:cNvPicPr>
            <a:picLocks noChangeAspect="1" noChangeArrowheads="1"/>
          </p:cNvPicPr>
          <p:nvPr/>
        </p:nvPicPr>
        <p:blipFill>
          <a:blip r:embed="rId4" cstate="print"/>
          <a:srcRect/>
          <a:stretch>
            <a:fillRect/>
          </a:stretch>
        </p:blipFill>
        <p:spPr bwMode="auto">
          <a:xfrm>
            <a:off x="304800" y="6096000"/>
            <a:ext cx="533400" cy="53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Determination of Good Run List</a:t>
            </a:r>
            <a:endParaRPr lang="en-US" dirty="0"/>
          </a:p>
        </p:txBody>
      </p:sp>
      <p:graphicFrame>
        <p:nvGraphicFramePr>
          <p:cNvPr id="4" name="Chart 3"/>
          <p:cNvGraphicFramePr/>
          <p:nvPr/>
        </p:nvGraphicFramePr>
        <p:xfrm>
          <a:off x="685800" y="1219200"/>
          <a:ext cx="7543800" cy="29718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11"/>
          <p:cNvPicPr>
            <a:picLocks noChangeAspect="1" noChangeArrowheads="1"/>
          </p:cNvPicPr>
          <p:nvPr/>
        </p:nvPicPr>
        <p:blipFill>
          <a:blip r:embed="rId3" cstate="print"/>
          <a:srcRect/>
          <a:stretch>
            <a:fillRect/>
          </a:stretch>
        </p:blipFill>
        <p:spPr bwMode="auto">
          <a:xfrm>
            <a:off x="152400" y="6172200"/>
            <a:ext cx="533400" cy="534988"/>
          </a:xfrm>
          <a:prstGeom prst="rect">
            <a:avLst/>
          </a:prstGeom>
          <a:noFill/>
          <a:ln w="9525">
            <a:noFill/>
            <a:miter lim="800000"/>
            <a:headEnd/>
            <a:tailEnd/>
          </a:ln>
        </p:spPr>
      </p:pic>
      <p:graphicFrame>
        <p:nvGraphicFramePr>
          <p:cNvPr id="8" name="Chart 7"/>
          <p:cNvGraphicFramePr/>
          <p:nvPr/>
        </p:nvGraphicFramePr>
        <p:xfrm>
          <a:off x="1752600" y="4038600"/>
          <a:ext cx="2590800" cy="24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4572000" y="4191000"/>
          <a:ext cx="2667000" cy="22098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Sector Comparison</a:t>
            </a:r>
            <a:endParaRPr lang="en-US" dirty="0"/>
          </a:p>
        </p:txBody>
      </p:sp>
      <p:graphicFrame>
        <p:nvGraphicFramePr>
          <p:cNvPr id="3" name="Chart 2"/>
          <p:cNvGraphicFramePr/>
          <p:nvPr/>
        </p:nvGraphicFramePr>
        <p:xfrm>
          <a:off x="1447800" y="4191000"/>
          <a:ext cx="6019800" cy="2667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1524000" y="1371600"/>
          <a:ext cx="6019800" cy="2819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err="1" smtClean="0"/>
              <a:t>Helicity</a:t>
            </a:r>
            <a:r>
              <a:rPr lang="en-US" dirty="0" smtClean="0"/>
              <a:t> Determination</a:t>
            </a:r>
            <a:endParaRPr lang="en-US" dirty="0"/>
          </a:p>
        </p:txBody>
      </p:sp>
      <p:graphicFrame>
        <p:nvGraphicFramePr>
          <p:cNvPr id="4" name="Chart 3"/>
          <p:cNvGraphicFramePr/>
          <p:nvPr/>
        </p:nvGraphicFramePr>
        <p:xfrm>
          <a:off x="685800" y="762000"/>
          <a:ext cx="7620000" cy="259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533400" y="3581400"/>
          <a:ext cx="7772400" cy="29718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11"/>
          <p:cNvPicPr>
            <a:picLocks noChangeAspect="1" noChangeArrowheads="1"/>
          </p:cNvPicPr>
          <p:nvPr/>
        </p:nvPicPr>
        <p:blipFill>
          <a:blip r:embed="rId4" cstate="print"/>
          <a:srcRect/>
          <a:stretch>
            <a:fillRect/>
          </a:stretch>
        </p:blipFill>
        <p:spPr bwMode="auto">
          <a:xfrm>
            <a:off x="304800" y="6170612"/>
            <a:ext cx="533400" cy="534988"/>
          </a:xfrm>
          <a:prstGeom prst="rect">
            <a:avLst/>
          </a:prstGeom>
          <a:noFill/>
          <a:ln w="9525">
            <a:noFill/>
            <a:miter lim="800000"/>
            <a:headEnd/>
            <a:tailEnd/>
          </a:ln>
        </p:spPr>
      </p:pic>
      <p:sp>
        <p:nvSpPr>
          <p:cNvPr id="7" name="TextBox 6"/>
          <p:cNvSpPr txBox="1"/>
          <p:nvPr/>
        </p:nvSpPr>
        <p:spPr>
          <a:xfrm>
            <a:off x="381001" y="3352800"/>
            <a:ext cx="2057400" cy="523220"/>
          </a:xfrm>
          <a:prstGeom prst="rect">
            <a:avLst/>
          </a:prstGeom>
          <a:solidFill>
            <a:schemeClr val="bg2">
              <a:lumMod val="60000"/>
              <a:lumOff val="40000"/>
            </a:schemeClr>
          </a:solidFill>
        </p:spPr>
        <p:txBody>
          <a:bodyPr wrap="square" rtlCol="0">
            <a:spAutoFit/>
          </a:bodyPr>
          <a:lstStyle/>
          <a:p>
            <a:r>
              <a:rPr lang="en-US" sz="1400" dirty="0" smtClean="0">
                <a:solidFill>
                  <a:srgbClr val="FF0000"/>
                </a:solidFill>
              </a:rPr>
              <a:t>Red points are transitions in </a:t>
            </a:r>
            <a:r>
              <a:rPr lang="en-US" sz="1400" dirty="0" err="1" smtClean="0">
                <a:solidFill>
                  <a:srgbClr val="FF0000"/>
                </a:solidFill>
              </a:rPr>
              <a:t>helicity</a:t>
            </a:r>
            <a:r>
              <a:rPr lang="en-US" sz="1400" dirty="0" smtClean="0">
                <a:solidFill>
                  <a:srgbClr val="FF0000"/>
                </a:solidFill>
              </a:rPr>
              <a:t> definition.</a:t>
            </a:r>
            <a:endParaRPr lang="en-US" sz="14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6310</TotalTime>
  <Words>1130</Words>
  <Application>Microsoft Office PowerPoint</Application>
  <PresentationFormat>On-screen Show (4:3)</PresentationFormat>
  <Paragraphs>154</Paragraphs>
  <Slides>28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Equation</vt:lpstr>
      <vt:lpstr>Status of Semi-inclusive Pion Electroproduction Analysis for E1-F</vt:lpstr>
      <vt:lpstr>SIDIS Kinematics</vt:lpstr>
      <vt:lpstr>Motivation for Measurement of Beam-Spin Asymmetry</vt:lpstr>
      <vt:lpstr>Motivation for Measurement of Beam-Spin Asymmetry</vt:lpstr>
      <vt:lpstr>Motivation for Measurements of cos φ and cos2 φ Moments</vt:lpstr>
      <vt:lpstr>E1F Run Period Information</vt:lpstr>
      <vt:lpstr>Determination of Good Run List</vt:lpstr>
      <vt:lpstr>Sector Comparison</vt:lpstr>
      <vt:lpstr>Helicity Determination</vt:lpstr>
      <vt:lpstr>Kinematic Coverage</vt:lpstr>
      <vt:lpstr>Electron Identification</vt:lpstr>
      <vt:lpstr>Electron ID</vt:lpstr>
      <vt:lpstr>Geometric Cut</vt:lpstr>
      <vt:lpstr>Charged Pion Identification</vt:lpstr>
      <vt:lpstr>π0 Identification</vt:lpstr>
      <vt:lpstr>Beam-Spin Asymmetries Fitting Procedure</vt:lpstr>
      <vt:lpstr>PT Binning</vt:lpstr>
      <vt:lpstr>Sinφ Moments z-dependence</vt:lpstr>
      <vt:lpstr>Sinφ Moments PT Dependence</vt:lpstr>
      <vt:lpstr>Monte Carlo Simulation</vt:lpstr>
      <vt:lpstr>Acceptance</vt:lpstr>
      <vt:lpstr>Fits</vt:lpstr>
      <vt:lpstr>Future Prospectus</vt:lpstr>
      <vt:lpstr>Conclusions</vt:lpstr>
      <vt:lpstr>Support Slides</vt:lpstr>
      <vt:lpstr>Slide 26</vt:lpstr>
      <vt:lpstr>Cos φ &amp; Cos2φ Moments z-dependence</vt:lpstr>
      <vt:lpstr>Cos φ &amp; Cos2φ Moments PT-dependence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Semi-inclusive Pion Electroproduction Analysis for E1F</dc:title>
  <dc:creator>gohn</dc:creator>
  <cp:lastModifiedBy>gohn</cp:lastModifiedBy>
  <cp:revision>197</cp:revision>
  <dcterms:created xsi:type="dcterms:W3CDTF">2009-02-19T05:07:39Z</dcterms:created>
  <dcterms:modified xsi:type="dcterms:W3CDTF">2009-02-27T10:07:52Z</dcterms:modified>
</cp:coreProperties>
</file>